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5" r:id="rId4"/>
    <p:sldId id="29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01"/>
            <a:ext cx="9144000" cy="23876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14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VHDL </a:t>
            </a:r>
            <a:r>
              <a:rPr lang="ko-KR" altLang="en-US" sz="2000" dirty="0" smtClean="0"/>
              <a:t>파일을</a:t>
            </a:r>
            <a:r>
              <a:rPr lang="en-US" altLang="ko-KR" sz="2000" dirty="0" smtClean="0"/>
              <a:t> 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_9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9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LED DECODER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4비트 디코더 세그먼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69" y="1504735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31" y="1984419"/>
            <a:ext cx="4791806" cy="1730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282515"/>
            <a:ext cx="8586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지난주 사용한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 파일을 활용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16</a:t>
            </a:r>
            <a:r>
              <a:rPr lang="ko-KR" altLang="en-US" b="1" dirty="0" smtClean="0"/>
              <a:t>개의</a:t>
            </a:r>
            <a:r>
              <a:rPr lang="en-US" altLang="ko-KR" b="1" dirty="0"/>
              <a:t>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칸에 각각의 숫자에 맞는 </a:t>
            </a:r>
            <a:r>
              <a:rPr lang="en-US" altLang="ko-KR" b="1" dirty="0" smtClean="0"/>
              <a:t>LED</a:t>
            </a:r>
            <a:r>
              <a:rPr lang="ko-KR" altLang="en-US" b="1" dirty="0"/>
              <a:t> </a:t>
            </a:r>
            <a:r>
              <a:rPr lang="ko-KR" altLang="en-US" b="1" dirty="0" smtClean="0"/>
              <a:t>불빛이 </a:t>
            </a:r>
            <a:r>
              <a:rPr lang="ko-KR" altLang="en-US" b="1" dirty="0" err="1" smtClean="0"/>
              <a:t>들어와야함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ex) 1 = LED1, 2= LED2 … , E = LED14, F = LED15, 0 = LED16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이상의 숫자들은 </a:t>
            </a:r>
            <a:r>
              <a:rPr lang="en-US" altLang="ko-KR" dirty="0" smtClean="0"/>
              <a:t>A = 10, b = 11, C = 12, d = 13, E = 14, F = 15</a:t>
            </a:r>
            <a:r>
              <a:rPr lang="ko-KR" altLang="en-US" dirty="0" smtClean="0"/>
              <a:t>와 같다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7-Segment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a~g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를 해당 숫자에 맞게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실습키트의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LED1~16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목록을 확인하고 직접 </a:t>
            </a:r>
            <a:r>
              <a:rPr lang="en-US" altLang="ko-KR" dirty="0" smtClean="0"/>
              <a:t>Pin Planner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5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5940" y="2065999"/>
            <a:ext cx="4632326" cy="3474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76588" y="2065999"/>
            <a:ext cx="4632330" cy="3474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494" y="628650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의 출력예시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17966" y="62865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B(11)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출력예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686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118</Words>
  <Application>Microsoft Office PowerPoint</Application>
  <PresentationFormat>사용자 지정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9주차 실습</vt:lpstr>
      <vt:lpstr>실습 안내</vt:lpstr>
      <vt:lpstr>1. LED DECODER</vt:lpstr>
      <vt:lpstr>1. 출력예시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85</cp:revision>
  <dcterms:created xsi:type="dcterms:W3CDTF">2019-09-02T13:40:33Z</dcterms:created>
  <dcterms:modified xsi:type="dcterms:W3CDTF">2019-11-13T08:12:16Z</dcterms:modified>
</cp:coreProperties>
</file>