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490" r:id="rId3"/>
    <p:sldId id="2491" r:id="rId4"/>
    <p:sldId id="2492" r:id="rId5"/>
    <p:sldId id="2493" r:id="rId6"/>
    <p:sldId id="2494" r:id="rId7"/>
    <p:sldId id="2495" r:id="rId8"/>
    <p:sldId id="2496" r:id="rId9"/>
    <p:sldId id="2497" r:id="rId10"/>
    <p:sldId id="2498" r:id="rId11"/>
    <p:sldId id="2499" r:id="rId12"/>
    <p:sldId id="2500" r:id="rId13"/>
    <p:sldId id="250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재원" initials="이" lastIdx="1" clrIdx="0">
    <p:extLst>
      <p:ext uri="{19B8F6BF-5375-455C-9EA6-DF929625EA0E}">
        <p15:presenceInfo xmlns:p15="http://schemas.microsoft.com/office/powerpoint/2012/main" userId="S-1-5-21-791609980-505775873-20350821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093"/>
    <a:srgbClr val="73B993"/>
    <a:srgbClr val="024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0092" autoAdjust="0"/>
  </p:normalViewPr>
  <p:slideViewPr>
    <p:cSldViewPr snapToGrid="0">
      <p:cViewPr varScale="1">
        <p:scale>
          <a:sx n="62" d="100"/>
          <a:sy n="62" d="100"/>
        </p:scale>
        <p:origin x="96" y="99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51EDB0-1AC5-44EE-A0D6-1992E79FFD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6315EA-29FA-42C6-824C-3F4B7BF811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5D8E4-A3DF-4060-82F5-84451599BA64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C72323-3CBD-4C07-A156-BEA1E8940E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AD7FF4-25E2-48B2-8882-5B8DF3043C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853E4-0F46-4A99-81D3-72E525CFA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447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74F20-0429-42EC-AFE6-D43E94E5DB2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CD114-79BA-4EB3-B9E8-603E846A9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975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CD114-79BA-4EB3-B9E8-603E846A96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21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CD114-79BA-4EB3-B9E8-603E846A96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81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BAAB08E-8CE1-4198-BCB7-59374A5E09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249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4" descr="ê°ìëíêµ ë¡ê³  pngì ëí ì´ë¯¸ì§ ê²ìê²°ê³¼">
            <a:extLst>
              <a:ext uri="{FF2B5EF4-FFF2-40B4-BE49-F238E27FC236}">
                <a16:creationId xmlns:a16="http://schemas.microsoft.com/office/drawing/2014/main" id="{92808A29-F37A-496E-ADE3-B991DB13CB3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7" t="24370"/>
          <a:stretch/>
        </p:blipFill>
        <p:spPr bwMode="auto">
          <a:xfrm>
            <a:off x="3" y="0"/>
            <a:ext cx="379095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C9E88C4-7EFD-4D8B-9ED4-4CA78760C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1543B4-D765-4A6C-9022-43E774EAE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AD8138-3F56-4FEF-91F9-7D9D4118AB29}"/>
              </a:ext>
            </a:extLst>
          </p:cNvPr>
          <p:cNvSpPr/>
          <p:nvPr userDrawn="1"/>
        </p:nvSpPr>
        <p:spPr>
          <a:xfrm>
            <a:off x="0" y="361127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chemeClr val="bg1"/>
                </a:solidFill>
                <a:effectLst/>
                <a:latin typeface="NanumS"/>
              </a:rPr>
              <a:t>K   A   N   G   W   O   N      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NanumS"/>
              </a:rPr>
              <a:t>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NanumS"/>
              </a:rPr>
              <a:t>   A   T   I   O   N   A   L       U   N   I   V   E   R   S   I   T   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B9C526-F7C0-4635-A128-F5FD40334B59}"/>
              </a:ext>
            </a:extLst>
          </p:cNvPr>
          <p:cNvSpPr txBox="1"/>
          <p:nvPr userDrawn="1"/>
        </p:nvSpPr>
        <p:spPr>
          <a:xfrm>
            <a:off x="4970536" y="5735641"/>
            <a:ext cx="225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IPCVLAB @ KNU</a:t>
            </a:r>
          </a:p>
        </p:txBody>
      </p:sp>
    </p:spTree>
    <p:extLst>
      <p:ext uri="{BB962C8B-B14F-4D97-AF65-F5344CB8AC3E}">
        <p14:creationId xmlns:p14="http://schemas.microsoft.com/office/powerpoint/2010/main" val="124781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4A052-742F-4405-B631-D32311F5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6EEF6C-4955-4DA1-945D-225CF5FCB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37C236-F4B1-4228-85C0-480E8DB6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20DB-2D0D-4378-8302-DA27FA42D654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830B4-39BC-4E50-9FB3-1BDC5DA7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1C5E9A-A111-4162-8488-CEE3F984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5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E085DC-3E96-432F-8536-C1AA9F04D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57E47E-CE39-41F8-A373-14FDBED1E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6CEA0-1DB7-4066-B200-5690C319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8E2A-6007-4E3A-B364-C087A4D488A2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CE8164-CF6C-40C7-8B8A-6DAB3867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5D337B-A941-4759-BF24-FE4912EE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0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B5974D-220B-4D9D-87CD-03CFF3D5520F}"/>
              </a:ext>
            </a:extLst>
          </p:cNvPr>
          <p:cNvSpPr/>
          <p:nvPr userDrawn="1"/>
        </p:nvSpPr>
        <p:spPr>
          <a:xfrm>
            <a:off x="0" y="4"/>
            <a:ext cx="12192000" cy="1044575"/>
          </a:xfrm>
          <a:prstGeom prst="rect">
            <a:avLst/>
          </a:prstGeom>
          <a:solidFill>
            <a:srgbClr val="02497F"/>
          </a:solidFill>
          <a:ln>
            <a:solidFill>
              <a:srgbClr val="0249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78C945-24B2-4946-A6AE-7913191E85AB}"/>
              </a:ext>
            </a:extLst>
          </p:cNvPr>
          <p:cNvSpPr/>
          <p:nvPr userDrawn="1"/>
        </p:nvSpPr>
        <p:spPr>
          <a:xfrm>
            <a:off x="0" y="6492883"/>
            <a:ext cx="12192000" cy="365125"/>
          </a:xfrm>
          <a:prstGeom prst="rect">
            <a:avLst/>
          </a:prstGeom>
          <a:solidFill>
            <a:srgbClr val="02497F"/>
          </a:solidFill>
          <a:ln>
            <a:solidFill>
              <a:srgbClr val="0249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2FE8D-825B-4B4F-92A3-03A677FB9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09" y="1277110"/>
            <a:ext cx="11548731" cy="4899859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5B332-7862-4068-AF5D-6DF0CA104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0003" y="6492883"/>
            <a:ext cx="647700" cy="365125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45837FFE-3B07-4616-A2BA-014F9BAD00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10A6606-86AE-470B-A6FC-E3D23F6C7B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3409" y="232529"/>
            <a:ext cx="11548731" cy="646668"/>
          </a:xfrm>
        </p:spPr>
        <p:txBody>
          <a:bodyPr>
            <a:normAutofit/>
          </a:bodyPr>
          <a:lstStyle>
            <a:lvl1pPr>
              <a:defRPr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 sz="3600" b="1" dirty="0"/>
              <a:t>Outline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BA8CD0-F54F-4DE0-8B62-C44590D1FC7D}"/>
              </a:ext>
            </a:extLst>
          </p:cNvPr>
          <p:cNvSpPr txBox="1"/>
          <p:nvPr userDrawn="1"/>
        </p:nvSpPr>
        <p:spPr>
          <a:xfrm>
            <a:off x="9693629" y="6492875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IPCVLAB @ KNU</a:t>
            </a:r>
          </a:p>
        </p:txBody>
      </p:sp>
    </p:spTree>
    <p:extLst>
      <p:ext uri="{BB962C8B-B14F-4D97-AF65-F5344CB8AC3E}">
        <p14:creationId xmlns:p14="http://schemas.microsoft.com/office/powerpoint/2010/main" val="127380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45476-B529-4299-9B0F-69480DD1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03A0D7-4D4C-4565-ABE4-6C2D4A0E3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A6CB3-E53A-4CFB-B429-5D83AADD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D9A3-3DA7-47A4-9CCF-2FA793B1BBA5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7C3A58-E3D6-4AA1-BCDD-9C4E67559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AB9B5-4F61-4EF9-AD16-BC3CC48F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5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75F8F-0C56-4756-88EB-001FA567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4B896-651C-431B-9FE1-32C4E5A82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4CFC99-E0A8-4F23-9247-F50C372A2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44472E-BBFA-4AA2-9CE3-BE118E5A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5B64-81EA-4132-83C9-937FB57A14C1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A41195-16D3-4252-9D4D-B166609CC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E2E9AC-9CCF-4D9B-A7D4-4749301B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8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A2698-6093-4500-8D0D-739B4F091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6CB33E-3559-4962-9ACD-0804B207F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94224A-1085-4BB8-81DF-8052474F7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28A64-44F2-4960-A071-359397AB3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55B24C-FA70-4145-9E68-AC7A05FE3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515AF3-AD16-441B-9042-577EDA9C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3BFD-ADED-45AB-9FBC-34608FEE5F19}" type="datetime1">
              <a:rPr lang="en-US" smtClean="0"/>
              <a:t>9/19/2019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A02DEB-CC9B-442F-8546-7C94E2AE2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9A7072-3371-4B75-86A9-52B3E107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0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8AD20-D916-4AFB-BD66-2F577463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D5316B-C35B-4C94-8B50-9635CBCB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C456-9A6C-4D2E-AD17-FC5713027618}" type="datetime1">
              <a:rPr lang="en-US" smtClean="0"/>
              <a:t>9/19/2019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EAA026-1E16-42C7-9BAB-4C0C51D3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16905B-8450-4CFA-B1BE-2CDB6604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6B4967-4D2A-4AFD-B12B-47C55EB8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B6ED-696A-4DBC-A1F5-5193EACCF985}" type="datetime1">
              <a:rPr lang="en-US" smtClean="0"/>
              <a:t>9/19/2019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6366DC-A459-4721-913B-EC6DCAA46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D52DAA-E724-497B-BF03-E6FF5FE9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7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7CC33-F490-4D21-9AF8-2AC8D2E5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4F7FAA-F78E-476F-9FF7-098DEA69F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19D40E-A665-4CFE-AC06-834BCE0B2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CA012-97B0-4E9D-8D54-FBA4A69C8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07FA-FE08-45A0-84E2-7DC0E3F758BA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F7134-BD22-4CA3-B3B4-5F1621222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71F01B-08F7-4BA7-9A26-AC002AD5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1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F1EFD-CB5C-444A-95DE-D1B4F761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6587DC-F924-483A-8E8E-3DC2FB699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39898E-3D92-4019-997E-7EA13F3F2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8C1515-96BB-405E-966B-468C8612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6A43-F563-4A8A-B302-0F75F8631C00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730555-1016-4BA9-A3B0-576E25D5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DEC699-A219-4437-BDFD-C9A15300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7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EEBC5C-88FB-48D9-BF94-72B88769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1A6D55-8E41-4C14-8CB4-E06C8A3DA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C4165-75A5-48C7-8F89-DDD9FAFBD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96222-F3B8-40E9-8C59-6248D920D4E7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C480A-EF76-47A9-8038-04D11F7BD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E645C-613E-4EDF-A26E-790241C28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7FFE-3B07-4616-A2BA-014F9BAD0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F9868-A9DE-468B-8417-11160BC43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</a:rPr>
              <a:t>Digital Image Processing </a:t>
            </a:r>
            <a:endParaRPr lang="en-US" sz="4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93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상단메뉴에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이름 입력 후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10</a:t>
            </a:fld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DIPFW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81" y="2036181"/>
            <a:ext cx="9941908" cy="13600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81" y="4012431"/>
            <a:ext cx="9941908" cy="154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34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마우스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우클릭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이벤트 처리기 추가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11</a:t>
            </a:fld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DIPFW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311" y="2049670"/>
            <a:ext cx="81629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06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메시지 형식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COMMAND</a:t>
            </a:r>
          </a:p>
          <a:p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클래스 목록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CDIPFWDoc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함수 처리기 이름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함수 이름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설정 후 추가 및 편집 클릭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12</a:t>
            </a:fld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DIPFW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774" y="1459756"/>
            <a:ext cx="4991016" cy="453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76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DIPFWDoc.cpp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하단에 추가된 함수에 기능 구현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13</a:t>
            </a:fld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DIPFW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79D81F43-935B-4090-AC43-7A74C261CB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574" y="1980527"/>
            <a:ext cx="7772400" cy="419644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846AB4B-6E6A-4331-B01B-93DA8C9A0C21}"/>
              </a:ext>
            </a:extLst>
          </p:cNvPr>
          <p:cNvSpPr/>
          <p:nvPr/>
        </p:nvSpPr>
        <p:spPr bwMode="auto">
          <a:xfrm>
            <a:off x="2539043" y="4364215"/>
            <a:ext cx="1552509" cy="3627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561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내용 개체 틀 1"/>
          <p:cNvSpPr>
            <a:spLocks noGrp="1"/>
          </p:cNvSpPr>
          <p:nvPr>
            <p:ph idx="1"/>
          </p:nvPr>
        </p:nvSpPr>
        <p:spPr>
          <a:xfrm>
            <a:off x="253409" y="1277110"/>
            <a:ext cx="11548731" cy="4899859"/>
          </a:xfrm>
        </p:spPr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프로그램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내려받은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후 압축해제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솔루션 실행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B15559D-6645-4734-9CD2-DDAA8410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제목 3">
            <a:extLst>
              <a:ext uri="{FF2B5EF4-FFF2-40B4-BE49-F238E27FC236}">
                <a16:creationId xmlns:a16="http://schemas.microsoft.com/office/drawing/2014/main" id="{FA97EB04-7F21-4BED-8609-932B831B5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64" y="221957"/>
            <a:ext cx="10515600" cy="646668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DIPFW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599" y="2043379"/>
            <a:ext cx="7582349" cy="401645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04170E-B3DC-4219-91B4-008A23819331}"/>
              </a:ext>
            </a:extLst>
          </p:cNvPr>
          <p:cNvSpPr/>
          <p:nvPr/>
        </p:nvSpPr>
        <p:spPr>
          <a:xfrm>
            <a:off x="3393327" y="4051608"/>
            <a:ext cx="465751" cy="1949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16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추가적인 창에 대해서는 설치 및 계속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3</a:t>
            </a:fld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DIPFW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47" y="2351594"/>
            <a:ext cx="5010150" cy="2924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035" y="2264951"/>
            <a:ext cx="4792915" cy="309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8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</a:t>
            </a:r>
            <a:r>
              <a:rPr lang="ko-KR" altLang="en-US" sz="21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우클릭</a:t>
            </a:r>
            <a:r>
              <a:rPr lang="ko-KR" altLang="en-US" sz="2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-&gt; </a:t>
            </a:r>
            <a:r>
              <a:rPr lang="ko-KR" altLang="en-US" sz="2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속성 클릭</a:t>
            </a:r>
            <a:r>
              <a:rPr lang="en-US" altLang="ko-KR" sz="2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-&gt; </a:t>
            </a:r>
            <a:r>
              <a:rPr lang="ko-KR" altLang="en-US" sz="2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대상 플랫폼 버전과 플랫 도구 집합을 버전에 맞게 설정</a:t>
            </a:r>
            <a:endParaRPr lang="ko-KR" altLang="en-US" sz="2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4</a:t>
            </a:fld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DIPFW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134644" y="2014692"/>
            <a:ext cx="3379214" cy="3967653"/>
            <a:chOff x="3286124" y="-166688"/>
            <a:chExt cx="4633509" cy="592932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6124" y="-166688"/>
              <a:ext cx="4633509" cy="5929321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4E43069-1E72-47B1-91A7-F560440E1744}"/>
                </a:ext>
              </a:extLst>
            </p:cNvPr>
            <p:cNvSpPr/>
            <p:nvPr/>
          </p:nvSpPr>
          <p:spPr>
            <a:xfrm>
              <a:off x="3493250" y="4952676"/>
              <a:ext cx="2489096" cy="2082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233824" y="1999193"/>
            <a:ext cx="5848350" cy="3943350"/>
            <a:chOff x="5581653" y="2014692"/>
            <a:chExt cx="5848350" cy="394335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1653" y="2014692"/>
              <a:ext cx="5848350" cy="394335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004170E-B3DC-4219-91B4-008A23819331}"/>
                </a:ext>
              </a:extLst>
            </p:cNvPr>
            <p:cNvSpPr/>
            <p:nvPr/>
          </p:nvSpPr>
          <p:spPr>
            <a:xfrm>
              <a:off x="5805442" y="2416179"/>
              <a:ext cx="936321" cy="1720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004170E-B3DC-4219-91B4-008A23819331}"/>
                </a:ext>
              </a:extLst>
            </p:cNvPr>
            <p:cNvSpPr/>
            <p:nvPr/>
          </p:nvSpPr>
          <p:spPr>
            <a:xfrm>
              <a:off x="5805441" y="3673098"/>
              <a:ext cx="936322" cy="1859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340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DIPFWDoc.cpp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파일의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이미지반전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예제 소스 확인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5</a:t>
            </a:fld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DIPFW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675" y="2022369"/>
            <a:ext cx="5997360" cy="399477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1349043" y="2022369"/>
            <a:ext cx="2711513" cy="3994770"/>
            <a:chOff x="1349043" y="2022369"/>
            <a:chExt cx="2711513" cy="3994770"/>
          </a:xfrm>
        </p:grpSpPr>
        <p:pic>
          <p:nvPicPr>
            <p:cNvPr id="6" name="내용 개체 틀 4">
              <a:extLst>
                <a:ext uri="{FF2B5EF4-FFF2-40B4-BE49-F238E27FC236}">
                  <a16:creationId xmlns:a16="http://schemas.microsoft.com/office/drawing/2014/main" id="{26E275C4-9F2A-429B-AD90-162239349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9043" y="2022369"/>
              <a:ext cx="2711513" cy="399477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6D61B6-94F2-4DC7-B4D1-60ABACD082F0}"/>
                </a:ext>
              </a:extLst>
            </p:cNvPr>
            <p:cNvSpPr/>
            <p:nvPr/>
          </p:nvSpPr>
          <p:spPr bwMode="auto">
            <a:xfrm>
              <a:off x="1831164" y="5131679"/>
              <a:ext cx="1008112" cy="14401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447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프로그램 실행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(Ctrl + F5)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6</a:t>
            </a:fld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DIPFW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499" y="1979593"/>
            <a:ext cx="7628550" cy="402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1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7</a:t>
            </a:fld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DIPFW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상단 메뉴 </a:t>
            </a:r>
            <a:r>
              <a:rPr lang="en-US" altLang="ko-KR" sz="2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ImageProcessing</a:t>
            </a:r>
            <a:r>
              <a:rPr lang="en-US" altLang="ko-KR" sz="2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-&gt;Project1 -&gt; </a:t>
            </a:r>
            <a:r>
              <a:rPr lang="en-US" altLang="ko-KR" sz="2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PointProcessing</a:t>
            </a:r>
            <a:r>
              <a:rPr lang="en-US" altLang="ko-KR" sz="2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-&gt; Inverse</a:t>
            </a:r>
            <a:endParaRPr lang="ko-KR" altLang="en-US" sz="2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499" y="1979593"/>
            <a:ext cx="7628550" cy="403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0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결과 확인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8</a:t>
            </a:fld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DIPFW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499" y="1979592"/>
            <a:ext cx="7644055" cy="403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8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5902" y="2356811"/>
            <a:ext cx="3143250" cy="301942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9</a:t>
            </a:fld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DIPFW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253409" y="1277110"/>
            <a:ext cx="11548731" cy="4899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46AB4B-6E6A-4331-B01B-93DA8C9A0C21}"/>
              </a:ext>
            </a:extLst>
          </p:cNvPr>
          <p:cNvSpPr/>
          <p:nvPr/>
        </p:nvSpPr>
        <p:spPr bwMode="auto">
          <a:xfrm>
            <a:off x="2437995" y="4297627"/>
            <a:ext cx="801150" cy="2123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405809" y="1429510"/>
            <a:ext cx="11548731" cy="4899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Resource Files -&gt;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DIPFW.rc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-&gt; Menu -&gt; IDR_DIPFWTYPE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237" y="2356810"/>
            <a:ext cx="4346931" cy="30194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46AB4B-6E6A-4331-B01B-93DA8C9A0C21}"/>
              </a:ext>
            </a:extLst>
          </p:cNvPr>
          <p:cNvSpPr/>
          <p:nvPr/>
        </p:nvSpPr>
        <p:spPr bwMode="auto">
          <a:xfrm>
            <a:off x="6537606" y="4085247"/>
            <a:ext cx="1521512" cy="2123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46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a:style>
    </a:spDef>
    <a:lnDef>
      <a:spPr>
        <a:ln w="38100">
          <a:solidFill>
            <a:schemeClr val="bg2">
              <a:lumMod val="25000"/>
            </a:schemeClr>
          </a:solidFill>
          <a:headEnd w="lg" len="lg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32825</TotalTime>
  <Words>125</Words>
  <Application>Microsoft Office PowerPoint</Application>
  <PresentationFormat>와이드스크린</PresentationFormat>
  <Paragraphs>59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HY견고딕</vt:lpstr>
      <vt:lpstr>NanumS</vt:lpstr>
      <vt:lpstr>맑은 고딕</vt:lpstr>
      <vt:lpstr>Arial</vt:lpstr>
      <vt:lpstr>Calibri</vt:lpstr>
      <vt:lpstr>Calibri Light</vt:lpstr>
      <vt:lpstr>Office 테마</vt:lpstr>
      <vt:lpstr>Digital Image Processing </vt:lpstr>
      <vt:lpstr>DIPFW</vt:lpstr>
      <vt:lpstr>DIPFW</vt:lpstr>
      <vt:lpstr>DIPFW</vt:lpstr>
      <vt:lpstr>DIPFW</vt:lpstr>
      <vt:lpstr>DIPFW</vt:lpstr>
      <vt:lpstr>DIPFW</vt:lpstr>
      <vt:lpstr>DIPFW</vt:lpstr>
      <vt:lpstr>DIPFW</vt:lpstr>
      <vt:lpstr>DIPFW</vt:lpstr>
      <vt:lpstr>DIPFW</vt:lpstr>
      <vt:lpstr>DIPFW</vt:lpstr>
      <vt:lpstr>DIPFW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이재원</dc:creator>
  <cp:lastModifiedBy>JOSH</cp:lastModifiedBy>
  <cp:revision>460</cp:revision>
  <dcterms:created xsi:type="dcterms:W3CDTF">2019-05-19T13:44:43Z</dcterms:created>
  <dcterms:modified xsi:type="dcterms:W3CDTF">2019-09-19T07:06:47Z</dcterms:modified>
</cp:coreProperties>
</file>