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251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 Diary_2016-06-29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10037" y="1340768"/>
            <a:ext cx="33123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7904" y="1628800"/>
            <a:ext cx="33123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2780928"/>
            <a:ext cx="3312368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27984" y="3068960"/>
            <a:ext cx="3312368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홍길</a:t>
            </a:r>
            <a:r>
              <a:rPr lang="ko-KR" altLang="en-US"/>
              <a:t>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6</cp:revision>
  <dcterms:created xsi:type="dcterms:W3CDTF">2006-10-05T04:04:58Z</dcterms:created>
  <dcterms:modified xsi:type="dcterms:W3CDTF">2016-07-05T08:51:57Z</dcterms:modified>
</cp:coreProperties>
</file>