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lane on tarmac">
            <a:extLst>
              <a:ext uri="{FF2B5EF4-FFF2-40B4-BE49-F238E27FC236}">
                <a16:creationId xmlns:a16="http://schemas.microsoft.com/office/drawing/2014/main" id="{7A976BEB-47ED-8D9D-B336-A21FAB0C9D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33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GB" sz="6600">
                <a:solidFill>
                  <a:schemeClr val="bg1"/>
                </a:solidFill>
              </a:rPr>
              <a:t>British Airlines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Flight Feature Analysis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Key Insights: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505B2-209D-6A63-336B-B9840B7F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Important Variable : Purchase Lead</a:t>
            </a:r>
          </a:p>
          <a:p>
            <a:endParaRPr lang="en-IN" dirty="0"/>
          </a:p>
          <a:p>
            <a:r>
              <a:rPr lang="en-IN" dirty="0"/>
              <a:t>Model Info: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Precision:</a:t>
            </a:r>
            <a:r>
              <a:rPr lang="en-IN" b="0" i="0" dirty="0">
                <a:effectLst/>
                <a:latin typeface="+mj-lt"/>
              </a:rPr>
              <a:t>0.575</a:t>
            </a:r>
            <a:endParaRPr lang="en-IN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Recall: </a:t>
            </a:r>
            <a:r>
              <a:rPr lang="en-IN" dirty="0">
                <a:latin typeface="+mj-lt"/>
              </a:rPr>
              <a:t>0.111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8497B-040B-5FE7-4D77-2752239F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017039FE-64EF-AE79-FF1F-4F6AC1FA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255"/>
          <a:stretch/>
        </p:blipFill>
        <p:spPr>
          <a:xfrm>
            <a:off x="4502428" y="1532241"/>
            <a:ext cx="7225748" cy="37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6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British Airlines</vt:lpstr>
      <vt:lpstr>Key Insights:</vt:lpstr>
      <vt:lpstr>Key Features: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Aman Jha</cp:lastModifiedBy>
  <cp:revision>4</cp:revision>
  <dcterms:created xsi:type="dcterms:W3CDTF">2022-12-06T11:13:27Z</dcterms:created>
  <dcterms:modified xsi:type="dcterms:W3CDTF">2024-12-24T13:03:54Z</dcterms:modified>
</cp:coreProperties>
</file>