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6B94E-76F8-4ADB-B9C5-3E40088473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B980E61-30F2-493D-8813-AB661B58003F}">
      <dgm:prSet/>
      <dgm:spPr/>
      <dgm:t>
        <a:bodyPr/>
        <a:lstStyle/>
        <a:p>
          <a:pPr>
            <a:defRPr cap="all"/>
          </a:pPr>
          <a:r>
            <a:rPr lang="en-US" b="0" i="0"/>
            <a:t>Positive Reviews: 46.60%</a:t>
          </a:r>
          <a:endParaRPr lang="en-US"/>
        </a:p>
      </dgm:t>
    </dgm:pt>
    <dgm:pt modelId="{3F0315EB-FD44-4E81-8B57-AE5FAED3EEB7}" type="parTrans" cxnId="{4720BED7-258D-41FD-9C40-E85F7DB6E2D9}">
      <dgm:prSet/>
      <dgm:spPr/>
      <dgm:t>
        <a:bodyPr/>
        <a:lstStyle/>
        <a:p>
          <a:endParaRPr lang="en-US"/>
        </a:p>
      </dgm:t>
    </dgm:pt>
    <dgm:pt modelId="{8E9D08EF-7447-4699-8753-3EFCEE985F9B}" type="sibTrans" cxnId="{4720BED7-258D-41FD-9C40-E85F7DB6E2D9}">
      <dgm:prSet/>
      <dgm:spPr/>
      <dgm:t>
        <a:bodyPr/>
        <a:lstStyle/>
        <a:p>
          <a:endParaRPr lang="en-US"/>
        </a:p>
      </dgm:t>
    </dgm:pt>
    <dgm:pt modelId="{5D5A3431-4E8B-4D63-83A1-992DB6B1120F}">
      <dgm:prSet/>
      <dgm:spPr/>
      <dgm:t>
        <a:bodyPr/>
        <a:lstStyle/>
        <a:p>
          <a:pPr>
            <a:defRPr cap="all"/>
          </a:pPr>
          <a:r>
            <a:rPr lang="en-US" b="0" i="0"/>
            <a:t>Negative Reviews: 51.50%</a:t>
          </a:r>
          <a:endParaRPr lang="en-US"/>
        </a:p>
      </dgm:t>
    </dgm:pt>
    <dgm:pt modelId="{DFAF64BD-DF63-41A9-ACCE-D76FCCE92330}" type="parTrans" cxnId="{80119A8C-6D2D-45B8-B7C9-5A1836EA11A7}">
      <dgm:prSet/>
      <dgm:spPr/>
      <dgm:t>
        <a:bodyPr/>
        <a:lstStyle/>
        <a:p>
          <a:endParaRPr lang="en-US"/>
        </a:p>
      </dgm:t>
    </dgm:pt>
    <dgm:pt modelId="{F989FD92-9052-4E7D-A22A-C3358A2A96DC}" type="sibTrans" cxnId="{80119A8C-6D2D-45B8-B7C9-5A1836EA11A7}">
      <dgm:prSet/>
      <dgm:spPr/>
      <dgm:t>
        <a:bodyPr/>
        <a:lstStyle/>
        <a:p>
          <a:endParaRPr lang="en-US"/>
        </a:p>
      </dgm:t>
    </dgm:pt>
    <dgm:pt modelId="{01DB011E-8FEE-44C5-A766-6CB9429B1591}">
      <dgm:prSet/>
      <dgm:spPr/>
      <dgm:t>
        <a:bodyPr/>
        <a:lstStyle/>
        <a:p>
          <a:pPr>
            <a:defRPr cap="all"/>
          </a:pPr>
          <a:r>
            <a:rPr lang="en-US" b="0" i="0"/>
            <a:t>Neutral Reviews: 1.90%</a:t>
          </a:r>
          <a:endParaRPr lang="en-US"/>
        </a:p>
      </dgm:t>
    </dgm:pt>
    <dgm:pt modelId="{589BB397-CA83-46E4-B602-D6B07FC70E27}" type="parTrans" cxnId="{C9CB1F72-590A-438D-917A-70061DEB816E}">
      <dgm:prSet/>
      <dgm:spPr/>
      <dgm:t>
        <a:bodyPr/>
        <a:lstStyle/>
        <a:p>
          <a:endParaRPr lang="en-US"/>
        </a:p>
      </dgm:t>
    </dgm:pt>
    <dgm:pt modelId="{7338BE50-B0CF-48FC-A8F2-D788993A8A98}" type="sibTrans" cxnId="{C9CB1F72-590A-438D-917A-70061DEB816E}">
      <dgm:prSet/>
      <dgm:spPr/>
      <dgm:t>
        <a:bodyPr/>
        <a:lstStyle/>
        <a:p>
          <a:endParaRPr lang="en-US"/>
        </a:p>
      </dgm:t>
    </dgm:pt>
    <dgm:pt modelId="{201C46D5-B315-41EC-AE4C-AB27E9CA8E01}" type="pres">
      <dgm:prSet presAssocID="{48D6B94E-76F8-4ADB-B9C5-3E40088473BD}" presName="root" presStyleCnt="0">
        <dgm:presLayoutVars>
          <dgm:dir/>
          <dgm:resizeHandles val="exact"/>
        </dgm:presLayoutVars>
      </dgm:prSet>
      <dgm:spPr/>
    </dgm:pt>
    <dgm:pt modelId="{7B226F03-0B46-4091-946E-CE385604CFF6}" type="pres">
      <dgm:prSet presAssocID="{0B980E61-30F2-493D-8813-AB661B58003F}" presName="compNode" presStyleCnt="0"/>
      <dgm:spPr/>
    </dgm:pt>
    <dgm:pt modelId="{992891F3-82A4-4CCD-9853-2CDE3FB88B27}" type="pres">
      <dgm:prSet presAssocID="{0B980E61-30F2-493D-8813-AB661B58003F}" presName="iconBgRect" presStyleLbl="bgShp" presStyleIdx="0" presStyleCnt="3"/>
      <dgm:spPr/>
    </dgm:pt>
    <dgm:pt modelId="{B3411A0A-0128-46BE-88FE-D22EEC72C8BF}" type="pres">
      <dgm:prSet presAssocID="{0B980E61-30F2-493D-8813-AB661B5800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E044C63-27BF-4905-883C-BB0676C52B1F}" type="pres">
      <dgm:prSet presAssocID="{0B980E61-30F2-493D-8813-AB661B58003F}" presName="spaceRect" presStyleCnt="0"/>
      <dgm:spPr/>
    </dgm:pt>
    <dgm:pt modelId="{75E16D2F-CDA8-4A9A-80F9-E52BD2565D9E}" type="pres">
      <dgm:prSet presAssocID="{0B980E61-30F2-493D-8813-AB661B58003F}" presName="textRect" presStyleLbl="revTx" presStyleIdx="0" presStyleCnt="3">
        <dgm:presLayoutVars>
          <dgm:chMax val="1"/>
          <dgm:chPref val="1"/>
        </dgm:presLayoutVars>
      </dgm:prSet>
      <dgm:spPr/>
    </dgm:pt>
    <dgm:pt modelId="{BD9EF1D1-DCEE-43DC-B7F4-B90AB5783169}" type="pres">
      <dgm:prSet presAssocID="{8E9D08EF-7447-4699-8753-3EFCEE985F9B}" presName="sibTrans" presStyleCnt="0"/>
      <dgm:spPr/>
    </dgm:pt>
    <dgm:pt modelId="{39D6B970-EE91-4AD8-9777-9226E12C4332}" type="pres">
      <dgm:prSet presAssocID="{5D5A3431-4E8B-4D63-83A1-992DB6B1120F}" presName="compNode" presStyleCnt="0"/>
      <dgm:spPr/>
    </dgm:pt>
    <dgm:pt modelId="{C856224C-C2ED-44EA-96CE-EB77BDC626C3}" type="pres">
      <dgm:prSet presAssocID="{5D5A3431-4E8B-4D63-83A1-992DB6B1120F}" presName="iconBgRect" presStyleLbl="bgShp" presStyleIdx="1" presStyleCnt="3"/>
      <dgm:spPr/>
    </dgm:pt>
    <dgm:pt modelId="{11477D46-AC70-4272-9EEE-02C9A1771F17}" type="pres">
      <dgm:prSet presAssocID="{5D5A3431-4E8B-4D63-83A1-992DB6B112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891E5C11-7593-4357-A571-74F894418E38}" type="pres">
      <dgm:prSet presAssocID="{5D5A3431-4E8B-4D63-83A1-992DB6B1120F}" presName="spaceRect" presStyleCnt="0"/>
      <dgm:spPr/>
    </dgm:pt>
    <dgm:pt modelId="{56C4FC3A-7861-4EF2-ADC8-14829382F7C5}" type="pres">
      <dgm:prSet presAssocID="{5D5A3431-4E8B-4D63-83A1-992DB6B1120F}" presName="textRect" presStyleLbl="revTx" presStyleIdx="1" presStyleCnt="3">
        <dgm:presLayoutVars>
          <dgm:chMax val="1"/>
          <dgm:chPref val="1"/>
        </dgm:presLayoutVars>
      </dgm:prSet>
      <dgm:spPr/>
    </dgm:pt>
    <dgm:pt modelId="{B628DEE9-27E9-435E-B3F6-ADDB20D2884D}" type="pres">
      <dgm:prSet presAssocID="{F989FD92-9052-4E7D-A22A-C3358A2A96DC}" presName="sibTrans" presStyleCnt="0"/>
      <dgm:spPr/>
    </dgm:pt>
    <dgm:pt modelId="{3F83AB1A-83F3-487D-9D9E-428BC5E68345}" type="pres">
      <dgm:prSet presAssocID="{01DB011E-8FEE-44C5-A766-6CB9429B1591}" presName="compNode" presStyleCnt="0"/>
      <dgm:spPr/>
    </dgm:pt>
    <dgm:pt modelId="{493023D4-FAA8-48DB-BFFF-60EDAD3F9F21}" type="pres">
      <dgm:prSet presAssocID="{01DB011E-8FEE-44C5-A766-6CB9429B1591}" presName="iconBgRect" presStyleLbl="bgShp" presStyleIdx="2" presStyleCnt="3"/>
      <dgm:spPr/>
    </dgm:pt>
    <dgm:pt modelId="{00EAB9E1-7D62-4638-BC41-1A36BFAEABB2}" type="pres">
      <dgm:prSet presAssocID="{01DB011E-8FEE-44C5-A766-6CB9429B15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B46EE2F-745C-4C66-9FE1-76BE0E1636E4}" type="pres">
      <dgm:prSet presAssocID="{01DB011E-8FEE-44C5-A766-6CB9429B1591}" presName="spaceRect" presStyleCnt="0"/>
      <dgm:spPr/>
    </dgm:pt>
    <dgm:pt modelId="{06D7A205-1784-4D32-8071-80DD0975411F}" type="pres">
      <dgm:prSet presAssocID="{01DB011E-8FEE-44C5-A766-6CB9429B15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95FE15-EF07-4F6E-97BB-92CD66EFE892}" type="presOf" srcId="{5D5A3431-4E8B-4D63-83A1-992DB6B1120F}" destId="{56C4FC3A-7861-4EF2-ADC8-14829382F7C5}" srcOrd="0" destOrd="0" presId="urn:microsoft.com/office/officeart/2018/5/layout/IconCircleLabelList"/>
    <dgm:cxn modelId="{EB2B3D27-3E61-4DD0-BC5C-B31778069813}" type="presOf" srcId="{0B980E61-30F2-493D-8813-AB661B58003F}" destId="{75E16D2F-CDA8-4A9A-80F9-E52BD2565D9E}" srcOrd="0" destOrd="0" presId="urn:microsoft.com/office/officeart/2018/5/layout/IconCircleLabelList"/>
    <dgm:cxn modelId="{C9CB1F72-590A-438D-917A-70061DEB816E}" srcId="{48D6B94E-76F8-4ADB-B9C5-3E40088473BD}" destId="{01DB011E-8FEE-44C5-A766-6CB9429B1591}" srcOrd="2" destOrd="0" parTransId="{589BB397-CA83-46E4-B602-D6B07FC70E27}" sibTransId="{7338BE50-B0CF-48FC-A8F2-D788993A8A98}"/>
    <dgm:cxn modelId="{D386217B-3C76-41B2-967A-03A608656C32}" type="presOf" srcId="{48D6B94E-76F8-4ADB-B9C5-3E40088473BD}" destId="{201C46D5-B315-41EC-AE4C-AB27E9CA8E01}" srcOrd="0" destOrd="0" presId="urn:microsoft.com/office/officeart/2018/5/layout/IconCircleLabelList"/>
    <dgm:cxn modelId="{80119A8C-6D2D-45B8-B7C9-5A1836EA11A7}" srcId="{48D6B94E-76F8-4ADB-B9C5-3E40088473BD}" destId="{5D5A3431-4E8B-4D63-83A1-992DB6B1120F}" srcOrd="1" destOrd="0" parTransId="{DFAF64BD-DF63-41A9-ACCE-D76FCCE92330}" sibTransId="{F989FD92-9052-4E7D-A22A-C3358A2A96DC}"/>
    <dgm:cxn modelId="{D05BA2B2-5467-4714-95C8-26558BEF57FE}" type="presOf" srcId="{01DB011E-8FEE-44C5-A766-6CB9429B1591}" destId="{06D7A205-1784-4D32-8071-80DD0975411F}" srcOrd="0" destOrd="0" presId="urn:microsoft.com/office/officeart/2018/5/layout/IconCircleLabelList"/>
    <dgm:cxn modelId="{4720BED7-258D-41FD-9C40-E85F7DB6E2D9}" srcId="{48D6B94E-76F8-4ADB-B9C5-3E40088473BD}" destId="{0B980E61-30F2-493D-8813-AB661B58003F}" srcOrd="0" destOrd="0" parTransId="{3F0315EB-FD44-4E81-8B57-AE5FAED3EEB7}" sibTransId="{8E9D08EF-7447-4699-8753-3EFCEE985F9B}"/>
    <dgm:cxn modelId="{ACF03328-06BC-4E88-BB20-0FF5CFE8C549}" type="presParOf" srcId="{201C46D5-B315-41EC-AE4C-AB27E9CA8E01}" destId="{7B226F03-0B46-4091-946E-CE385604CFF6}" srcOrd="0" destOrd="0" presId="urn:microsoft.com/office/officeart/2018/5/layout/IconCircleLabelList"/>
    <dgm:cxn modelId="{830506EF-2E28-4F8E-BEB7-D2C88C77E7C3}" type="presParOf" srcId="{7B226F03-0B46-4091-946E-CE385604CFF6}" destId="{992891F3-82A4-4CCD-9853-2CDE3FB88B27}" srcOrd="0" destOrd="0" presId="urn:microsoft.com/office/officeart/2018/5/layout/IconCircleLabelList"/>
    <dgm:cxn modelId="{4E93CF7C-F0E7-4746-85C5-D06D69D19038}" type="presParOf" srcId="{7B226F03-0B46-4091-946E-CE385604CFF6}" destId="{B3411A0A-0128-46BE-88FE-D22EEC72C8BF}" srcOrd="1" destOrd="0" presId="urn:microsoft.com/office/officeart/2018/5/layout/IconCircleLabelList"/>
    <dgm:cxn modelId="{12B560DF-736A-4024-ADC0-0451CE4029DD}" type="presParOf" srcId="{7B226F03-0B46-4091-946E-CE385604CFF6}" destId="{6E044C63-27BF-4905-883C-BB0676C52B1F}" srcOrd="2" destOrd="0" presId="urn:microsoft.com/office/officeart/2018/5/layout/IconCircleLabelList"/>
    <dgm:cxn modelId="{4EA86417-2CD7-466C-AAD6-8FC5D9F2F0F7}" type="presParOf" srcId="{7B226F03-0B46-4091-946E-CE385604CFF6}" destId="{75E16D2F-CDA8-4A9A-80F9-E52BD2565D9E}" srcOrd="3" destOrd="0" presId="urn:microsoft.com/office/officeart/2018/5/layout/IconCircleLabelList"/>
    <dgm:cxn modelId="{76D89CC5-D10C-4145-AD6B-AE4ADD015C83}" type="presParOf" srcId="{201C46D5-B315-41EC-AE4C-AB27E9CA8E01}" destId="{BD9EF1D1-DCEE-43DC-B7F4-B90AB5783169}" srcOrd="1" destOrd="0" presId="urn:microsoft.com/office/officeart/2018/5/layout/IconCircleLabelList"/>
    <dgm:cxn modelId="{4BDC63E9-08AC-4368-9AC3-92A0B0E73EDC}" type="presParOf" srcId="{201C46D5-B315-41EC-AE4C-AB27E9CA8E01}" destId="{39D6B970-EE91-4AD8-9777-9226E12C4332}" srcOrd="2" destOrd="0" presId="urn:microsoft.com/office/officeart/2018/5/layout/IconCircleLabelList"/>
    <dgm:cxn modelId="{6B1090C8-7F14-4FF4-85C8-E1FC23D5C042}" type="presParOf" srcId="{39D6B970-EE91-4AD8-9777-9226E12C4332}" destId="{C856224C-C2ED-44EA-96CE-EB77BDC626C3}" srcOrd="0" destOrd="0" presId="urn:microsoft.com/office/officeart/2018/5/layout/IconCircleLabelList"/>
    <dgm:cxn modelId="{0ABEA27A-93FA-45A1-9A52-B3B0C70BD138}" type="presParOf" srcId="{39D6B970-EE91-4AD8-9777-9226E12C4332}" destId="{11477D46-AC70-4272-9EEE-02C9A1771F17}" srcOrd="1" destOrd="0" presId="urn:microsoft.com/office/officeart/2018/5/layout/IconCircleLabelList"/>
    <dgm:cxn modelId="{4BF327D2-CC94-4AA3-A114-2D5E55D80887}" type="presParOf" srcId="{39D6B970-EE91-4AD8-9777-9226E12C4332}" destId="{891E5C11-7593-4357-A571-74F894418E38}" srcOrd="2" destOrd="0" presId="urn:microsoft.com/office/officeart/2018/5/layout/IconCircleLabelList"/>
    <dgm:cxn modelId="{4BB67803-7722-4596-92AF-C5F6ECA2773A}" type="presParOf" srcId="{39D6B970-EE91-4AD8-9777-9226E12C4332}" destId="{56C4FC3A-7861-4EF2-ADC8-14829382F7C5}" srcOrd="3" destOrd="0" presId="urn:microsoft.com/office/officeart/2018/5/layout/IconCircleLabelList"/>
    <dgm:cxn modelId="{5197082E-29A5-4755-B6E3-3C8CFEFA4CA8}" type="presParOf" srcId="{201C46D5-B315-41EC-AE4C-AB27E9CA8E01}" destId="{B628DEE9-27E9-435E-B3F6-ADDB20D2884D}" srcOrd="3" destOrd="0" presId="urn:microsoft.com/office/officeart/2018/5/layout/IconCircleLabelList"/>
    <dgm:cxn modelId="{DBEAB5AC-6BEE-408A-9EB3-E304E367EAFA}" type="presParOf" srcId="{201C46D5-B315-41EC-AE4C-AB27E9CA8E01}" destId="{3F83AB1A-83F3-487D-9D9E-428BC5E68345}" srcOrd="4" destOrd="0" presId="urn:microsoft.com/office/officeart/2018/5/layout/IconCircleLabelList"/>
    <dgm:cxn modelId="{2E7D83A3-8437-4727-9207-05C296426B5E}" type="presParOf" srcId="{3F83AB1A-83F3-487D-9D9E-428BC5E68345}" destId="{493023D4-FAA8-48DB-BFFF-60EDAD3F9F21}" srcOrd="0" destOrd="0" presId="urn:microsoft.com/office/officeart/2018/5/layout/IconCircleLabelList"/>
    <dgm:cxn modelId="{26D2CC7B-7102-4F23-8BFB-DD3D284B1525}" type="presParOf" srcId="{3F83AB1A-83F3-487D-9D9E-428BC5E68345}" destId="{00EAB9E1-7D62-4638-BC41-1A36BFAEABB2}" srcOrd="1" destOrd="0" presId="urn:microsoft.com/office/officeart/2018/5/layout/IconCircleLabelList"/>
    <dgm:cxn modelId="{D871DB06-CB9A-4F6E-AB52-5F797D1FA625}" type="presParOf" srcId="{3F83AB1A-83F3-487D-9D9E-428BC5E68345}" destId="{3B46EE2F-745C-4C66-9FE1-76BE0E1636E4}" srcOrd="2" destOrd="0" presId="urn:microsoft.com/office/officeart/2018/5/layout/IconCircleLabelList"/>
    <dgm:cxn modelId="{FAC29AB6-04AB-47A9-A010-CFAD2DBD4281}" type="presParOf" srcId="{3F83AB1A-83F3-487D-9D9E-428BC5E68345}" destId="{06D7A205-1784-4D32-8071-80DD097541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891F3-82A4-4CCD-9853-2CDE3FB88B27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11A0A-0128-46BE-88FE-D22EEC72C8BF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16D2F-CDA8-4A9A-80F9-E52BD2565D9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Positive Reviews: 46.60%</a:t>
          </a:r>
          <a:endParaRPr lang="en-US" sz="2500" kern="1200"/>
        </a:p>
      </dsp:txBody>
      <dsp:txXfrm>
        <a:off x="93445" y="3018902"/>
        <a:ext cx="3206250" cy="720000"/>
      </dsp:txXfrm>
    </dsp:sp>
    <dsp:sp modelId="{C856224C-C2ED-44EA-96CE-EB77BDC626C3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77D46-AC70-4272-9EEE-02C9A1771F17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4FC3A-7861-4EF2-ADC8-14829382F7C5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Negative Reviews: 51.50%</a:t>
          </a:r>
          <a:endParaRPr lang="en-US" sz="2500" kern="1200"/>
        </a:p>
      </dsp:txBody>
      <dsp:txXfrm>
        <a:off x="3860789" y="3018902"/>
        <a:ext cx="3206250" cy="720000"/>
      </dsp:txXfrm>
    </dsp:sp>
    <dsp:sp modelId="{493023D4-FAA8-48DB-BFFF-60EDAD3F9F21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AB9E1-7D62-4638-BC41-1A36BFAEABB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7A205-1784-4D32-8071-80DD0975411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Neutral Reviews: 1.90%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e on tarmac">
            <a:extLst>
              <a:ext uri="{FF2B5EF4-FFF2-40B4-BE49-F238E27FC236}">
                <a16:creationId xmlns:a16="http://schemas.microsoft.com/office/drawing/2014/main" id="{7A976BEB-47ED-8D9D-B336-A21FAB0C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33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solidFill>
                  <a:schemeClr val="bg1"/>
                </a:solidFill>
              </a:rPr>
              <a:t>British Airlines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Reviews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Key Insights: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A92837-F13F-5759-7F82-3FD4D0EA4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7989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8497B-040B-5FE7-4D77-2752239F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Topics in Reviews: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C37A1-7755-0059-97D0-2AF705FE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54" r="4062"/>
          <a:stretch/>
        </p:blipFill>
        <p:spPr>
          <a:xfrm>
            <a:off x="4502428" y="1107728"/>
            <a:ext cx="7225748" cy="464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6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British Airlines</vt:lpstr>
      <vt:lpstr>Key Insights:</vt:lpstr>
      <vt:lpstr>Key Topics in Reviews: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Aman Jha</cp:lastModifiedBy>
  <cp:revision>3</cp:revision>
  <dcterms:created xsi:type="dcterms:W3CDTF">2022-12-06T11:13:27Z</dcterms:created>
  <dcterms:modified xsi:type="dcterms:W3CDTF">2024-12-24T12:35:09Z</dcterms:modified>
</cp:coreProperties>
</file>