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10"/>
  </p:notesMasterIdLst>
  <p:sldIdLst>
    <p:sldId id="278" r:id="rId5"/>
    <p:sldId id="262" r:id="rId6"/>
    <p:sldId id="5012" r:id="rId7"/>
    <p:sldId id="571" r:id="rId8"/>
    <p:sldId id="50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stubh Kapoor" initials="KK" lastIdx="15" clrIdx="0">
    <p:extLst>
      <p:ext uri="{19B8F6BF-5375-455C-9EA6-DF929625EA0E}">
        <p15:presenceInfo xmlns:p15="http://schemas.microsoft.com/office/powerpoint/2012/main" userId="S::kaustubh.kapoor@t4g.com::c1344fee-fd3e-4476-9e04-7e5847e1ef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F8A"/>
    <a:srgbClr val="0A3343"/>
    <a:srgbClr val="000000"/>
    <a:srgbClr val="F7F7F8"/>
    <a:srgbClr val="EEEFEF"/>
    <a:srgbClr val="F7F7F7"/>
    <a:srgbClr val="1283C6"/>
    <a:srgbClr val="DEA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6634" autoAdjust="0"/>
  </p:normalViewPr>
  <p:slideViewPr>
    <p:cSldViewPr snapToGrid="0">
      <p:cViewPr varScale="1">
        <p:scale>
          <a:sx n="67" d="100"/>
          <a:sy n="67" d="100"/>
        </p:scale>
        <p:origin x="8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FD3A9-4A07-4CB2-9AE0-D546392AADAE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E20706B-B90F-4543-8102-0708EAC86FA8}">
      <dgm:prSet phldrT="[Text]" custT="1"/>
      <dgm:spPr/>
      <dgm:t>
        <a:bodyPr/>
        <a:lstStyle/>
        <a:p>
          <a:r>
            <a:rPr lang="en-CA" sz="1400" dirty="0"/>
            <a:t>Tested and analysed results</a:t>
          </a:r>
        </a:p>
      </dgm:t>
    </dgm:pt>
    <dgm:pt modelId="{E4AAC23B-CC24-4B4C-BC5D-AED61DD6BB30}" type="parTrans" cxnId="{0F73E111-D3BD-48E6-A376-92CEF3029050}">
      <dgm:prSet/>
      <dgm:spPr/>
      <dgm:t>
        <a:bodyPr/>
        <a:lstStyle/>
        <a:p>
          <a:endParaRPr lang="en-CA"/>
        </a:p>
      </dgm:t>
    </dgm:pt>
    <dgm:pt modelId="{58FE3AC3-7687-42DE-A84D-EA7E469D45EF}" type="sibTrans" cxnId="{0F73E111-D3BD-48E6-A376-92CEF3029050}">
      <dgm:prSet/>
      <dgm:spPr/>
      <dgm:t>
        <a:bodyPr/>
        <a:lstStyle/>
        <a:p>
          <a:endParaRPr lang="en-CA"/>
        </a:p>
      </dgm:t>
    </dgm:pt>
    <dgm:pt modelId="{6BADA3B6-BD31-4328-8A34-82702E836AB1}">
      <dgm:prSet phldrT="[Text]" custT="1"/>
      <dgm:spPr/>
      <dgm:t>
        <a:bodyPr/>
        <a:lstStyle/>
        <a:p>
          <a:r>
            <a:rPr lang="en-CA" sz="1400" dirty="0"/>
            <a:t>New business opportunities</a:t>
          </a:r>
        </a:p>
      </dgm:t>
    </dgm:pt>
    <dgm:pt modelId="{AAB0030C-C0B8-4214-8717-A53E5D8DFBE0}" type="parTrans" cxnId="{C9C20526-8899-406C-8A5E-30018E007381}">
      <dgm:prSet/>
      <dgm:spPr/>
      <dgm:t>
        <a:bodyPr/>
        <a:lstStyle/>
        <a:p>
          <a:endParaRPr lang="en-CA"/>
        </a:p>
      </dgm:t>
    </dgm:pt>
    <dgm:pt modelId="{7E89BC48-9340-4E32-B4C9-AAE51FC3D20A}" type="sibTrans" cxnId="{C9C20526-8899-406C-8A5E-30018E007381}">
      <dgm:prSet/>
      <dgm:spPr/>
      <dgm:t>
        <a:bodyPr/>
        <a:lstStyle/>
        <a:p>
          <a:endParaRPr lang="en-CA"/>
        </a:p>
      </dgm:t>
    </dgm:pt>
    <dgm:pt modelId="{623727C2-1B73-465B-9532-0DF9254B079A}">
      <dgm:prSet phldrT="[Text]" custT="1"/>
      <dgm:spPr>
        <a:solidFill>
          <a:srgbClr val="107F8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Increased sales</a:t>
          </a:r>
        </a:p>
      </dgm:t>
    </dgm:pt>
    <dgm:pt modelId="{B8621B76-A91B-40EE-8E76-A9A0EA8E8395}" type="parTrans" cxnId="{2881B65B-77FD-464E-9E28-31FAA3E4C7BB}">
      <dgm:prSet/>
      <dgm:spPr/>
      <dgm:t>
        <a:bodyPr/>
        <a:lstStyle/>
        <a:p>
          <a:endParaRPr lang="en-CA"/>
        </a:p>
      </dgm:t>
    </dgm:pt>
    <dgm:pt modelId="{DBF31057-534B-4A04-B6C5-F62ACB87665D}" type="sibTrans" cxnId="{2881B65B-77FD-464E-9E28-31FAA3E4C7BB}">
      <dgm:prSet/>
      <dgm:spPr/>
      <dgm:t>
        <a:bodyPr/>
        <a:lstStyle/>
        <a:p>
          <a:endParaRPr lang="en-CA"/>
        </a:p>
      </dgm:t>
    </dgm:pt>
    <dgm:pt modelId="{4B631E72-3582-4145-BC34-A3E3A87FEDFE}">
      <dgm:prSet phldrT="[Text]" custT="1"/>
      <dgm:spPr/>
      <dgm:t>
        <a:bodyPr/>
        <a:lstStyle/>
        <a:p>
          <a:r>
            <a:rPr lang="en-CA" sz="1400" dirty="0"/>
            <a:t>Optimized marketing budget</a:t>
          </a:r>
        </a:p>
      </dgm:t>
    </dgm:pt>
    <dgm:pt modelId="{29DC0F30-7BDE-4696-B0AD-10D25DA856C4}" type="parTrans" cxnId="{AC275E1D-3663-4AAA-A0A8-A4229E6A2773}">
      <dgm:prSet/>
      <dgm:spPr/>
      <dgm:t>
        <a:bodyPr/>
        <a:lstStyle/>
        <a:p>
          <a:endParaRPr lang="en-CA"/>
        </a:p>
      </dgm:t>
    </dgm:pt>
    <dgm:pt modelId="{D7749859-8629-4426-87E1-B7CA5AD68BD3}" type="sibTrans" cxnId="{AC275E1D-3663-4AAA-A0A8-A4229E6A2773}">
      <dgm:prSet/>
      <dgm:spPr/>
      <dgm:t>
        <a:bodyPr/>
        <a:lstStyle/>
        <a:p>
          <a:endParaRPr lang="en-CA"/>
        </a:p>
      </dgm:t>
    </dgm:pt>
    <dgm:pt modelId="{7BB9C7DF-FD10-45C6-A677-4D2D8057719A}">
      <dgm:prSet custT="1"/>
      <dgm:spPr/>
      <dgm:t>
        <a:bodyPr/>
        <a:lstStyle/>
        <a:p>
          <a:r>
            <a:rPr lang="en-CA" sz="1400" dirty="0"/>
            <a:t>Upgraded loyalty strategies</a:t>
          </a:r>
        </a:p>
      </dgm:t>
    </dgm:pt>
    <dgm:pt modelId="{DEEE977A-7407-4EC4-AAD0-E6D5AEB76BB2}" type="parTrans" cxnId="{B22AD886-A934-4BA2-BC0C-5C9D88AF6B6F}">
      <dgm:prSet/>
      <dgm:spPr/>
      <dgm:t>
        <a:bodyPr/>
        <a:lstStyle/>
        <a:p>
          <a:endParaRPr lang="en-CA"/>
        </a:p>
      </dgm:t>
    </dgm:pt>
    <dgm:pt modelId="{C41B287D-2F53-417A-8ADD-11ECCF860FFC}" type="sibTrans" cxnId="{B22AD886-A934-4BA2-BC0C-5C9D88AF6B6F}">
      <dgm:prSet/>
      <dgm:spPr/>
      <dgm:t>
        <a:bodyPr/>
        <a:lstStyle/>
        <a:p>
          <a:endParaRPr lang="en-CA"/>
        </a:p>
      </dgm:t>
    </dgm:pt>
    <dgm:pt modelId="{2016E032-2A67-48AC-971D-459AD2AEC0CD}" type="pres">
      <dgm:prSet presAssocID="{3E1FD3A9-4A07-4CB2-9AE0-D546392AADA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FB5402F-5309-4F7B-AFFD-BC8CEF23512C}" type="pres">
      <dgm:prSet presAssocID="{9E20706B-B90F-4543-8102-0708EAC86FA8}" presName="Parent" presStyleLbl="node0" presStyleIdx="0" presStyleCnt="1">
        <dgm:presLayoutVars>
          <dgm:chMax val="6"/>
          <dgm:chPref val="6"/>
        </dgm:presLayoutVars>
      </dgm:prSet>
      <dgm:spPr/>
    </dgm:pt>
    <dgm:pt modelId="{23C9E4FB-5B03-402E-B3E7-6229422FCEE6}" type="pres">
      <dgm:prSet presAssocID="{6BADA3B6-BD31-4328-8A34-82702E836AB1}" presName="Accent1" presStyleCnt="0"/>
      <dgm:spPr/>
    </dgm:pt>
    <dgm:pt modelId="{7623CF40-D308-41E2-8C3F-B8C0A17B730F}" type="pres">
      <dgm:prSet presAssocID="{6BADA3B6-BD31-4328-8A34-82702E836AB1}" presName="Accent" presStyleLbl="bgShp" presStyleIdx="0" presStyleCnt="4" custLinFactNeighborX="-83415" custLinFactNeighborY="-50496"/>
      <dgm:spPr/>
    </dgm:pt>
    <dgm:pt modelId="{EB304DE0-729E-46A4-BE6A-0B3C78855694}" type="pres">
      <dgm:prSet presAssocID="{6BADA3B6-BD31-4328-8A34-82702E836AB1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C33CC97-DB89-4E0D-967F-B83B59D86EE2}" type="pres">
      <dgm:prSet presAssocID="{7BB9C7DF-FD10-45C6-A677-4D2D8057719A}" presName="Accent2" presStyleCnt="0"/>
      <dgm:spPr/>
    </dgm:pt>
    <dgm:pt modelId="{2DB5869B-BB78-4A9B-99E4-C5DAA1DB8A8F}" type="pres">
      <dgm:prSet presAssocID="{7BB9C7DF-FD10-45C6-A677-4D2D8057719A}" presName="Accent" presStyleLbl="bgShp" presStyleIdx="1" presStyleCnt="4" custLinFactNeighborX="-82237" custLinFactNeighborY="-53822"/>
      <dgm:spPr/>
    </dgm:pt>
    <dgm:pt modelId="{15778315-9D64-4CD3-92E8-2558F6305071}" type="pres">
      <dgm:prSet presAssocID="{7BB9C7DF-FD10-45C6-A677-4D2D8057719A}" presName="Child2" presStyleLbl="node1" presStyleIdx="1" presStyleCnt="4" custScaleX="107214" custScaleY="97985">
        <dgm:presLayoutVars>
          <dgm:chMax val="0"/>
          <dgm:chPref val="0"/>
          <dgm:bulletEnabled val="1"/>
        </dgm:presLayoutVars>
      </dgm:prSet>
      <dgm:spPr/>
    </dgm:pt>
    <dgm:pt modelId="{DA2232D5-5CBF-4202-90F5-63011B5149A6}" type="pres">
      <dgm:prSet presAssocID="{623727C2-1B73-465B-9532-0DF9254B079A}" presName="Accent3" presStyleCnt="0"/>
      <dgm:spPr/>
    </dgm:pt>
    <dgm:pt modelId="{5FCF3A33-1BF2-4A04-AC24-6239AE95368A}" type="pres">
      <dgm:prSet presAssocID="{623727C2-1B73-465B-9532-0DF9254B079A}" presName="Accent" presStyleLbl="bgShp" presStyleIdx="2" presStyleCnt="4" custLinFactNeighborX="6502" custLinFactNeighborY="-99810"/>
      <dgm:spPr/>
    </dgm:pt>
    <dgm:pt modelId="{A7F16299-8DB8-45C2-B84E-94CE727016A5}" type="pres">
      <dgm:prSet presAssocID="{623727C2-1B73-465B-9532-0DF9254B079A}" presName="Child3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2098543" y="1911104"/>
          <a:ext cx="1210959" cy="1047629"/>
        </a:xfrm>
        <a:prstGeom prst="hexagon">
          <a:avLst>
            <a:gd name="adj" fmla="val 28570"/>
            <a:gd name="vf" fmla="val 115470"/>
          </a:avLst>
        </a:prstGeom>
      </dgm:spPr>
    </dgm:pt>
    <dgm:pt modelId="{A9BAC834-4438-474A-AA2F-6C0E0739D692}" type="pres">
      <dgm:prSet presAssocID="{4B631E72-3582-4145-BC34-A3E3A87FEDFE}" presName="Accent4" presStyleCnt="0"/>
      <dgm:spPr/>
    </dgm:pt>
    <dgm:pt modelId="{0E9BA252-DAE4-4FF4-ADCF-AF79B903A85D}" type="pres">
      <dgm:prSet presAssocID="{4B631E72-3582-4145-BC34-A3E3A87FEDFE}" presName="Accent" presStyleLbl="bgShp" presStyleIdx="3" presStyleCnt="4" custLinFactNeighborX="67279" custLinFactNeighborY="-44611"/>
      <dgm:spPr/>
    </dgm:pt>
    <dgm:pt modelId="{DC20A8E4-94B5-496B-A14F-25A0556535C1}" type="pres">
      <dgm:prSet presAssocID="{4B631E72-3582-4145-BC34-A3E3A87FEDFE}" presName="Child4" presStyleLbl="node1" presStyleIdx="3" presStyleCnt="4" custScaleX="112087">
        <dgm:presLayoutVars>
          <dgm:chMax val="0"/>
          <dgm:chPref val="0"/>
          <dgm:bulletEnabled val="1"/>
        </dgm:presLayoutVars>
      </dgm:prSet>
      <dgm:spPr/>
    </dgm:pt>
  </dgm:ptLst>
  <dgm:cxnLst>
    <dgm:cxn modelId="{0F73E111-D3BD-48E6-A376-92CEF3029050}" srcId="{3E1FD3A9-4A07-4CB2-9AE0-D546392AADAE}" destId="{9E20706B-B90F-4543-8102-0708EAC86FA8}" srcOrd="0" destOrd="0" parTransId="{E4AAC23B-CC24-4B4C-BC5D-AED61DD6BB30}" sibTransId="{58FE3AC3-7687-42DE-A84D-EA7E469D45EF}"/>
    <dgm:cxn modelId="{1CFCD213-882A-4261-A9B9-5BABB82B619F}" type="presOf" srcId="{9E20706B-B90F-4543-8102-0708EAC86FA8}" destId="{CFB5402F-5309-4F7B-AFFD-BC8CEF23512C}" srcOrd="0" destOrd="0" presId="urn:microsoft.com/office/officeart/2011/layout/HexagonRadial"/>
    <dgm:cxn modelId="{AC275E1D-3663-4AAA-A0A8-A4229E6A2773}" srcId="{9E20706B-B90F-4543-8102-0708EAC86FA8}" destId="{4B631E72-3582-4145-BC34-A3E3A87FEDFE}" srcOrd="3" destOrd="0" parTransId="{29DC0F30-7BDE-4696-B0AD-10D25DA856C4}" sibTransId="{D7749859-8629-4426-87E1-B7CA5AD68BD3}"/>
    <dgm:cxn modelId="{C9C20526-8899-406C-8A5E-30018E007381}" srcId="{9E20706B-B90F-4543-8102-0708EAC86FA8}" destId="{6BADA3B6-BD31-4328-8A34-82702E836AB1}" srcOrd="0" destOrd="0" parTransId="{AAB0030C-C0B8-4214-8717-A53E5D8DFBE0}" sibTransId="{7E89BC48-9340-4E32-B4C9-AAE51FC3D20A}"/>
    <dgm:cxn modelId="{56C62E2A-ABF6-44EB-9030-7C5A666117B8}" type="presOf" srcId="{623727C2-1B73-465B-9532-0DF9254B079A}" destId="{A7F16299-8DB8-45C2-B84E-94CE727016A5}" srcOrd="0" destOrd="0" presId="urn:microsoft.com/office/officeart/2011/layout/HexagonRadial"/>
    <dgm:cxn modelId="{2881B65B-77FD-464E-9E28-31FAA3E4C7BB}" srcId="{9E20706B-B90F-4543-8102-0708EAC86FA8}" destId="{623727C2-1B73-465B-9532-0DF9254B079A}" srcOrd="2" destOrd="0" parTransId="{B8621B76-A91B-40EE-8E76-A9A0EA8E8395}" sibTransId="{DBF31057-534B-4A04-B6C5-F62ACB87665D}"/>
    <dgm:cxn modelId="{80B24E4A-7FF1-440B-97E9-525E4CB8F570}" type="presOf" srcId="{7BB9C7DF-FD10-45C6-A677-4D2D8057719A}" destId="{15778315-9D64-4CD3-92E8-2558F6305071}" srcOrd="0" destOrd="0" presId="urn:microsoft.com/office/officeart/2011/layout/HexagonRadial"/>
    <dgm:cxn modelId="{77BC7F4E-57A0-447F-B5D5-5A1B52B4DBA3}" type="presOf" srcId="{3E1FD3A9-4A07-4CB2-9AE0-D546392AADAE}" destId="{2016E032-2A67-48AC-971D-459AD2AEC0CD}" srcOrd="0" destOrd="0" presId="urn:microsoft.com/office/officeart/2011/layout/HexagonRadial"/>
    <dgm:cxn modelId="{B22AD886-A934-4BA2-BC0C-5C9D88AF6B6F}" srcId="{9E20706B-B90F-4543-8102-0708EAC86FA8}" destId="{7BB9C7DF-FD10-45C6-A677-4D2D8057719A}" srcOrd="1" destOrd="0" parTransId="{DEEE977A-7407-4EC4-AAD0-E6D5AEB76BB2}" sibTransId="{C41B287D-2F53-417A-8ADD-11ECCF860FFC}"/>
    <dgm:cxn modelId="{CC1582AE-05F5-48AB-B593-58AEC1CF88B0}" type="presOf" srcId="{6BADA3B6-BD31-4328-8A34-82702E836AB1}" destId="{EB304DE0-729E-46A4-BE6A-0B3C78855694}" srcOrd="0" destOrd="0" presId="urn:microsoft.com/office/officeart/2011/layout/HexagonRadial"/>
    <dgm:cxn modelId="{34A6A0B8-E833-4E86-8C52-414E1406EF54}" type="presOf" srcId="{4B631E72-3582-4145-BC34-A3E3A87FEDFE}" destId="{DC20A8E4-94B5-496B-A14F-25A0556535C1}" srcOrd="0" destOrd="0" presId="urn:microsoft.com/office/officeart/2011/layout/HexagonRadial"/>
    <dgm:cxn modelId="{75AA8D96-72E2-43AA-B107-387EE5AB39B2}" type="presParOf" srcId="{2016E032-2A67-48AC-971D-459AD2AEC0CD}" destId="{CFB5402F-5309-4F7B-AFFD-BC8CEF23512C}" srcOrd="0" destOrd="0" presId="urn:microsoft.com/office/officeart/2011/layout/HexagonRadial"/>
    <dgm:cxn modelId="{4BC45B20-7552-42AA-B7BD-A2DB611E766B}" type="presParOf" srcId="{2016E032-2A67-48AC-971D-459AD2AEC0CD}" destId="{23C9E4FB-5B03-402E-B3E7-6229422FCEE6}" srcOrd="1" destOrd="0" presId="urn:microsoft.com/office/officeart/2011/layout/HexagonRadial"/>
    <dgm:cxn modelId="{7B48482B-4A9E-44E9-B195-099B8547C73D}" type="presParOf" srcId="{23C9E4FB-5B03-402E-B3E7-6229422FCEE6}" destId="{7623CF40-D308-41E2-8C3F-B8C0A17B730F}" srcOrd="0" destOrd="0" presId="urn:microsoft.com/office/officeart/2011/layout/HexagonRadial"/>
    <dgm:cxn modelId="{54BCCEEB-5AA8-4F1F-B9D7-FCF0E8CEDFE9}" type="presParOf" srcId="{2016E032-2A67-48AC-971D-459AD2AEC0CD}" destId="{EB304DE0-729E-46A4-BE6A-0B3C78855694}" srcOrd="2" destOrd="0" presId="urn:microsoft.com/office/officeart/2011/layout/HexagonRadial"/>
    <dgm:cxn modelId="{D9AC77AC-EC15-4C83-A785-6F05ADC808AB}" type="presParOf" srcId="{2016E032-2A67-48AC-971D-459AD2AEC0CD}" destId="{FC33CC97-DB89-4E0D-967F-B83B59D86EE2}" srcOrd="3" destOrd="0" presId="urn:microsoft.com/office/officeart/2011/layout/HexagonRadial"/>
    <dgm:cxn modelId="{BC9838A0-62FD-49C4-8DF3-AB5CBBA12875}" type="presParOf" srcId="{FC33CC97-DB89-4E0D-967F-B83B59D86EE2}" destId="{2DB5869B-BB78-4A9B-99E4-C5DAA1DB8A8F}" srcOrd="0" destOrd="0" presId="urn:microsoft.com/office/officeart/2011/layout/HexagonRadial"/>
    <dgm:cxn modelId="{D506B33D-A3AB-4FB5-A455-4AAEDBA60066}" type="presParOf" srcId="{2016E032-2A67-48AC-971D-459AD2AEC0CD}" destId="{15778315-9D64-4CD3-92E8-2558F6305071}" srcOrd="4" destOrd="0" presId="urn:microsoft.com/office/officeart/2011/layout/HexagonRadial"/>
    <dgm:cxn modelId="{189D0F25-8530-44D7-839A-97A231062E63}" type="presParOf" srcId="{2016E032-2A67-48AC-971D-459AD2AEC0CD}" destId="{DA2232D5-5CBF-4202-90F5-63011B5149A6}" srcOrd="5" destOrd="0" presId="urn:microsoft.com/office/officeart/2011/layout/HexagonRadial"/>
    <dgm:cxn modelId="{90B7D485-71D6-4B7B-81E9-7049AEF8DEDC}" type="presParOf" srcId="{DA2232D5-5CBF-4202-90F5-63011B5149A6}" destId="{5FCF3A33-1BF2-4A04-AC24-6239AE95368A}" srcOrd="0" destOrd="0" presId="urn:microsoft.com/office/officeart/2011/layout/HexagonRadial"/>
    <dgm:cxn modelId="{572F8283-F81C-4DD2-B3EE-7F67F73613DD}" type="presParOf" srcId="{2016E032-2A67-48AC-971D-459AD2AEC0CD}" destId="{A7F16299-8DB8-45C2-B84E-94CE727016A5}" srcOrd="6" destOrd="0" presId="urn:microsoft.com/office/officeart/2011/layout/HexagonRadial"/>
    <dgm:cxn modelId="{3FE94FB2-CEF7-4ED4-8D81-9F1F27534550}" type="presParOf" srcId="{2016E032-2A67-48AC-971D-459AD2AEC0CD}" destId="{A9BAC834-4438-474A-AA2F-6C0E0739D692}" srcOrd="7" destOrd="0" presId="urn:microsoft.com/office/officeart/2011/layout/HexagonRadial"/>
    <dgm:cxn modelId="{F8725890-FF8F-4E60-A126-FEB41A462EC0}" type="presParOf" srcId="{A9BAC834-4438-474A-AA2F-6C0E0739D692}" destId="{0E9BA252-DAE4-4FF4-ADCF-AF79B903A85D}" srcOrd="0" destOrd="0" presId="urn:microsoft.com/office/officeart/2011/layout/HexagonRadial"/>
    <dgm:cxn modelId="{E3F53AA8-BE39-42BB-A573-D2974EB8B47E}" type="presParOf" srcId="{2016E032-2A67-48AC-971D-459AD2AEC0CD}" destId="{DC20A8E4-94B5-496B-A14F-25A0556535C1}" srcOrd="8" destOrd="0" presId="urn:microsoft.com/office/officeart/2011/layout/HexagonRadial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5402F-5309-4F7B-AFFD-BC8CEF23512C}">
      <dsp:nvSpPr>
        <dsp:cNvPr id="0" name=""/>
        <dsp:cNvSpPr/>
      </dsp:nvSpPr>
      <dsp:spPr>
        <a:xfrm>
          <a:off x="1130659" y="1242990"/>
          <a:ext cx="1580079" cy="136667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Tested and analysed results</a:t>
          </a:r>
        </a:p>
      </dsp:txBody>
      <dsp:txXfrm>
        <a:off x="1392485" y="1469454"/>
        <a:ext cx="1056427" cy="913744"/>
      </dsp:txXfrm>
    </dsp:sp>
    <dsp:sp modelId="{2DB5869B-BB78-4A9B-99E4-C5DAA1DB8A8F}">
      <dsp:nvSpPr>
        <dsp:cNvPr id="0" name=""/>
        <dsp:cNvSpPr/>
      </dsp:nvSpPr>
      <dsp:spPr>
        <a:xfrm>
          <a:off x="1629684" y="312694"/>
          <a:ext cx="596241" cy="5136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04DE0-729E-46A4-BE6A-0B3C78855694}">
      <dsp:nvSpPr>
        <dsp:cNvPr id="0" name=""/>
        <dsp:cNvSpPr/>
      </dsp:nvSpPr>
      <dsp:spPr>
        <a:xfrm>
          <a:off x="1276237" y="0"/>
          <a:ext cx="1294703" cy="112007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New business opportunities</a:t>
          </a:r>
        </a:p>
      </dsp:txBody>
      <dsp:txXfrm>
        <a:off x="1490798" y="185621"/>
        <a:ext cx="865581" cy="748836"/>
      </dsp:txXfrm>
    </dsp:sp>
    <dsp:sp modelId="{5FCF3A33-1BF2-4A04-AC24-6239AE95368A}">
      <dsp:nvSpPr>
        <dsp:cNvPr id="0" name=""/>
        <dsp:cNvSpPr/>
      </dsp:nvSpPr>
      <dsp:spPr>
        <a:xfrm>
          <a:off x="2854616" y="1036672"/>
          <a:ext cx="596241" cy="5136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78315-9D64-4CD3-92E8-2558F6305071}">
      <dsp:nvSpPr>
        <dsp:cNvPr id="0" name=""/>
        <dsp:cNvSpPr/>
      </dsp:nvSpPr>
      <dsp:spPr>
        <a:xfrm>
          <a:off x="2417027" y="700207"/>
          <a:ext cx="1388103" cy="109750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Upgraded loyalty strategies</a:t>
          </a:r>
        </a:p>
      </dsp:txBody>
      <dsp:txXfrm>
        <a:off x="2637222" y="874305"/>
        <a:ext cx="947713" cy="749312"/>
      </dsp:txXfrm>
    </dsp:sp>
    <dsp:sp modelId="{0E9BA252-DAE4-4FF4-ADCF-AF79B903A85D}">
      <dsp:nvSpPr>
        <dsp:cNvPr id="0" name=""/>
        <dsp:cNvSpPr/>
      </dsp:nvSpPr>
      <dsp:spPr>
        <a:xfrm>
          <a:off x="2733484" y="2404039"/>
          <a:ext cx="596241" cy="5136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16299-8DB8-45C2-B84E-94CE727016A5}">
      <dsp:nvSpPr>
        <dsp:cNvPr id="0" name=""/>
        <dsp:cNvSpPr/>
      </dsp:nvSpPr>
      <dsp:spPr>
        <a:xfrm>
          <a:off x="2463727" y="2043266"/>
          <a:ext cx="1294703" cy="1120078"/>
        </a:xfrm>
        <a:prstGeom prst="hexagon">
          <a:avLst>
            <a:gd name="adj" fmla="val 28570"/>
            <a:gd name="vf" fmla="val 115470"/>
          </a:avLst>
        </a:prstGeom>
        <a:solidFill>
          <a:srgbClr val="107F8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Increased sales</a:t>
          </a:r>
        </a:p>
      </dsp:txBody>
      <dsp:txXfrm>
        <a:off x="2678288" y="2228887"/>
        <a:ext cx="865581" cy="748836"/>
      </dsp:txXfrm>
    </dsp:sp>
    <dsp:sp modelId="{DC20A8E4-94B5-496B-A14F-25A0556535C1}">
      <dsp:nvSpPr>
        <dsp:cNvPr id="0" name=""/>
        <dsp:cNvSpPr/>
      </dsp:nvSpPr>
      <dsp:spPr>
        <a:xfrm>
          <a:off x="1197992" y="2732959"/>
          <a:ext cx="1451194" cy="112007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Optimized marketing budget</a:t>
          </a:r>
        </a:p>
      </dsp:txBody>
      <dsp:txXfrm>
        <a:off x="1425594" y="2908629"/>
        <a:ext cx="995990" cy="768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3ED89-C09B-4261-A1C1-C47A7B84E0E3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ED367-3341-4ADE-AD65-31F6F17B4B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1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ED367-3341-4ADE-AD65-31F6F17B4BC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70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ED367-3341-4ADE-AD65-31F6F17B4BC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2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B891A90-6049-4A1D-9DB3-EF84F100EF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46900" y="0"/>
            <a:ext cx="5245100" cy="686435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CA"/>
              <a:t>Click icon to upload </a:t>
            </a:r>
            <a:br>
              <a:rPr lang="en-CA"/>
            </a:br>
            <a:r>
              <a:rPr lang="en-CA"/>
              <a:t>a cover image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A95C13-991A-46C9-A8BF-0BA32FE6315B}"/>
              </a:ext>
            </a:extLst>
          </p:cNvPr>
          <p:cNvCxnSpPr>
            <a:cxnSpLocks/>
          </p:cNvCxnSpPr>
          <p:nvPr/>
        </p:nvCxnSpPr>
        <p:spPr>
          <a:xfrm>
            <a:off x="636587" y="5394693"/>
            <a:ext cx="5544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7AE36-8FA7-4EE6-8174-6C1E8E2DD874}"/>
              </a:ext>
            </a:extLst>
          </p:cNvPr>
          <p:cNvCxnSpPr>
            <a:cxnSpLocks/>
          </p:cNvCxnSpPr>
          <p:nvPr/>
        </p:nvCxnSpPr>
        <p:spPr>
          <a:xfrm>
            <a:off x="643354" y="3362325"/>
            <a:ext cx="17129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C7A0136-98D5-4859-B6A7-A610B1F586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6587" y="3713580"/>
            <a:ext cx="5508174" cy="280782"/>
          </a:xfrm>
          <a:prstGeom prst="rect">
            <a:avLst/>
          </a:prstGeom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800" b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AA094-4FB5-44CA-84CC-2FDCF214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7" y="1969270"/>
            <a:ext cx="5519322" cy="1107996"/>
          </a:xfrm>
        </p:spPr>
        <p:txBody>
          <a:bodyPr wrap="square" anchor="b" anchorCtr="0">
            <a:sp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E4E1B1-2592-429C-B0EC-EE6BAF54C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09" y="5808341"/>
            <a:ext cx="1331506" cy="43200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5D99086-A509-41E8-97AB-AB69B5D41F9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6588" y="636588"/>
            <a:ext cx="923925" cy="822325"/>
          </a:xfr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CA"/>
              <a:t>Click icon to upload client logo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E97DAFF-E735-4F43-92B9-0FF3102F0C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354" y="4813058"/>
            <a:ext cx="2758659" cy="184665"/>
          </a:xfrm>
        </p:spPr>
        <p:txBody>
          <a:bodyPr wrap="square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Month #, 2020</a:t>
            </a:r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8E326D-53A3-4FAD-BFFE-531AA0C7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955136"/>
            <a:ext cx="950524" cy="204888"/>
          </a:xfrm>
          <a:prstGeom prst="rect">
            <a:avLst/>
          </a:prstGeom>
        </p:spPr>
      </p:pic>
      <p:pic>
        <p:nvPicPr>
          <p:cNvPr id="6" name="Picture 5" descr="A black sign with white text&#10;&#10;Description automatically generated">
            <a:extLst>
              <a:ext uri="{FF2B5EF4-FFF2-40B4-BE49-F238E27FC236}">
                <a16:creationId xmlns:a16="http://schemas.microsoft.com/office/drawing/2014/main" id="{7804E382-5CD4-435D-94F3-9EAB4DB90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62" y="5791664"/>
            <a:ext cx="831191" cy="432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55A1-49A0-452F-9144-9722EEEB5DC9}"/>
              </a:ext>
            </a:extLst>
          </p:cNvPr>
          <p:cNvCxnSpPr>
            <a:cxnSpLocks/>
          </p:cNvCxnSpPr>
          <p:nvPr/>
        </p:nvCxnSpPr>
        <p:spPr>
          <a:xfrm>
            <a:off x="636587" y="5394693"/>
            <a:ext cx="5544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523441-45A5-4945-BA7E-FBD6515B2F35}"/>
              </a:ext>
            </a:extLst>
          </p:cNvPr>
          <p:cNvCxnSpPr>
            <a:cxnSpLocks/>
          </p:cNvCxnSpPr>
          <p:nvPr/>
        </p:nvCxnSpPr>
        <p:spPr>
          <a:xfrm>
            <a:off x="643354" y="3362325"/>
            <a:ext cx="17129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8DD22EF-2A23-48B2-AF02-304E9EA4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09" y="5808341"/>
            <a:ext cx="1331506" cy="432000"/>
          </a:xfrm>
          <a:prstGeom prst="rect">
            <a:avLst/>
          </a:prstGeom>
        </p:spPr>
      </p:pic>
      <p:pic>
        <p:nvPicPr>
          <p:cNvPr id="19" name="Picture 1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000A396-BFA5-47F0-B251-B84518392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955136"/>
            <a:ext cx="950524" cy="204888"/>
          </a:xfrm>
          <a:prstGeom prst="rect">
            <a:avLst/>
          </a:prstGeom>
        </p:spPr>
      </p:pic>
      <p:pic>
        <p:nvPicPr>
          <p:cNvPr id="20" name="Picture 19" descr="A black sign with white text&#10;&#10;Description automatically generated">
            <a:extLst>
              <a:ext uri="{FF2B5EF4-FFF2-40B4-BE49-F238E27FC236}">
                <a16:creationId xmlns:a16="http://schemas.microsoft.com/office/drawing/2014/main" id="{AB2E14AA-2F3E-4A01-AD8F-12DEBF3D3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62" y="5791664"/>
            <a:ext cx="831191" cy="4320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7EDEEF-7C89-48C0-AAFD-F8BEFF968397}"/>
              </a:ext>
            </a:extLst>
          </p:cNvPr>
          <p:cNvCxnSpPr>
            <a:cxnSpLocks/>
          </p:cNvCxnSpPr>
          <p:nvPr userDrawn="1"/>
        </p:nvCxnSpPr>
        <p:spPr>
          <a:xfrm>
            <a:off x="636587" y="5394693"/>
            <a:ext cx="5544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9491E7-FA6A-4ECC-A58C-F4419F2736DD}"/>
              </a:ext>
            </a:extLst>
          </p:cNvPr>
          <p:cNvCxnSpPr>
            <a:cxnSpLocks/>
          </p:cNvCxnSpPr>
          <p:nvPr userDrawn="1"/>
        </p:nvCxnSpPr>
        <p:spPr>
          <a:xfrm>
            <a:off x="643354" y="3362325"/>
            <a:ext cx="17129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A2F723B-0DE2-475C-ADB5-9CEE2CCC6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09" y="5808341"/>
            <a:ext cx="1331506" cy="432000"/>
          </a:xfrm>
          <a:prstGeom prst="rect">
            <a:avLst/>
          </a:prstGeom>
        </p:spPr>
      </p:pic>
      <p:pic>
        <p:nvPicPr>
          <p:cNvPr id="24" name="Picture 2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6BB8700-BE89-45F0-871A-9B0E5877D8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955136"/>
            <a:ext cx="950524" cy="204888"/>
          </a:xfrm>
          <a:prstGeom prst="rect">
            <a:avLst/>
          </a:prstGeom>
        </p:spPr>
      </p:pic>
      <p:pic>
        <p:nvPicPr>
          <p:cNvPr id="25" name="Picture 24" descr="A black sign with white text&#10;&#10;Description automatically generated">
            <a:extLst>
              <a:ext uri="{FF2B5EF4-FFF2-40B4-BE49-F238E27FC236}">
                <a16:creationId xmlns:a16="http://schemas.microsoft.com/office/drawing/2014/main" id="{D4598FA6-32A9-487E-9CF1-02A09A9A49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62" y="5791664"/>
            <a:ext cx="831191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8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2AB0C2-50DA-4F7A-AC15-549C95CB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676A2-AB15-4CF2-BA71-92DEA7D3C1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938" y="1585913"/>
            <a:ext cx="10915650" cy="4651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44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4335-1D41-4AC9-8B94-3C4F77CA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AB8EE8-45FA-4525-A012-25151E60E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0783172-43BF-40D2-B108-455E06A72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951" y="1241000"/>
            <a:ext cx="10915637" cy="43678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  <a:latin typeface="+mj-lt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E14472-7504-41FC-BA3C-9B7ED335E0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6588" y="2063931"/>
            <a:ext cx="10922000" cy="4173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93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98B7F-77DC-4A22-8511-8DF0064F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937F23-90EC-450C-AADD-4A3C1B1AE0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938" y="1585913"/>
            <a:ext cx="5381625" cy="4651375"/>
          </a:xfrm>
          <a:noFill/>
        </p:spPr>
        <p:txBody>
          <a:bodyPr r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8AE8711-CB48-451A-9A68-937C2C2DF5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2675" y="1585913"/>
            <a:ext cx="5395913" cy="4651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3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- 2 Column - Grey B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98B7F-77DC-4A22-8511-8DF0064F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937F23-90EC-450C-AADD-4A3C1B1AE0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938" y="1585913"/>
            <a:ext cx="5381625" cy="4651375"/>
          </a:xfrm>
          <a:solidFill>
            <a:schemeClr val="bg1"/>
          </a:solidFill>
        </p:spPr>
        <p:txBody>
          <a:bodyPr lIns="180000" tIns="180000" rIns="180000" bIns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8AE8711-CB48-451A-9A68-937C2C2DF5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2675" y="1585913"/>
            <a:ext cx="5395913" cy="4651375"/>
          </a:xfrm>
          <a:solidFill>
            <a:schemeClr val="bg1"/>
          </a:solidFill>
        </p:spPr>
        <p:txBody>
          <a:bodyPr lIns="180000" tIns="180000" rIns="180000" bIns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1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98B7F-77DC-4A22-8511-8DF0064F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937F23-90EC-450C-AADD-4A3C1B1AE0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938" y="2213361"/>
            <a:ext cx="5381625" cy="4023927"/>
          </a:xfrm>
        </p:spPr>
        <p:txBody>
          <a:bodyPr r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8AE8711-CB48-451A-9A68-937C2C2DF5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2675" y="2213361"/>
            <a:ext cx="5395913" cy="4023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D63A7BA-CD71-449D-8F1C-96E05A3F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951" y="1585913"/>
            <a:ext cx="5381612" cy="436786"/>
          </a:xfrm>
          <a:prstGeom prst="rect">
            <a:avLst/>
          </a:prstGeom>
        </p:spPr>
        <p:txBody>
          <a:bodyPr wrap="square" rIns="108000" anchor="t" anchorCtr="0">
            <a:sp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  <a:latin typeface="+mj-lt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B1DAA5-5150-4970-979C-0613B1FF95E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162674" y="1585913"/>
            <a:ext cx="5395913" cy="43678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  <a:latin typeface="+mj-lt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1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98B7F-77DC-4A22-8511-8DF0064F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937F23-90EC-450C-AADD-4A3C1B1AE0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939" y="1585913"/>
            <a:ext cx="3548062" cy="4651375"/>
          </a:xfrm>
        </p:spPr>
        <p:txBody>
          <a:bodyPr r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8AE8711-CB48-451A-9A68-937C2C2DF5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10526" y="1585913"/>
            <a:ext cx="3548062" cy="4651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4E3A92E-8DEA-4B18-8398-59C498F1658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26732" y="1585913"/>
            <a:ext cx="3548062" cy="4651375"/>
          </a:xfrm>
        </p:spPr>
        <p:txBody>
          <a:bodyPr r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19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Image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98B7F-77DC-4A22-8511-8DF0064F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396B389-2043-467D-93A9-2D532A76439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21969" y="1585913"/>
            <a:ext cx="3548062" cy="17764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CA"/>
              <a:t>Click icon to insert image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1765FFD-5E40-4397-8930-BE6BC9EEBEC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1000" y="1585913"/>
            <a:ext cx="3548062" cy="17764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CA"/>
              <a:t>Click icon to insert image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81B35B0B-8999-407F-AC08-7720BD1028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2938" y="1592263"/>
            <a:ext cx="3548062" cy="17764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CA"/>
              <a:t>Click icon to insert image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E0C765-325B-4145-904A-54052B90B7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6588" y="3506743"/>
            <a:ext cx="3554412" cy="2724150"/>
          </a:xfrm>
        </p:spPr>
        <p:txBody>
          <a:bodyPr rIns="108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D165765-0D41-4BD3-A8D9-073D731C7B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21969" y="3506743"/>
            <a:ext cx="3554412" cy="2724150"/>
          </a:xfrm>
        </p:spPr>
        <p:txBody>
          <a:bodyPr rIns="108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01E8B9A-07B6-4D69-B1B3-3FB9ED1BCA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07350" y="3506743"/>
            <a:ext cx="3554412" cy="2724150"/>
          </a:xfrm>
        </p:spPr>
        <p:txBody>
          <a:bodyPr rIns="108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983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-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1BFBC-1B88-45D0-97DC-261E7718AC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algn="ctr"/>
            <a:endParaRPr lang="en-CA" sz="5800" b="1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57A737-F803-42AC-9D54-35BECAA3B784}"/>
              </a:ext>
            </a:extLst>
          </p:cNvPr>
          <p:cNvCxnSpPr>
            <a:cxnSpLocks/>
          </p:cNvCxnSpPr>
          <p:nvPr/>
        </p:nvCxnSpPr>
        <p:spPr>
          <a:xfrm>
            <a:off x="659640" y="3680156"/>
            <a:ext cx="16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C8CC0D9-1CE2-4088-B459-B1C7C41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8" y="2022021"/>
            <a:ext cx="7237412" cy="1329595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CD445-5AEF-4555-A763-B0595EFAE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7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5B1BE2-772A-45B2-B72E-BC4343BA5431}"/>
              </a:ext>
            </a:extLst>
          </p:cNvPr>
          <p:cNvCxnSpPr>
            <a:cxnSpLocks/>
          </p:cNvCxnSpPr>
          <p:nvPr/>
        </p:nvCxnSpPr>
        <p:spPr>
          <a:xfrm>
            <a:off x="659640" y="3680156"/>
            <a:ext cx="16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B18799-EE59-40C7-A1CF-DB82E010F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7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46633C-A5CD-474C-B9D9-D2E405D880C7}"/>
              </a:ext>
            </a:extLst>
          </p:cNvPr>
          <p:cNvCxnSpPr>
            <a:cxnSpLocks/>
          </p:cNvCxnSpPr>
          <p:nvPr userDrawn="1"/>
        </p:nvCxnSpPr>
        <p:spPr>
          <a:xfrm>
            <a:off x="659640" y="3680156"/>
            <a:ext cx="16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44E3A3F-4166-46AB-9538-2876DB254F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9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-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1BFBC-1B88-45D0-97DC-261E7718AC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algn="ctr"/>
            <a:endParaRPr lang="en-CA" sz="5800" b="1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8CC0D9-1CE2-4088-B459-B1C7C41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8" y="2022021"/>
            <a:ext cx="7237412" cy="1329595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8DCB66-5261-4861-9AB2-D1FE60D7DB53}"/>
              </a:ext>
            </a:extLst>
          </p:cNvPr>
          <p:cNvCxnSpPr>
            <a:cxnSpLocks/>
          </p:cNvCxnSpPr>
          <p:nvPr/>
        </p:nvCxnSpPr>
        <p:spPr>
          <a:xfrm>
            <a:off x="659640" y="3680156"/>
            <a:ext cx="16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C495178-C4E7-426F-9C15-5EA37FD79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7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55F2C0-3E61-495E-BD6C-766DAB372CD1}"/>
              </a:ext>
            </a:extLst>
          </p:cNvPr>
          <p:cNvCxnSpPr>
            <a:cxnSpLocks/>
          </p:cNvCxnSpPr>
          <p:nvPr/>
        </p:nvCxnSpPr>
        <p:spPr>
          <a:xfrm>
            <a:off x="659640" y="3680156"/>
            <a:ext cx="16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23B3035-543E-41BA-9C0B-53FEBD501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7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77F296-9248-436C-B229-CCADF381C0EC}"/>
              </a:ext>
            </a:extLst>
          </p:cNvPr>
          <p:cNvCxnSpPr>
            <a:cxnSpLocks/>
          </p:cNvCxnSpPr>
          <p:nvPr userDrawn="1"/>
        </p:nvCxnSpPr>
        <p:spPr>
          <a:xfrm>
            <a:off x="659640" y="3680156"/>
            <a:ext cx="16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B21DE0-9681-40CB-95F2-D329E7E954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- Optio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1BFBC-1B88-45D0-97DC-261E7718AC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algn="ctr"/>
            <a:endParaRPr lang="en-CA" sz="5800" b="1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8CC0D9-1CE2-4088-B459-B1C7C41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8" y="2022021"/>
            <a:ext cx="7237412" cy="1329595"/>
          </a:xfrm>
        </p:spPr>
        <p:txBody>
          <a:bodyPr anchor="b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B36CCC-82EF-4EC4-A469-5498A5CE46B1}"/>
              </a:ext>
            </a:extLst>
          </p:cNvPr>
          <p:cNvCxnSpPr>
            <a:cxnSpLocks/>
          </p:cNvCxnSpPr>
          <p:nvPr/>
        </p:nvCxnSpPr>
        <p:spPr>
          <a:xfrm>
            <a:off x="659640" y="3680156"/>
            <a:ext cx="16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70088-E87F-452B-816F-A6679AB3C8A1}"/>
              </a:ext>
            </a:extLst>
          </p:cNvPr>
          <p:cNvCxnSpPr>
            <a:cxnSpLocks/>
          </p:cNvCxnSpPr>
          <p:nvPr/>
        </p:nvCxnSpPr>
        <p:spPr>
          <a:xfrm>
            <a:off x="659640" y="3680156"/>
            <a:ext cx="16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24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C7A0136-98D5-4859-B6A7-A610B1F586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6587" y="3713580"/>
            <a:ext cx="5508174" cy="280782"/>
          </a:xfrm>
          <a:prstGeom prst="rect">
            <a:avLst/>
          </a:prstGeom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800" b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AA094-4FB5-44CA-84CC-2FDCF214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6" y="1969270"/>
            <a:ext cx="6299999" cy="1107996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A57AA3F-C845-42C2-B04F-FCD23F5C13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354" y="4813058"/>
            <a:ext cx="2758659" cy="184665"/>
          </a:xfrm>
        </p:spPr>
        <p:txBody>
          <a:bodyPr wrap="square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Month #, 2020</a:t>
            </a:r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13922EE5-A2E7-4946-AA29-8BDA00B06F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6588" y="636588"/>
            <a:ext cx="923925" cy="822325"/>
          </a:xfr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CA"/>
              <a:t>Click icon to upload client logo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A1D7B6-FB38-41B6-8CAA-27C62DB26721}"/>
              </a:ext>
            </a:extLst>
          </p:cNvPr>
          <p:cNvCxnSpPr>
            <a:cxnSpLocks/>
          </p:cNvCxnSpPr>
          <p:nvPr/>
        </p:nvCxnSpPr>
        <p:spPr>
          <a:xfrm>
            <a:off x="636587" y="5394693"/>
            <a:ext cx="1090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92416D4-25A2-45AF-86A2-9EE05CAD1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753" y="5930752"/>
            <a:ext cx="1007016" cy="21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23BE97-7087-4219-BA44-0638D34B7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7398" y="5768299"/>
            <a:ext cx="831189" cy="4319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4F60F1-4478-4400-A69A-E8ADBEC54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09" y="5808341"/>
            <a:ext cx="1331506" cy="432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257B30-9328-4A50-BB4D-A116CB30A015}"/>
              </a:ext>
            </a:extLst>
          </p:cNvPr>
          <p:cNvCxnSpPr>
            <a:cxnSpLocks/>
          </p:cNvCxnSpPr>
          <p:nvPr/>
        </p:nvCxnSpPr>
        <p:spPr>
          <a:xfrm>
            <a:off x="636587" y="5394693"/>
            <a:ext cx="1090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2837F6C-E05C-4E89-B471-A3AE526A5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753" y="5930752"/>
            <a:ext cx="1007016" cy="2170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4ED3EB-256D-45BC-855C-9FBDBB7C7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7398" y="5768299"/>
            <a:ext cx="831189" cy="4319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6E9F3D-976B-4585-8BEE-1C6143DAC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09" y="5808341"/>
            <a:ext cx="1331506" cy="432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D75933-C902-4AFD-813A-15E90085E62A}"/>
              </a:ext>
            </a:extLst>
          </p:cNvPr>
          <p:cNvCxnSpPr>
            <a:cxnSpLocks/>
          </p:cNvCxnSpPr>
          <p:nvPr userDrawn="1"/>
        </p:nvCxnSpPr>
        <p:spPr>
          <a:xfrm>
            <a:off x="636587" y="5394693"/>
            <a:ext cx="1090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7BAE8C3-C023-4E75-BCA1-6B01DD8897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753" y="5930752"/>
            <a:ext cx="1007016" cy="2170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D872F2-EE2D-48DA-A7C8-BE8CDF765D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7398" y="5768299"/>
            <a:ext cx="831189" cy="4319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93ED3C-C660-4DE6-8632-E547C6F204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09" y="5808341"/>
            <a:ext cx="1331506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CB5E6D-66A3-4883-B43F-0E666C169D5A}"/>
              </a:ext>
            </a:extLst>
          </p:cNvPr>
          <p:cNvCxnSpPr>
            <a:cxnSpLocks/>
          </p:cNvCxnSpPr>
          <p:nvPr/>
        </p:nvCxnSpPr>
        <p:spPr>
          <a:xfrm>
            <a:off x="642951" y="1472636"/>
            <a:ext cx="170338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DD924BD-B668-4F30-AEAC-0651BBA48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2951" y="4118983"/>
            <a:ext cx="2624124" cy="249620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5E4A057-0E58-4460-9827-9D0383A59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587" y="4445975"/>
            <a:ext cx="2630488" cy="187167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CA"/>
              <a:t>Title or description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FF705-270A-497E-B3B6-626D53A31F4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2951" y="1970734"/>
            <a:ext cx="1835137" cy="1836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4A164C0-3EF5-4703-85FC-CA2B03F811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13750" y="1970735"/>
            <a:ext cx="1836000" cy="1836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0BB64047-208E-48BD-A7C8-15DE2819590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74412" y="1970735"/>
            <a:ext cx="1836000" cy="1836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E2847EF2-8B5B-4C84-AF97-79B590411A3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3010" y="1970735"/>
            <a:ext cx="1836000" cy="1836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70276-14BC-4E68-AAC8-089A7F81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51" y="644272"/>
            <a:ext cx="10913050" cy="55399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E07562D3-F6BF-4AC4-BE1B-29E5A16F71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08377" y="4118986"/>
            <a:ext cx="2609823" cy="249615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2A123268-3171-4772-8EDA-388C25A957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02013" y="4445975"/>
            <a:ext cx="2616187" cy="187167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CA"/>
              <a:t>Title or description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330ECDAC-D49C-481D-A7D0-85C2CB250B6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5865" y="4118983"/>
            <a:ext cx="2624124" cy="249620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8B3C9651-A631-4556-B076-FD21933049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675" y="4445975"/>
            <a:ext cx="2620950" cy="187167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CA"/>
              <a:t>Title or description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E71AC99B-ECA7-4E8F-BF22-822D0B6EF32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34464" y="4118983"/>
            <a:ext cx="2624124" cy="249620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60CFF01-F893-4ACE-B6C4-1F5AD6B459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28100" y="4445975"/>
            <a:ext cx="2630488" cy="187167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CA"/>
              <a:t>Title or description</a:t>
            </a:r>
          </a:p>
        </p:txBody>
      </p:sp>
    </p:spTree>
    <p:extLst>
      <p:ext uri="{BB962C8B-B14F-4D97-AF65-F5344CB8AC3E}">
        <p14:creationId xmlns:p14="http://schemas.microsoft.com/office/powerpoint/2010/main" val="19121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- 6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DD924BD-B668-4F30-AEAC-0651BBA48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2951" y="4221845"/>
            <a:ext cx="1692000" cy="218393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5E4A057-0E58-4460-9827-9D0383A59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2951" y="4597725"/>
            <a:ext cx="1692000" cy="171585"/>
          </a:xfrm>
        </p:spPr>
        <p:txBody>
          <a:bodyPr wrap="square">
            <a:spAutoFit/>
          </a:bodyPr>
          <a:lstStyle>
            <a:lvl1pPr marL="0" indent="0" algn="l">
              <a:buNone/>
              <a:defRPr sz="1100">
                <a:latin typeface="+mj-lt"/>
              </a:defRPr>
            </a:lvl1pPr>
          </a:lstStyle>
          <a:p>
            <a:pPr lvl="0"/>
            <a:r>
              <a:rPr lang="en-CA"/>
              <a:t>Title or description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FF705-270A-497E-B3B6-626D53A31F4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2950" y="2137379"/>
            <a:ext cx="1692000" cy="1692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9D540964-3034-4A4F-B4C8-383A63615C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85724" y="4221845"/>
            <a:ext cx="1692000" cy="218393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A56BE99C-2462-4284-9059-409B5C10B7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85724" y="4597725"/>
            <a:ext cx="1692000" cy="171585"/>
          </a:xfrm>
        </p:spPr>
        <p:txBody>
          <a:bodyPr wrap="square">
            <a:spAutoFit/>
          </a:bodyPr>
          <a:lstStyle>
            <a:lvl1pPr marL="0" indent="0" algn="l">
              <a:buNone/>
              <a:defRPr sz="1100">
                <a:latin typeface="+mj-lt"/>
              </a:defRPr>
            </a:lvl1pPr>
          </a:lstStyle>
          <a:p>
            <a:pPr lvl="0"/>
            <a:r>
              <a:rPr lang="en-CA"/>
              <a:t>Title or description</a:t>
            </a:r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71BFDAEE-74B2-48D0-A499-13FCEED2B7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85723" y="2137379"/>
            <a:ext cx="1692000" cy="1692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34BE59D9-3F28-40A7-A79C-E526C7D15C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28497" y="4221845"/>
            <a:ext cx="1692000" cy="218393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74693B84-8990-419B-8CE1-567CBF8899F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8497" y="4597725"/>
            <a:ext cx="1692000" cy="171585"/>
          </a:xfrm>
        </p:spPr>
        <p:txBody>
          <a:bodyPr wrap="square">
            <a:spAutoFit/>
          </a:bodyPr>
          <a:lstStyle>
            <a:lvl1pPr marL="0" indent="0" algn="l">
              <a:buNone/>
              <a:defRPr sz="1100">
                <a:latin typeface="+mj-lt"/>
              </a:defRPr>
            </a:lvl1pPr>
          </a:lstStyle>
          <a:p>
            <a:pPr lvl="0"/>
            <a:r>
              <a:rPr lang="en-CA"/>
              <a:t>Title or description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AF192731-89D6-4F60-A339-E065AFAD0F2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28496" y="2137379"/>
            <a:ext cx="1692000" cy="1692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AE4352AE-961A-4D0D-8426-363C7F7BA2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1270" y="4221845"/>
            <a:ext cx="1692000" cy="218393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4B6B47DE-74F0-422D-8A0F-162F3C85977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71270" y="4597725"/>
            <a:ext cx="1692000" cy="171585"/>
          </a:xfrm>
        </p:spPr>
        <p:txBody>
          <a:bodyPr wrap="square">
            <a:spAutoFit/>
          </a:bodyPr>
          <a:lstStyle>
            <a:lvl1pPr marL="0" indent="0" algn="l">
              <a:buNone/>
              <a:defRPr sz="1100">
                <a:latin typeface="+mj-lt"/>
              </a:defRPr>
            </a:lvl1pPr>
          </a:lstStyle>
          <a:p>
            <a:pPr lvl="0"/>
            <a:r>
              <a:rPr lang="en-CA"/>
              <a:t>Title or description</a:t>
            </a:r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A85A68AA-FDBA-4178-B66D-150113121DD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71269" y="2137379"/>
            <a:ext cx="1692000" cy="1692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81DF90CC-7FD7-4EBC-B2B3-AF8FC4A318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14043" y="4221845"/>
            <a:ext cx="1692000" cy="218393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E98675C7-6F47-44B9-BEAC-8641865DD34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14043" y="4597725"/>
            <a:ext cx="1692000" cy="171585"/>
          </a:xfrm>
        </p:spPr>
        <p:txBody>
          <a:bodyPr wrap="square">
            <a:spAutoFit/>
          </a:bodyPr>
          <a:lstStyle>
            <a:lvl1pPr marL="0" indent="0" algn="l">
              <a:buNone/>
              <a:defRPr sz="1100">
                <a:latin typeface="+mj-lt"/>
              </a:defRPr>
            </a:lvl1pPr>
          </a:lstStyle>
          <a:p>
            <a:pPr lvl="0"/>
            <a:r>
              <a:rPr lang="en-CA"/>
              <a:t>Title or description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22143414-6619-4C59-AF99-F0761005A9A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014042" y="2137379"/>
            <a:ext cx="1692000" cy="1692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3BBE2A04-E82B-4CFC-BBAD-CF6DCEFD68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56815" y="4221845"/>
            <a:ext cx="1692000" cy="218393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FB2FBBB9-60B0-465E-81D1-4714A8D5B37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56815" y="4597725"/>
            <a:ext cx="1692000" cy="171585"/>
          </a:xfrm>
        </p:spPr>
        <p:txBody>
          <a:bodyPr wrap="square">
            <a:spAutoFit/>
          </a:bodyPr>
          <a:lstStyle>
            <a:lvl1pPr marL="0" indent="0" algn="l">
              <a:buNone/>
              <a:defRPr sz="1100">
                <a:latin typeface="+mj-lt"/>
              </a:defRPr>
            </a:lvl1pPr>
          </a:lstStyle>
          <a:p>
            <a:pPr lvl="0"/>
            <a:r>
              <a:rPr lang="en-CA"/>
              <a:t>Title or description</a:t>
            </a:r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C4F47691-4085-4C16-B9F2-4912A4A85209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856814" y="2137379"/>
            <a:ext cx="1692000" cy="1692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2F1D02C-A7EC-41E3-A698-AC482CE926BB}"/>
              </a:ext>
            </a:extLst>
          </p:cNvPr>
          <p:cNvCxnSpPr>
            <a:cxnSpLocks/>
          </p:cNvCxnSpPr>
          <p:nvPr/>
        </p:nvCxnSpPr>
        <p:spPr>
          <a:xfrm>
            <a:off x="642951" y="1472636"/>
            <a:ext cx="170338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3366DBB3-69F1-4BFA-83BC-59F38B92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51" y="644272"/>
            <a:ext cx="10913050" cy="55399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BDB3D8-CDFE-48C3-88BD-60F95972E15A}"/>
              </a:ext>
            </a:extLst>
          </p:cNvPr>
          <p:cNvCxnSpPr>
            <a:cxnSpLocks/>
          </p:cNvCxnSpPr>
          <p:nvPr/>
        </p:nvCxnSpPr>
        <p:spPr>
          <a:xfrm>
            <a:off x="642951" y="1472636"/>
            <a:ext cx="170338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1BF0D6-8048-47A6-843D-5EB24B9C4E92}"/>
              </a:ext>
            </a:extLst>
          </p:cNvPr>
          <p:cNvSpPr/>
          <p:nvPr/>
        </p:nvSpPr>
        <p:spPr>
          <a:xfrm>
            <a:off x="1" y="0"/>
            <a:ext cx="5243512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en-CA" sz="5800" b="1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5" name="Picture 4" descr="A picture containing light, traffic, lit&#10;&#10;Description automatically generated">
            <a:extLst>
              <a:ext uri="{FF2B5EF4-FFF2-40B4-BE49-F238E27FC236}">
                <a16:creationId xmlns:a16="http://schemas.microsoft.com/office/drawing/2014/main" id="{59E33C0B-D364-445F-9F76-E7CC22194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243512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4481E2F-044B-412D-BAE4-CA499752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3" y="2421103"/>
            <a:ext cx="3683001" cy="166199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B596C-9488-431D-A761-15C87CC0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4563" y="636588"/>
            <a:ext cx="5534025" cy="5600700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4BD796-5D27-44FB-A4B0-03019102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61E8BD-06AA-4645-81A1-8F18F6B07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F245F0-4300-47A7-B498-D7420E963F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5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1BF0D6-8048-47A6-843D-5EB24B9C4E92}"/>
              </a:ext>
            </a:extLst>
          </p:cNvPr>
          <p:cNvSpPr/>
          <p:nvPr/>
        </p:nvSpPr>
        <p:spPr>
          <a:xfrm>
            <a:off x="1" y="0"/>
            <a:ext cx="5243512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en-CA" sz="5800" b="1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8" name="Picture 7" descr="A picture containing light, traffic, lit&#10;&#10;Description automatically generated">
            <a:extLst>
              <a:ext uri="{FF2B5EF4-FFF2-40B4-BE49-F238E27FC236}">
                <a16:creationId xmlns:a16="http://schemas.microsoft.com/office/drawing/2014/main" id="{43DBBC9A-80B9-4AB6-8833-8E8A4C0B7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243512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B596C-9488-431D-A761-15C87CC0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4563" y="636588"/>
            <a:ext cx="5534025" cy="5600700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B21B3CC-1491-4F59-B841-6EE70D38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3" y="2421103"/>
            <a:ext cx="3683001" cy="166199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6BCEAF-8D76-4214-A17F-FC0276B7B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B8BD0D-ECCC-48C3-AADA-AC59A207A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79"/>
          </a:xfrm>
          <a:prstGeom prst="rect">
            <a:avLst/>
          </a:prstGeom>
        </p:spPr>
      </p:pic>
      <p:pic>
        <p:nvPicPr>
          <p:cNvPr id="12" name="Picture 11" descr="A picture containing light, traffic, lit&#10;&#10;Description automatically generated">
            <a:extLst>
              <a:ext uri="{FF2B5EF4-FFF2-40B4-BE49-F238E27FC236}">
                <a16:creationId xmlns:a16="http://schemas.microsoft.com/office/drawing/2014/main" id="{EA5A9442-9105-402C-AD76-B64D45DEE9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24351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94AB42-132B-4D69-8D71-63ADD6F249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C682A2B-3D58-4B19-BEFC-A0CAC48D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13" y="705581"/>
            <a:ext cx="10683521" cy="7315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26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CB5E6D-66A3-4883-B43F-0E666C169D5A}"/>
              </a:ext>
            </a:extLst>
          </p:cNvPr>
          <p:cNvCxnSpPr>
            <a:cxnSpLocks/>
          </p:cNvCxnSpPr>
          <p:nvPr/>
        </p:nvCxnSpPr>
        <p:spPr>
          <a:xfrm>
            <a:off x="642951" y="1472636"/>
            <a:ext cx="170338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FF705-270A-497E-B3B6-626D53A31F4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2951" y="1970734"/>
            <a:ext cx="1835137" cy="1836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4A164C0-3EF5-4703-85FC-CA2B03F811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10559" y="1970735"/>
            <a:ext cx="1836000" cy="1836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0BB64047-208E-48BD-A7C8-15DE2819590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74412" y="1970735"/>
            <a:ext cx="1836000" cy="1836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E2847EF2-8B5B-4C84-AF97-79B590411A3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3010" y="1970735"/>
            <a:ext cx="1836000" cy="1836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A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70276-14BC-4E68-AAC8-089A7F81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51" y="644272"/>
            <a:ext cx="10913050" cy="55399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E07562D3-F6BF-4AC4-BE1B-29E5A16F71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10559" y="4118986"/>
            <a:ext cx="2609823" cy="249615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2A123268-3171-4772-8EDA-388C25A957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0559" y="4422923"/>
            <a:ext cx="2616187" cy="187167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CA"/>
              <a:t>Add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2723B-1C7E-4777-9BBB-6CDB2B5A1C7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524D1A82-BAD5-4898-8C77-C821410AB1E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6847A5D-DBAA-4F2A-B608-378BF499743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10559" y="4737551"/>
            <a:ext cx="2616187" cy="390300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CA"/>
              <a:t>Describe your role on the engagement (if needed)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F3D7239E-E02F-4EE8-B7FE-D7186440880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74412" y="4118986"/>
            <a:ext cx="2609823" cy="249615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A842B4A-3455-41D3-9008-908AF5678B1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74412" y="4422923"/>
            <a:ext cx="2616187" cy="187167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CA"/>
              <a:t>Add Title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8876591-B3B5-4051-8776-29C5F3A4AAE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74412" y="4737551"/>
            <a:ext cx="2616187" cy="390300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CA"/>
              <a:t>Describe your role on the engagement (if needed)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ECAEC542-AECD-4655-8099-D02391D96B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43010" y="4118986"/>
            <a:ext cx="2609823" cy="249615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CE9BF578-1317-4C40-9B30-06C94F8D71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43010" y="4422923"/>
            <a:ext cx="2616187" cy="187167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CA"/>
              <a:t>Add 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4864EB1-18C8-40E6-9B34-163338DC1F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43010" y="4737551"/>
            <a:ext cx="2616187" cy="390300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CA"/>
              <a:t>Describe your role on the engagement (if needed)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2DD05E3F-4AB7-4BCA-8DED-D179E638E94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42951" y="4118986"/>
            <a:ext cx="2609823" cy="249615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CA"/>
              <a:t>Add Name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43D1509-2B04-47A2-95A5-54AF7302277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42951" y="4422923"/>
            <a:ext cx="2616187" cy="187167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CA"/>
              <a:t>Add Title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7CA084DC-3B73-4F11-AF42-55A63E3D3C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42951" y="4737551"/>
            <a:ext cx="2616187" cy="390300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CA"/>
              <a:t>Describe your role on the engagement (if needed)</a:t>
            </a:r>
          </a:p>
        </p:txBody>
      </p:sp>
    </p:spTree>
    <p:extLst>
      <p:ext uri="{BB962C8B-B14F-4D97-AF65-F5344CB8AC3E}">
        <p14:creationId xmlns:p14="http://schemas.microsoft.com/office/powerpoint/2010/main" val="2612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lumn layout_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637867" y="1422400"/>
            <a:ext cx="5554133" cy="2912533"/>
          </a:xfrm>
          <a:solidFill>
            <a:schemeClr val="accent5"/>
          </a:solidFill>
        </p:spPr>
        <p:txBody>
          <a:bodyPr vert="horz" wrap="square" lIns="0" tIns="1005840" rIns="0" bIns="45720" rtlCol="0" anchor="ctr">
            <a:noAutofit/>
          </a:bodyPr>
          <a:lstStyle>
            <a:lvl1pPr marL="0" indent="0" algn="ctr">
              <a:buNone/>
              <a:defRPr lang="en-GB">
                <a:solidFill>
                  <a:schemeClr val="bg1"/>
                </a:solidFill>
              </a:defRPr>
            </a:lvl1pPr>
          </a:lstStyle>
          <a:p>
            <a:pPr marL="230712" lvl="0" indent="-230712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9325" y="2078927"/>
            <a:ext cx="4364155" cy="926740"/>
          </a:xfrm>
        </p:spPr>
        <p:txBody>
          <a:bodyPr tIns="0"/>
          <a:lstStyle>
            <a:lvl1pPr marL="0" indent="0">
              <a:buNone/>
              <a:defRPr lang="en-US" sz="1867" kern="1200" spc="0" baseline="0" dirty="0" smtClean="0">
                <a:gradFill>
                  <a:gsLst>
                    <a:gs pos="2419">
                      <a:schemeClr val="bg1">
                        <a:lumMod val="50000"/>
                      </a:schemeClr>
                    </a:gs>
                    <a:gs pos="8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30710" indent="0">
              <a:buNone/>
              <a:defRPr/>
            </a:lvl2pPr>
            <a:lvl3pPr marL="431789" indent="0">
              <a:buNone/>
              <a:defRPr/>
            </a:lvl3pPr>
            <a:lvl4pPr marL="609585" indent="0">
              <a:buNone/>
              <a:defRPr/>
            </a:lvl4pPr>
            <a:lvl5pPr marL="791614" indent="0"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9325" y="693421"/>
            <a:ext cx="4364156" cy="1211580"/>
          </a:xfrm>
        </p:spPr>
        <p:txBody>
          <a:bodyPr tIns="0" bIns="0" anchor="t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67" b="1" kern="0" spc="-200" baseline="0" dirty="0" smtClean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  <a:cs typeface="Arial" panose="020B0604020202020204" pitchFamily="34" charset="0"/>
              </a:defRPr>
            </a:lvl1pPr>
            <a:lvl2pPr marL="0" indent="0"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33" b="1" kern="0" spc="-200" baseline="0" dirty="0" smtClean="0">
                <a:solidFill>
                  <a:schemeClr val="tx1"/>
                </a:solidFill>
                <a:latin typeface="+mj-lt"/>
                <a:ea typeface="Roboto Medium" panose="02000000000000000000" pitchFamily="2" charset="0"/>
                <a:cs typeface="Arial" panose="020B0604020202020204" pitchFamily="34" charset="0"/>
              </a:defRPr>
            </a:lvl2pPr>
            <a:lvl3pPr marL="0" indent="0"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33" b="1" kern="0" spc="-200" baseline="0" dirty="0" smtClean="0">
                <a:solidFill>
                  <a:schemeClr val="tx1"/>
                </a:solidFill>
                <a:latin typeface="+mj-lt"/>
                <a:ea typeface="Roboto Medium" panose="02000000000000000000" pitchFamily="2" charset="0"/>
                <a:cs typeface="Arial" panose="020B0604020202020204" pitchFamily="34" charset="0"/>
              </a:defRPr>
            </a:lvl3pPr>
            <a:lvl4pPr marL="0" indent="0"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33" b="1" kern="0" spc="-200" baseline="0" dirty="0" smtClean="0">
                <a:solidFill>
                  <a:schemeClr val="tx1"/>
                </a:solidFill>
                <a:latin typeface="+mj-lt"/>
                <a:ea typeface="Roboto Medium" panose="02000000000000000000" pitchFamily="2" charset="0"/>
                <a:cs typeface="Arial" panose="020B0604020202020204" pitchFamily="34" charset="0"/>
              </a:defRPr>
            </a:lvl4pPr>
            <a:lvl5pPr marL="0" indent="0"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333" b="1" kern="0" spc="-200" baseline="0" dirty="0">
                <a:solidFill>
                  <a:schemeClr val="tx1"/>
                </a:solidFill>
                <a:latin typeface="+mj-lt"/>
                <a:ea typeface="Roboto Medium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this text box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19325" y="3298128"/>
            <a:ext cx="4364155" cy="2684320"/>
          </a:xfrm>
        </p:spPr>
        <p:txBody>
          <a:bodyPr tIns="0"/>
          <a:lstStyle>
            <a:lvl1pPr marL="380990" indent="-38099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67" kern="1200" spc="0" baseline="0" dirty="0" smtClean="0">
                <a:gradFill>
                  <a:gsLst>
                    <a:gs pos="2419">
                      <a:schemeClr val="bg1">
                        <a:lumMod val="50000"/>
                      </a:schemeClr>
                    </a:gs>
                    <a:gs pos="8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30710" indent="0">
              <a:buNone/>
              <a:defRPr/>
            </a:lvl2pPr>
            <a:lvl3pPr marL="431789" indent="0">
              <a:buNone/>
              <a:defRPr/>
            </a:lvl3pPr>
            <a:lvl4pPr marL="609585" indent="0">
              <a:buNone/>
              <a:defRPr/>
            </a:lvl4pPr>
            <a:lvl5pPr marL="791614" indent="0">
              <a:buNone/>
              <a:defRPr/>
            </a:lvl5pPr>
          </a:lstStyle>
          <a:p>
            <a:pPr marL="380990" lvl="0" indent="-380990" algn="l" defTabSz="1219170" rtl="0" eaLnBrk="1" latinLnBrk="0" hangingPunct="1">
              <a:lnSpc>
                <a:spcPct val="90000"/>
              </a:lnSpc>
              <a:spcBef>
                <a:spcPts val="1600"/>
              </a:spcBef>
              <a:buClr>
                <a:srgbClr val="0072C8"/>
              </a:buClr>
              <a:buSzPct val="110000"/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22301" y="6131859"/>
            <a:ext cx="2430780" cy="147917"/>
          </a:xfrm>
        </p:spPr>
        <p:txBody>
          <a:bodyPr tIns="0" bIns="0" anchor="b"/>
          <a:lstStyle>
            <a:lvl1pPr marL="0" indent="0">
              <a:buNone/>
              <a:defRPr sz="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Optional small text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5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F2A4858-6F8C-45F5-8CCC-11EFF1BB4FA6}"/>
              </a:ext>
            </a:extLst>
          </p:cNvPr>
          <p:cNvSpPr/>
          <p:nvPr/>
        </p:nvSpPr>
        <p:spPr>
          <a:xfrm>
            <a:off x="-5413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89804"/>
                </a:srgbClr>
              </a:gs>
              <a:gs pos="60000">
                <a:srgbClr val="000000">
                  <a:alpha val="50000"/>
                </a:srgbClr>
              </a:gs>
              <a:gs pos="100000">
                <a:schemeClr val="tx1">
                  <a:alpha val="10000"/>
                </a:schemeClr>
              </a:gs>
            </a:gsLst>
            <a:lin ang="0" scaled="1"/>
            <a:tileRect/>
          </a:gradFill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5800" b="1" i="0" u="none" strike="noStrike" kern="0" cap="none" spc="0" normalizeH="0" baseline="0" noProof="0">
              <a:ln>
                <a:noFill/>
              </a:ln>
              <a:solidFill>
                <a:srgbClr val="181718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A95C13-991A-46C9-A8BF-0BA32FE6315B}"/>
              </a:ext>
            </a:extLst>
          </p:cNvPr>
          <p:cNvCxnSpPr>
            <a:cxnSpLocks/>
          </p:cNvCxnSpPr>
          <p:nvPr/>
        </p:nvCxnSpPr>
        <p:spPr>
          <a:xfrm>
            <a:off x="636587" y="5394693"/>
            <a:ext cx="1090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7AE36-8FA7-4EE6-8174-6C1E8E2DD874}"/>
              </a:ext>
            </a:extLst>
          </p:cNvPr>
          <p:cNvCxnSpPr>
            <a:cxnSpLocks/>
          </p:cNvCxnSpPr>
          <p:nvPr/>
        </p:nvCxnSpPr>
        <p:spPr>
          <a:xfrm>
            <a:off x="643354" y="3362325"/>
            <a:ext cx="17129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C7A0136-98D5-4859-B6A7-A610B1F586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6587" y="3713580"/>
            <a:ext cx="5508174" cy="280782"/>
          </a:xfrm>
          <a:prstGeom prst="rect">
            <a:avLst/>
          </a:prstGeom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8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AA094-4FB5-44CA-84CC-2FDCF214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6" y="1969270"/>
            <a:ext cx="6310313" cy="1107996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CCE8F9-94E0-4FF4-9ABF-CFAAE74BF2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54" y="4874530"/>
            <a:ext cx="2758659" cy="184665"/>
          </a:xfrm>
        </p:spPr>
        <p:txBody>
          <a:bodyPr wrap="square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/>
              <a:t>Month #,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23689-E8BC-42C8-873E-C1DAB118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8525" y="5884473"/>
            <a:ext cx="1224000" cy="263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0AFE8C-052B-4856-9A08-3E9B4E6ED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4078" y="5730192"/>
            <a:ext cx="904509" cy="470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1762DB-E434-4836-A9A5-45659F162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09" y="5808341"/>
            <a:ext cx="1331506" cy="431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DFD573-E9DD-4006-A7BA-977291A16098}"/>
              </a:ext>
            </a:extLst>
          </p:cNvPr>
          <p:cNvCxnSpPr>
            <a:cxnSpLocks/>
          </p:cNvCxnSpPr>
          <p:nvPr/>
        </p:nvCxnSpPr>
        <p:spPr>
          <a:xfrm>
            <a:off x="636587" y="5394693"/>
            <a:ext cx="1090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22CC56-C496-4F3F-A0B2-6AE4C96A5F03}"/>
              </a:ext>
            </a:extLst>
          </p:cNvPr>
          <p:cNvCxnSpPr>
            <a:cxnSpLocks/>
          </p:cNvCxnSpPr>
          <p:nvPr/>
        </p:nvCxnSpPr>
        <p:spPr>
          <a:xfrm>
            <a:off x="643354" y="3362325"/>
            <a:ext cx="17129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03F7FC4-8D21-4965-A931-1F6029A41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8525" y="5884473"/>
            <a:ext cx="1224000" cy="2638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D22D28-344B-4E34-A1E7-8DA39B6C0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4078" y="5730192"/>
            <a:ext cx="904509" cy="4701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CC412E-CF57-4C2C-B2CD-4C513D710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09" y="5808341"/>
            <a:ext cx="1331506" cy="4319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B28EDB-0AEB-49BC-A139-45E27416928F}"/>
              </a:ext>
            </a:extLst>
          </p:cNvPr>
          <p:cNvCxnSpPr>
            <a:cxnSpLocks/>
          </p:cNvCxnSpPr>
          <p:nvPr userDrawn="1"/>
        </p:nvCxnSpPr>
        <p:spPr>
          <a:xfrm>
            <a:off x="636587" y="5394693"/>
            <a:ext cx="1090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85A6CF-98ED-48C0-9396-0189C841BB7A}"/>
              </a:ext>
            </a:extLst>
          </p:cNvPr>
          <p:cNvCxnSpPr>
            <a:cxnSpLocks/>
          </p:cNvCxnSpPr>
          <p:nvPr userDrawn="1"/>
        </p:nvCxnSpPr>
        <p:spPr>
          <a:xfrm>
            <a:off x="643354" y="3362325"/>
            <a:ext cx="17129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DF4DFAA-3251-4E22-99D5-C70C8353D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8525" y="5884473"/>
            <a:ext cx="1224000" cy="2638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8B4794-E99A-48CF-95E2-C78020B2EE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4078" y="5730192"/>
            <a:ext cx="904509" cy="4701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0551C7-6928-43A8-91EA-B42B951ABC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09" y="5808341"/>
            <a:ext cx="1331506" cy="4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21FF79-5392-4CAF-9EF8-AACAD9720F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100000"/>
                </a:schemeClr>
              </a:gs>
              <a:gs pos="60000">
                <a:schemeClr val="tx2">
                  <a:alpha val="60000"/>
                </a:schemeClr>
              </a:gs>
              <a:gs pos="100000">
                <a:schemeClr val="tx2">
                  <a:alpha val="15000"/>
                </a:schemeClr>
              </a:gs>
            </a:gsLst>
            <a:lin ang="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endParaRPr lang="en-CA" sz="5800" b="1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7AE36-8FA7-4EE6-8174-6C1E8E2DD874}"/>
              </a:ext>
            </a:extLst>
          </p:cNvPr>
          <p:cNvCxnSpPr>
            <a:cxnSpLocks/>
          </p:cNvCxnSpPr>
          <p:nvPr/>
        </p:nvCxnSpPr>
        <p:spPr>
          <a:xfrm>
            <a:off x="643354" y="3362325"/>
            <a:ext cx="17129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C7A0136-98D5-4859-B6A7-A610B1F586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6587" y="3713580"/>
            <a:ext cx="5508174" cy="280782"/>
          </a:xfrm>
          <a:prstGeom prst="rect">
            <a:avLst/>
          </a:prstGeom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8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AA094-4FB5-44CA-84CC-2FDCF214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6" y="1969270"/>
            <a:ext cx="6299999" cy="1107996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A57AA3F-C845-42C2-B04F-FCD23F5C13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354" y="4874530"/>
            <a:ext cx="2758659" cy="184665"/>
          </a:xfrm>
        </p:spPr>
        <p:txBody>
          <a:bodyPr wrap="square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/>
              <a:t>Month #, 2020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CCEAD1-416F-443A-9DBA-9C4FFFDD2DBE}"/>
              </a:ext>
            </a:extLst>
          </p:cNvPr>
          <p:cNvCxnSpPr>
            <a:cxnSpLocks/>
          </p:cNvCxnSpPr>
          <p:nvPr/>
        </p:nvCxnSpPr>
        <p:spPr>
          <a:xfrm>
            <a:off x="636587" y="5394693"/>
            <a:ext cx="1090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9BE89CF-CD79-46F2-A1AC-E6603AC9C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8525" y="5884473"/>
            <a:ext cx="1224000" cy="2638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0F5958-30A1-4256-B949-62C6C9874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4078" y="5730192"/>
            <a:ext cx="904509" cy="470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1EE1F5-180C-4D88-9CF1-A7E76BCC8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09" y="5808341"/>
            <a:ext cx="1331506" cy="43199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C3930C-A82B-4DA1-AC38-E27B17BB863F}"/>
              </a:ext>
            </a:extLst>
          </p:cNvPr>
          <p:cNvCxnSpPr>
            <a:cxnSpLocks/>
          </p:cNvCxnSpPr>
          <p:nvPr/>
        </p:nvCxnSpPr>
        <p:spPr>
          <a:xfrm>
            <a:off x="643354" y="3362325"/>
            <a:ext cx="17129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347EFC-4D68-4187-B8A9-17E0E85222A3}"/>
              </a:ext>
            </a:extLst>
          </p:cNvPr>
          <p:cNvCxnSpPr>
            <a:cxnSpLocks/>
          </p:cNvCxnSpPr>
          <p:nvPr/>
        </p:nvCxnSpPr>
        <p:spPr>
          <a:xfrm>
            <a:off x="636587" y="5394693"/>
            <a:ext cx="1090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E48C453-C5DB-44E4-A3CF-95FCA9D96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8525" y="5884473"/>
            <a:ext cx="1224000" cy="2638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7815A3-2141-449E-9E0B-47DCC8B80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4078" y="5730192"/>
            <a:ext cx="904509" cy="4701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30640C-7BED-4C0C-BC5B-8FDA849AF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09" y="5808341"/>
            <a:ext cx="1331506" cy="43199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373738-74D3-4BF5-AB74-2272D96372AB}"/>
              </a:ext>
            </a:extLst>
          </p:cNvPr>
          <p:cNvCxnSpPr>
            <a:cxnSpLocks/>
          </p:cNvCxnSpPr>
          <p:nvPr userDrawn="1"/>
        </p:nvCxnSpPr>
        <p:spPr>
          <a:xfrm>
            <a:off x="643354" y="3362325"/>
            <a:ext cx="17129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B6AA07-F53B-4EC0-A7CD-7171B17FA1E1}"/>
              </a:ext>
            </a:extLst>
          </p:cNvPr>
          <p:cNvCxnSpPr>
            <a:cxnSpLocks/>
          </p:cNvCxnSpPr>
          <p:nvPr userDrawn="1"/>
        </p:nvCxnSpPr>
        <p:spPr>
          <a:xfrm>
            <a:off x="636587" y="5394693"/>
            <a:ext cx="1090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2F704A9-65E6-4C9E-95E1-244428F883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8525" y="5884473"/>
            <a:ext cx="1224000" cy="2638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D6248F3-0302-47F6-9ECC-030897FC8A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4078" y="5730192"/>
            <a:ext cx="904509" cy="4701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B5A4AD-4562-48DA-BC46-93E83502E8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09" y="5808341"/>
            <a:ext cx="1331506" cy="4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5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Grey B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,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9FF3637-28E5-4909-8584-9C06C001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51" y="644272"/>
            <a:ext cx="10913050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8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, Title - Gray B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9FF3637-28E5-4909-8584-9C06C001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51" y="644272"/>
            <a:ext cx="10913050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59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, Title,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B57B-5A11-4A46-9508-891238FFF963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F1B393F-D93D-44CA-A329-6B1FFD97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951" y="1241000"/>
            <a:ext cx="10915637" cy="43678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  <a:latin typeface="+mj-lt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CFF6A-22B4-4E80-969D-CF8FE800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1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51" y="644272"/>
            <a:ext cx="10913050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0030" y="6351661"/>
            <a:ext cx="282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051B57B-5A11-4A46-9508-891238FFF963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51" y="1594458"/>
            <a:ext cx="10913050" cy="46428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2B11CA-FA01-4574-AFEF-0BFA12BAA20E}"/>
              </a:ext>
            </a:extLst>
          </p:cNvPr>
          <p:cNvGrpSpPr/>
          <p:nvPr/>
        </p:nvGrpSpPr>
        <p:grpSpPr>
          <a:xfrm>
            <a:off x="642951" y="-322217"/>
            <a:ext cx="10913050" cy="100914"/>
            <a:chOff x="642951" y="640507"/>
            <a:chExt cx="10913050" cy="820800"/>
          </a:xfrm>
          <a:solidFill>
            <a:schemeClr val="tx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834335-B4F1-4198-A9C7-A26C3F1EE7FC}"/>
                </a:ext>
              </a:extLst>
            </p:cNvPr>
            <p:cNvSpPr/>
            <p:nvPr/>
          </p:nvSpPr>
          <p:spPr>
            <a:xfrm>
              <a:off x="6429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EAD795-6B8E-4320-B311-32D3349621D7}"/>
                </a:ext>
              </a:extLst>
            </p:cNvPr>
            <p:cNvSpPr/>
            <p:nvPr/>
          </p:nvSpPr>
          <p:spPr>
            <a:xfrm>
              <a:off x="15637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B76E8F-4ADE-480C-A049-48D21F46E08D}"/>
                </a:ext>
              </a:extLst>
            </p:cNvPr>
            <p:cNvSpPr/>
            <p:nvPr/>
          </p:nvSpPr>
          <p:spPr>
            <a:xfrm>
              <a:off x="24844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A3AFE0-BD59-431A-9C6B-0608EFB023B8}"/>
                </a:ext>
              </a:extLst>
            </p:cNvPr>
            <p:cNvSpPr/>
            <p:nvPr/>
          </p:nvSpPr>
          <p:spPr>
            <a:xfrm>
              <a:off x="34052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5650CA-5C7E-48E9-9E8B-FE1989C88A88}"/>
                </a:ext>
              </a:extLst>
            </p:cNvPr>
            <p:cNvSpPr/>
            <p:nvPr/>
          </p:nvSpPr>
          <p:spPr>
            <a:xfrm>
              <a:off x="43259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31423A-6562-4CC6-A77F-794D6E187D2C}"/>
                </a:ext>
              </a:extLst>
            </p:cNvPr>
            <p:cNvSpPr/>
            <p:nvPr/>
          </p:nvSpPr>
          <p:spPr>
            <a:xfrm>
              <a:off x="52467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AE5FC6-7FA3-45E0-8A5C-9A3D4CB1E545}"/>
                </a:ext>
              </a:extLst>
            </p:cNvPr>
            <p:cNvSpPr/>
            <p:nvPr/>
          </p:nvSpPr>
          <p:spPr>
            <a:xfrm>
              <a:off x="61674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5CDCE4-973A-4B83-9A91-A75FF237B0E9}"/>
                </a:ext>
              </a:extLst>
            </p:cNvPr>
            <p:cNvSpPr/>
            <p:nvPr/>
          </p:nvSpPr>
          <p:spPr>
            <a:xfrm>
              <a:off x="70882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CF272B-828F-4B5E-AC7F-9F93FEEAEAC7}"/>
                </a:ext>
              </a:extLst>
            </p:cNvPr>
            <p:cNvSpPr/>
            <p:nvPr/>
          </p:nvSpPr>
          <p:spPr>
            <a:xfrm>
              <a:off x="80089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B9CC4F-875E-4442-9E05-1869B392B808}"/>
                </a:ext>
              </a:extLst>
            </p:cNvPr>
            <p:cNvSpPr/>
            <p:nvPr/>
          </p:nvSpPr>
          <p:spPr>
            <a:xfrm>
              <a:off x="89297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2A5A9D-1D62-4ED2-8794-F2958FE7051F}"/>
                </a:ext>
              </a:extLst>
            </p:cNvPr>
            <p:cNvSpPr/>
            <p:nvPr/>
          </p:nvSpPr>
          <p:spPr>
            <a:xfrm>
              <a:off x="98504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7CC671-79C3-4E55-AF64-19669498C16A}"/>
                </a:ext>
              </a:extLst>
            </p:cNvPr>
            <p:cNvSpPr/>
            <p:nvPr/>
          </p:nvSpPr>
          <p:spPr>
            <a:xfrm>
              <a:off x="107712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B8C8D94-84C8-4CC7-8697-1A5AEE79C80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0AE33AC-8967-4808-B322-A1460E718E9A}"/>
              </a:ext>
            </a:extLst>
          </p:cNvPr>
          <p:cNvGrpSpPr/>
          <p:nvPr/>
        </p:nvGrpSpPr>
        <p:grpSpPr>
          <a:xfrm>
            <a:off x="642951" y="-322217"/>
            <a:ext cx="10913050" cy="100914"/>
            <a:chOff x="642951" y="640507"/>
            <a:chExt cx="10913050" cy="820800"/>
          </a:xfrm>
          <a:solidFill>
            <a:schemeClr val="tx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6FD229-795D-434D-93F2-88A53CB6A25D}"/>
                </a:ext>
              </a:extLst>
            </p:cNvPr>
            <p:cNvSpPr/>
            <p:nvPr/>
          </p:nvSpPr>
          <p:spPr>
            <a:xfrm>
              <a:off x="6429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5AF4CB-C264-48A9-9F02-D292125796EE}"/>
                </a:ext>
              </a:extLst>
            </p:cNvPr>
            <p:cNvSpPr/>
            <p:nvPr/>
          </p:nvSpPr>
          <p:spPr>
            <a:xfrm>
              <a:off x="15637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906B35-3F95-4A83-BB1B-DD582F5FBC42}"/>
                </a:ext>
              </a:extLst>
            </p:cNvPr>
            <p:cNvSpPr/>
            <p:nvPr/>
          </p:nvSpPr>
          <p:spPr>
            <a:xfrm>
              <a:off x="24844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A1C3C4-EFAA-4E7E-B356-D1BFEB65EFB4}"/>
                </a:ext>
              </a:extLst>
            </p:cNvPr>
            <p:cNvSpPr/>
            <p:nvPr/>
          </p:nvSpPr>
          <p:spPr>
            <a:xfrm>
              <a:off x="34052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2281AD-306F-4598-9B04-A65E32A03463}"/>
                </a:ext>
              </a:extLst>
            </p:cNvPr>
            <p:cNvSpPr/>
            <p:nvPr/>
          </p:nvSpPr>
          <p:spPr>
            <a:xfrm>
              <a:off x="43259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287140-51D3-4A43-BD45-1E466364632B}"/>
                </a:ext>
              </a:extLst>
            </p:cNvPr>
            <p:cNvSpPr/>
            <p:nvPr/>
          </p:nvSpPr>
          <p:spPr>
            <a:xfrm>
              <a:off x="52467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A8A9EC-D588-4AC8-BD0A-716A34EB608C}"/>
                </a:ext>
              </a:extLst>
            </p:cNvPr>
            <p:cNvSpPr/>
            <p:nvPr/>
          </p:nvSpPr>
          <p:spPr>
            <a:xfrm>
              <a:off x="61674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D5BD59-E905-46C4-97AB-08711D4301D2}"/>
                </a:ext>
              </a:extLst>
            </p:cNvPr>
            <p:cNvSpPr/>
            <p:nvPr/>
          </p:nvSpPr>
          <p:spPr>
            <a:xfrm>
              <a:off x="70882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154BB81-736B-4799-91E2-821C52722CDD}"/>
                </a:ext>
              </a:extLst>
            </p:cNvPr>
            <p:cNvSpPr/>
            <p:nvPr/>
          </p:nvSpPr>
          <p:spPr>
            <a:xfrm>
              <a:off x="80089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124B57-F592-4F53-BEF0-41D3E22B2814}"/>
                </a:ext>
              </a:extLst>
            </p:cNvPr>
            <p:cNvSpPr/>
            <p:nvPr/>
          </p:nvSpPr>
          <p:spPr>
            <a:xfrm>
              <a:off x="89297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9D07A0-D717-4A78-9E2B-D9D8FF8F05D2}"/>
                </a:ext>
              </a:extLst>
            </p:cNvPr>
            <p:cNvSpPr/>
            <p:nvPr/>
          </p:nvSpPr>
          <p:spPr>
            <a:xfrm>
              <a:off x="98504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13FF9B-FE81-40A6-BDD3-E63753E7BFC9}"/>
                </a:ext>
              </a:extLst>
            </p:cNvPr>
            <p:cNvSpPr/>
            <p:nvPr/>
          </p:nvSpPr>
          <p:spPr>
            <a:xfrm>
              <a:off x="107712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3B652DAB-3CED-4F23-963A-70CD2441256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8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37FE9A1-2C5E-48BC-81D2-6AAFA6358696}"/>
              </a:ext>
            </a:extLst>
          </p:cNvPr>
          <p:cNvGrpSpPr/>
          <p:nvPr userDrawn="1"/>
        </p:nvGrpSpPr>
        <p:grpSpPr>
          <a:xfrm>
            <a:off x="642951" y="-322217"/>
            <a:ext cx="10913050" cy="100914"/>
            <a:chOff x="642951" y="640507"/>
            <a:chExt cx="10913050" cy="820800"/>
          </a:xfrm>
          <a:solidFill>
            <a:schemeClr val="tx1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2DD833-CC21-46A2-A23E-B7B7ED5BD096}"/>
                </a:ext>
              </a:extLst>
            </p:cNvPr>
            <p:cNvSpPr/>
            <p:nvPr/>
          </p:nvSpPr>
          <p:spPr>
            <a:xfrm>
              <a:off x="6429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855249-EA5C-4296-96ED-3C8F92051B0A}"/>
                </a:ext>
              </a:extLst>
            </p:cNvPr>
            <p:cNvSpPr/>
            <p:nvPr/>
          </p:nvSpPr>
          <p:spPr>
            <a:xfrm>
              <a:off x="15637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6AF4521-D5BA-4DF9-B57D-22953DEE9B92}"/>
                </a:ext>
              </a:extLst>
            </p:cNvPr>
            <p:cNvSpPr/>
            <p:nvPr/>
          </p:nvSpPr>
          <p:spPr>
            <a:xfrm>
              <a:off x="24844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5AC839-2267-4BAC-BB88-B5E20A8D9572}"/>
                </a:ext>
              </a:extLst>
            </p:cNvPr>
            <p:cNvSpPr/>
            <p:nvPr/>
          </p:nvSpPr>
          <p:spPr>
            <a:xfrm>
              <a:off x="34052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292DE-13CB-409B-BEDD-6A93AC1276A7}"/>
                </a:ext>
              </a:extLst>
            </p:cNvPr>
            <p:cNvSpPr/>
            <p:nvPr/>
          </p:nvSpPr>
          <p:spPr>
            <a:xfrm>
              <a:off x="43259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0C226B-170B-49DF-B393-24704DF40D0E}"/>
                </a:ext>
              </a:extLst>
            </p:cNvPr>
            <p:cNvSpPr/>
            <p:nvPr/>
          </p:nvSpPr>
          <p:spPr>
            <a:xfrm>
              <a:off x="52467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2AFC8B-788A-4838-9499-5E26764A5133}"/>
                </a:ext>
              </a:extLst>
            </p:cNvPr>
            <p:cNvSpPr/>
            <p:nvPr/>
          </p:nvSpPr>
          <p:spPr>
            <a:xfrm>
              <a:off x="61674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47BE8B-6634-4D1C-A56B-3904F77D878F}"/>
                </a:ext>
              </a:extLst>
            </p:cNvPr>
            <p:cNvSpPr/>
            <p:nvPr/>
          </p:nvSpPr>
          <p:spPr>
            <a:xfrm>
              <a:off x="70882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DE3947-8138-45AB-B0AE-629AC5073268}"/>
                </a:ext>
              </a:extLst>
            </p:cNvPr>
            <p:cNvSpPr/>
            <p:nvPr/>
          </p:nvSpPr>
          <p:spPr>
            <a:xfrm>
              <a:off x="80089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8D6AC92-99FB-4FA3-AE67-EED0A808A2D4}"/>
                </a:ext>
              </a:extLst>
            </p:cNvPr>
            <p:cNvSpPr/>
            <p:nvPr/>
          </p:nvSpPr>
          <p:spPr>
            <a:xfrm>
              <a:off x="89297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84F743-3E89-412D-BDA5-1F6D3BA134BB}"/>
                </a:ext>
              </a:extLst>
            </p:cNvPr>
            <p:cNvSpPr/>
            <p:nvPr/>
          </p:nvSpPr>
          <p:spPr>
            <a:xfrm>
              <a:off x="985045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05B3F2C-557C-4D8B-9C8A-A6681DC10E58}"/>
                </a:ext>
              </a:extLst>
            </p:cNvPr>
            <p:cNvSpPr/>
            <p:nvPr/>
          </p:nvSpPr>
          <p:spPr>
            <a:xfrm>
              <a:off x="10771201" y="640507"/>
              <a:ext cx="784800" cy="82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err="1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1BA23ABE-D8FC-4594-9892-69BB520062D0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8" y="6437583"/>
            <a:ext cx="595726" cy="1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6" r:id="rId25"/>
    <p:sldLayoutId id="2147483810" r:id="rId26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Segoe UI Semibold" panose="020B0702040204020203" pitchFamily="34" charset="0"/>
          <a:cs typeface="Segoe UI Semibold" panose="020B0702040204020203" pitchFamily="34" charset="0"/>
        </a:defRPr>
      </a:lvl1pPr>
    </p:titleStyle>
    <p:bodyStyle>
      <a:lvl1pPr marL="277200" indent="-277200" algn="l" defTabSz="457200" rtl="0" eaLnBrk="1" latinLnBrk="0" hangingPunct="1">
        <a:lnSpc>
          <a:spcPct val="110000"/>
        </a:lnSpc>
        <a:spcBef>
          <a:spcPts val="9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lang="en-CA" sz="2600" b="0" kern="1200" dirty="0">
          <a:solidFill>
            <a:schemeClr val="tx1"/>
          </a:solidFill>
          <a:latin typeface="+mn-lt"/>
          <a:ea typeface="Segoe UI Light" panose="020B0502040204020203" pitchFamily="34" charset="0"/>
          <a:cs typeface="Segoe UI Light" panose="020B0502040204020203" pitchFamily="34" charset="0"/>
          <a:sym typeface="MarkPro-Medium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Segoe UI Light" panose="020B0502040204020203" pitchFamily="34" charset="0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Segoe UI Light" panose="020B0502040204020203" pitchFamily="34" charset="0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Segoe UI Light" panose="020B0502040204020203" pitchFamily="34" charset="0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Segoe UI Light" panose="020B0502040204020203" pitchFamily="34" charset="0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3" pos="7281" userDrawn="1">
          <p15:clr>
            <a:srgbClr val="F26B43"/>
          </p15:clr>
        </p15:guide>
        <p15:guide id="74" pos="401" userDrawn="1">
          <p15:clr>
            <a:srgbClr val="F26B43"/>
          </p15:clr>
        </p15:guide>
        <p15:guide id="75" pos="897" userDrawn="1">
          <p15:clr>
            <a:srgbClr val="5ACBF0"/>
          </p15:clr>
        </p15:guide>
        <p15:guide id="76" pos="983" userDrawn="1">
          <p15:clr>
            <a:srgbClr val="5ACBF0"/>
          </p15:clr>
        </p15:guide>
        <p15:guide id="77" pos="1480" userDrawn="1">
          <p15:clr>
            <a:srgbClr val="5ACBF0"/>
          </p15:clr>
        </p15:guide>
        <p15:guide id="78" pos="1561" userDrawn="1">
          <p15:clr>
            <a:srgbClr val="5ACBF0"/>
          </p15:clr>
        </p15:guide>
        <p15:guide id="79" pos="2058" userDrawn="1">
          <p15:clr>
            <a:srgbClr val="5ACBF0"/>
          </p15:clr>
        </p15:guide>
        <p15:guide id="80" pos="2143" userDrawn="1">
          <p15:clr>
            <a:srgbClr val="5ACBF0"/>
          </p15:clr>
        </p15:guide>
        <p15:guide id="81" pos="2640" userDrawn="1">
          <p15:clr>
            <a:srgbClr val="5ACBF0"/>
          </p15:clr>
        </p15:guide>
        <p15:guide id="82" pos="2722" userDrawn="1">
          <p15:clr>
            <a:srgbClr val="5ACBF0"/>
          </p15:clr>
        </p15:guide>
        <p15:guide id="83" pos="3219" userDrawn="1">
          <p15:clr>
            <a:srgbClr val="5ACBF0"/>
          </p15:clr>
        </p15:guide>
        <p15:guide id="84" pos="3303" userDrawn="1">
          <p15:clr>
            <a:srgbClr val="5ACBF0"/>
          </p15:clr>
        </p15:guide>
        <p15:guide id="85" pos="3795" userDrawn="1">
          <p15:clr>
            <a:srgbClr val="5ACBF0"/>
          </p15:clr>
        </p15:guide>
        <p15:guide id="86" pos="6781" userDrawn="1">
          <p15:clr>
            <a:srgbClr val="5ACBF0"/>
          </p15:clr>
        </p15:guide>
        <p15:guide id="87" pos="6699" userDrawn="1">
          <p15:clr>
            <a:srgbClr val="5ACBF0"/>
          </p15:clr>
        </p15:guide>
        <p15:guide id="88" pos="6202" userDrawn="1">
          <p15:clr>
            <a:srgbClr val="5ACBF0"/>
          </p15:clr>
        </p15:guide>
        <p15:guide id="89" pos="6120" userDrawn="1">
          <p15:clr>
            <a:srgbClr val="5ACBF0"/>
          </p15:clr>
        </p15:guide>
        <p15:guide id="90" pos="5624" userDrawn="1">
          <p15:clr>
            <a:srgbClr val="5ACBF0"/>
          </p15:clr>
        </p15:guide>
        <p15:guide id="91" pos="5539" userDrawn="1">
          <p15:clr>
            <a:srgbClr val="5ACBF0"/>
          </p15:clr>
        </p15:guide>
        <p15:guide id="92" pos="5042" userDrawn="1">
          <p15:clr>
            <a:srgbClr val="5ACBF0"/>
          </p15:clr>
        </p15:guide>
        <p15:guide id="93" pos="4960" userDrawn="1">
          <p15:clr>
            <a:srgbClr val="5ACBF0"/>
          </p15:clr>
        </p15:guide>
        <p15:guide id="94" pos="4463" userDrawn="1">
          <p15:clr>
            <a:srgbClr val="5ACBF0"/>
          </p15:clr>
        </p15:guide>
        <p15:guide id="95" pos="4376" userDrawn="1">
          <p15:clr>
            <a:srgbClr val="5ACBF0"/>
          </p15:clr>
        </p15:guide>
        <p15:guide id="96" pos="3882" userDrawn="1">
          <p15:clr>
            <a:srgbClr val="5ACBF0"/>
          </p15:clr>
        </p15:guide>
        <p15:guide id="97" orient="horz" pos="401" userDrawn="1">
          <p15:clr>
            <a:srgbClr val="F26B43"/>
          </p15:clr>
        </p15:guide>
        <p15:guide id="98" orient="horz" pos="919" userDrawn="1">
          <p15:clr>
            <a:srgbClr val="5ACBF0"/>
          </p15:clr>
        </p15:guide>
        <p15:guide id="99" orient="horz" pos="999" userDrawn="1">
          <p15:clr>
            <a:srgbClr val="5ACBF0"/>
          </p15:clr>
        </p15:guide>
        <p15:guide id="100" orient="horz" pos="1520" userDrawn="1">
          <p15:clr>
            <a:srgbClr val="5ACBF0"/>
          </p15:clr>
        </p15:guide>
        <p15:guide id="101" orient="horz" pos="1599" userDrawn="1">
          <p15:clr>
            <a:srgbClr val="5ACBF0"/>
          </p15:clr>
        </p15:guide>
        <p15:guide id="102" orient="horz" pos="2118" userDrawn="1">
          <p15:clr>
            <a:srgbClr val="5ACBF0"/>
          </p15:clr>
        </p15:guide>
        <p15:guide id="103" orient="horz" pos="2720" userDrawn="1">
          <p15:clr>
            <a:srgbClr val="5ACBF0"/>
          </p15:clr>
        </p15:guide>
        <p15:guide id="104" orient="horz" pos="2198" userDrawn="1">
          <p15:clr>
            <a:srgbClr val="5ACBF0"/>
          </p15:clr>
        </p15:guide>
        <p15:guide id="105" orient="horz" pos="2797" userDrawn="1">
          <p15:clr>
            <a:srgbClr val="5ACBF0"/>
          </p15:clr>
        </p15:guide>
        <p15:guide id="106" orient="horz" pos="3318" userDrawn="1">
          <p15:clr>
            <a:srgbClr val="5ACBF0"/>
          </p15:clr>
        </p15:guide>
        <p15:guide id="107" orient="horz" pos="3396" userDrawn="1">
          <p15:clr>
            <a:srgbClr val="5ACBF0"/>
          </p15:clr>
        </p15:guide>
        <p15:guide id="108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abs.www.xant.ai/?utm_medium=is&amp;utm_source=link&amp;utm_campaign=forecasting/sales-forecasting-research/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8-UhJardXRMPhq5XjKuwX7p8i8lUmSDP?usp=shar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88D011F-6CB6-4CA7-9ED7-D374775380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6586" y="3193485"/>
            <a:ext cx="5508174" cy="45538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b="1" dirty="0"/>
              <a:t>Client conversion in retail business</a:t>
            </a:r>
          </a:p>
          <a:p>
            <a:pPr>
              <a:spcBef>
                <a:spcPts val="0"/>
              </a:spcBef>
            </a:pPr>
            <a:endParaRPr lang="en-US" sz="1400" b="1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EEAA620-EDC2-4FED-8C7E-D3327B88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6" y="1764169"/>
            <a:ext cx="6299999" cy="1107996"/>
          </a:xfrm>
        </p:spPr>
        <p:txBody>
          <a:bodyPr/>
          <a:lstStyle/>
          <a:p>
            <a:r>
              <a:rPr lang="en-CA" dirty="0"/>
              <a:t>AI/ML applications use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EC772-D2C9-4F63-934A-7BDA3A7A0E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36" y="5600487"/>
            <a:ext cx="1562498" cy="7950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BAEE9D-C9F2-4BF7-ADB8-3E5DCACD04E5}"/>
              </a:ext>
            </a:extLst>
          </p:cNvPr>
          <p:cNvCxnSpPr>
            <a:cxnSpLocks/>
          </p:cNvCxnSpPr>
          <p:nvPr/>
        </p:nvCxnSpPr>
        <p:spPr>
          <a:xfrm>
            <a:off x="643354" y="3137768"/>
            <a:ext cx="17129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1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1711-42CF-44FF-A4DB-97C68DE5C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Facts on data driven marketing</a:t>
            </a:r>
          </a:p>
          <a:p>
            <a:r>
              <a:rPr lang="en-CA" dirty="0"/>
              <a:t>Direct marketing and AI/ML applications</a:t>
            </a:r>
          </a:p>
          <a:p>
            <a:r>
              <a:rPr lang="en-CA" dirty="0"/>
              <a:t>Use cases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DAED8-9474-4780-A083-FCC81559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490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E5814-E245-447D-B77E-58E53D2C4F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446667"/>
            <a:ext cx="5078660" cy="4232552"/>
          </a:xfrm>
        </p:spPr>
        <p:txBody>
          <a:bodyPr>
            <a:normAutofit fontScale="92500" lnSpcReduction="10000"/>
          </a:bodyPr>
          <a:lstStyle/>
          <a:p>
            <a:endParaRPr lang="en-CA" sz="2800" dirty="0">
              <a:solidFill>
                <a:schemeClr val="bg1"/>
              </a:solidFill>
            </a:endParaRPr>
          </a:p>
          <a:p>
            <a:r>
              <a:rPr lang="en-CA" sz="2800" dirty="0">
                <a:solidFill>
                  <a:schemeClr val="bg1"/>
                </a:solidFill>
              </a:rPr>
              <a:t>In dynamic demand patterns, sales forecast mostly fails.</a:t>
            </a:r>
          </a:p>
          <a:p>
            <a:endParaRPr lang="en-CA" sz="2800" dirty="0">
              <a:solidFill>
                <a:schemeClr val="bg1"/>
              </a:solidFill>
            </a:endParaRPr>
          </a:p>
          <a:p>
            <a:r>
              <a:rPr lang="en-CA" sz="2800" dirty="0">
                <a:solidFill>
                  <a:schemeClr val="bg1"/>
                </a:solidFill>
              </a:rPr>
              <a:t>Customer data driven demand forecast is the key to sales efficiency.</a:t>
            </a:r>
          </a:p>
          <a:p>
            <a:pPr marL="0" indent="0">
              <a:buNone/>
            </a:pPr>
            <a:endParaRPr lang="en-CA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1F49F94-1D1A-4ACF-A86E-D698ECE7F0A2}"/>
              </a:ext>
            </a:extLst>
          </p:cNvPr>
          <p:cNvSpPr txBox="1">
            <a:spLocks/>
          </p:cNvSpPr>
          <p:nvPr/>
        </p:nvSpPr>
        <p:spPr>
          <a:xfrm>
            <a:off x="5357862" y="1446667"/>
            <a:ext cx="6828379" cy="189744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j-lt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277200" indent="-277200" defTabSz="457200">
              <a:spcBef>
                <a:spcPts val="9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77200" indent="-277200" defTabSz="457200">
              <a:spcBef>
                <a:spcPts val="9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Light" panose="020B0502040204020203" pitchFamily="34" charset="0"/>
                <a:sym typeface="MarkPro-Medium"/>
              </a:rPr>
              <a:t>“</a:t>
            </a:r>
            <a:r>
              <a:rPr lang="en-US" sz="1600" i="1" dirty="0">
                <a:solidFill>
                  <a:schemeClr val="tx1"/>
                </a:solidFill>
                <a:latin typeface="+mn-lt"/>
              </a:rPr>
              <a:t>Only 28.1% of closed deals are predicted accurately 90 days out, and the actual close amounts differ by 31% from forecasts”, 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XANT Labs</a:t>
            </a:r>
            <a:r>
              <a:rPr lang="en-US" sz="1600" dirty="0">
                <a:solidFill>
                  <a:schemeClr val="tx1"/>
                </a:solidFill>
              </a:rPr>
              <a:t>, Oct. 2019.</a:t>
            </a:r>
            <a:endParaRPr lang="en-US" sz="1600" dirty="0">
              <a:solidFill>
                <a:schemeClr val="tx1"/>
              </a:solidFill>
              <a:sym typeface="MarkPro-Medium"/>
            </a:endParaRPr>
          </a:p>
          <a:p>
            <a:pPr marL="277200" indent="-277200" defTabSz="457200">
              <a:spcBef>
                <a:spcPts val="9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sym typeface="MarkPro-Medium"/>
            </a:endParaRPr>
          </a:p>
          <a:p>
            <a:pPr marL="277200" indent="-277200" defTabSz="457200">
              <a:spcBef>
                <a:spcPts val="9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+mn-lt"/>
              </a:rPr>
              <a:t>“We found that while 74% of firms say they want to be “data-driven,” only 29% say they are good at connecting analytics to action. That is the problem.” </a:t>
            </a:r>
            <a:r>
              <a:rPr lang="en-US" sz="1600" i="1" dirty="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– </a:t>
            </a:r>
            <a:r>
              <a:rPr lang="en-US" sz="1600" dirty="0">
                <a:solidFill>
                  <a:schemeClr val="tx1"/>
                </a:solidFill>
              </a:rPr>
              <a:t>Forrester research, March 2016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001A18C-C0B4-4665-BDC5-3F6435E0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-5774"/>
            <a:ext cx="4853373" cy="1495794"/>
          </a:xfrm>
        </p:spPr>
        <p:txBody>
          <a:bodyPr/>
          <a:lstStyle/>
          <a:p>
            <a:r>
              <a:rPr lang="en-CA" sz="3600" dirty="0"/>
              <a:t>Facts on data driven marketing</a:t>
            </a:r>
          </a:p>
        </p:txBody>
      </p:sp>
      <p:pic>
        <p:nvPicPr>
          <p:cNvPr id="1026" name="Picture 2" descr="Using Artificial Intelligence in Inventory Management">
            <a:extLst>
              <a:ext uri="{FF2B5EF4-FFF2-40B4-BE49-F238E27FC236}">
                <a16:creationId xmlns:a16="http://schemas.microsoft.com/office/drawing/2014/main" id="{395B037B-C806-4A76-8C99-1282F9202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373" y="1"/>
            <a:ext cx="1744868" cy="104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605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D6BC-96A8-465F-B1D5-9F96F309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54" y="363995"/>
            <a:ext cx="6917635" cy="786202"/>
          </a:xfrm>
        </p:spPr>
        <p:txBody>
          <a:bodyPr/>
          <a:lstStyle/>
          <a:p>
            <a:r>
              <a:rPr lang="en-CA" sz="3600" dirty="0"/>
              <a:t>Direct marketing and AI/ML </a:t>
            </a:r>
            <a:br>
              <a:rPr lang="en-CA" sz="2000" i="1" dirty="0"/>
            </a:br>
            <a:br>
              <a:rPr lang="en-CA" sz="2000" i="1" dirty="0"/>
            </a:br>
            <a:br>
              <a:rPr lang="en-CA" sz="2000" i="1" dirty="0"/>
            </a:br>
            <a:endParaRPr lang="en-CA" i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97925-8DAC-4479-BF9A-60D18A112914}"/>
              </a:ext>
            </a:extLst>
          </p:cNvPr>
          <p:cNvSpPr/>
          <p:nvPr/>
        </p:nvSpPr>
        <p:spPr>
          <a:xfrm>
            <a:off x="9228841" y="2780907"/>
            <a:ext cx="1800520" cy="1206631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CA" sz="5800" b="1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DCE269-12AB-4512-AB0E-2A73E3996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106347"/>
              </p:ext>
            </p:extLst>
          </p:nvPr>
        </p:nvGraphicFramePr>
        <p:xfrm>
          <a:off x="5058163" y="1024962"/>
          <a:ext cx="4935790" cy="385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7728FFD-5D3D-4E1C-B51B-B03E5E37ED63}"/>
              </a:ext>
            </a:extLst>
          </p:cNvPr>
          <p:cNvGrpSpPr/>
          <p:nvPr/>
        </p:nvGrpSpPr>
        <p:grpSpPr>
          <a:xfrm>
            <a:off x="653060" y="2034485"/>
            <a:ext cx="4879594" cy="3603904"/>
            <a:chOff x="289606" y="1245899"/>
            <a:chExt cx="4266618" cy="2927827"/>
          </a:xfrm>
        </p:grpSpPr>
        <p:pic>
          <p:nvPicPr>
            <p:cNvPr id="2054" name="Picture 6" descr="Data, data source, database, elastic search, search data icon - Download on  Iconfinder">
              <a:extLst>
                <a:ext uri="{FF2B5EF4-FFF2-40B4-BE49-F238E27FC236}">
                  <a16:creationId xmlns:a16="http://schemas.microsoft.com/office/drawing/2014/main" id="{1E4A0390-2CEB-41B6-88B8-6C9D38EE6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408" y="3196748"/>
              <a:ext cx="976978" cy="976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427E3D-B27F-4028-B0C5-C94C0C198193}"/>
                </a:ext>
              </a:extLst>
            </p:cNvPr>
            <p:cNvGrpSpPr/>
            <p:nvPr/>
          </p:nvGrpSpPr>
          <p:grpSpPr>
            <a:xfrm>
              <a:off x="289606" y="1245899"/>
              <a:ext cx="1876243" cy="1489941"/>
              <a:chOff x="885922" y="3195446"/>
              <a:chExt cx="2159598" cy="1558028"/>
            </a:xfrm>
            <a:solidFill>
              <a:srgbClr val="107F8A"/>
            </a:solidFill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01947E1-0C85-4C92-A0F6-5CB7B6998ECE}"/>
                  </a:ext>
                </a:extLst>
              </p:cNvPr>
              <p:cNvSpPr/>
              <p:nvPr/>
            </p:nvSpPr>
            <p:spPr>
              <a:xfrm>
                <a:off x="885922" y="3195446"/>
                <a:ext cx="2159598" cy="1558028"/>
              </a:xfrm>
              <a:prstGeom prst="hexagon">
                <a:avLst/>
              </a:prstGeom>
              <a:grpFill/>
              <a:ln w="15875">
                <a:solidFill>
                  <a:srgbClr val="107F8A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CA" sz="5800" b="1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5EB8C5-CC1E-4778-BAFB-7E776904C5D9}"/>
                  </a:ext>
                </a:extLst>
              </p:cNvPr>
              <p:cNvSpPr txBox="1"/>
              <p:nvPr/>
            </p:nvSpPr>
            <p:spPr>
              <a:xfrm>
                <a:off x="1128160" y="3576653"/>
                <a:ext cx="1677414" cy="836787"/>
              </a:xfrm>
              <a:prstGeom prst="rect">
                <a:avLst/>
              </a:prstGeom>
              <a:grp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</a:rPr>
                  <a:t>Direct campaign client interaction data</a:t>
                </a:r>
                <a:r>
                  <a:rPr lang="en-CA" dirty="0"/>
                  <a:t>.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CB1B5D-7634-48F6-A3C9-7F03DB0C2496}"/>
                </a:ext>
              </a:extLst>
            </p:cNvPr>
            <p:cNvGrpSpPr/>
            <p:nvPr/>
          </p:nvGrpSpPr>
          <p:grpSpPr>
            <a:xfrm>
              <a:off x="2679981" y="1267955"/>
              <a:ext cx="1876243" cy="1485202"/>
              <a:chOff x="0" y="2490507"/>
              <a:chExt cx="1383802" cy="1197151"/>
            </a:xfrm>
          </p:grpSpPr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4D4A3060-8401-461D-AE9A-8A63C572657C}"/>
                  </a:ext>
                </a:extLst>
              </p:cNvPr>
              <p:cNvSpPr/>
              <p:nvPr/>
            </p:nvSpPr>
            <p:spPr>
              <a:xfrm>
                <a:off x="0" y="2490507"/>
                <a:ext cx="1383802" cy="1197151"/>
              </a:xfrm>
              <a:prstGeom prst="hexagon">
                <a:avLst>
                  <a:gd name="adj" fmla="val 2857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Hexagon 4">
                <a:extLst>
                  <a:ext uri="{FF2B5EF4-FFF2-40B4-BE49-F238E27FC236}">
                    <a16:creationId xmlns:a16="http://schemas.microsoft.com/office/drawing/2014/main" id="{24167B36-F671-42DD-AE4D-EAF611AD4AF0}"/>
                  </a:ext>
                </a:extLst>
              </p:cNvPr>
              <p:cNvSpPr txBox="1"/>
              <p:nvPr/>
            </p:nvSpPr>
            <p:spPr>
              <a:xfrm>
                <a:off x="229326" y="2688900"/>
                <a:ext cx="925150" cy="8003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1400" kern="1200" dirty="0"/>
                  <a:t>Segmentation and targeting using ML</a:t>
                </a: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B46D84A-76FD-4127-87BD-B2A8744E6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18380" y="3196748"/>
              <a:ext cx="976978" cy="932162"/>
            </a:xfrm>
            <a:prstGeom prst="rect">
              <a:avLst/>
            </a:prstGeom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29DB590-4678-434A-ACDA-B3AFBBCFDB3A}"/>
              </a:ext>
            </a:extLst>
          </p:cNvPr>
          <p:cNvSpPr/>
          <p:nvPr/>
        </p:nvSpPr>
        <p:spPr>
          <a:xfrm>
            <a:off x="2901509" y="2753417"/>
            <a:ext cx="382696" cy="396128"/>
          </a:xfrm>
          <a:prstGeom prst="rightArrow">
            <a:avLst/>
          </a:prstGeom>
          <a:solidFill>
            <a:srgbClr val="107F8A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CA" sz="5800" b="1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3864F48-C23D-4A09-B67F-E97CFCE643DF}"/>
              </a:ext>
            </a:extLst>
          </p:cNvPr>
          <p:cNvSpPr/>
          <p:nvPr/>
        </p:nvSpPr>
        <p:spPr>
          <a:xfrm>
            <a:off x="5635304" y="2780907"/>
            <a:ext cx="382696" cy="396128"/>
          </a:xfrm>
          <a:prstGeom prst="rightArrow">
            <a:avLst/>
          </a:prstGeom>
          <a:solidFill>
            <a:srgbClr val="107F8A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CA" sz="5800" b="1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6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D6BC-96A8-465F-B1D5-9F96F309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9" y="401833"/>
            <a:ext cx="10683521" cy="748692"/>
          </a:xfrm>
        </p:spPr>
        <p:txBody>
          <a:bodyPr/>
          <a:lstStyle/>
          <a:p>
            <a:r>
              <a:rPr lang="en-CA" sz="3600" dirty="0"/>
              <a:t>Use case</a:t>
            </a:r>
            <a:br>
              <a:rPr lang="en-CA" sz="2000" i="1" dirty="0"/>
            </a:br>
            <a:br>
              <a:rPr lang="en-CA" sz="2000" i="1" dirty="0"/>
            </a:br>
            <a:br>
              <a:rPr lang="en-CA" sz="2000" i="1" dirty="0"/>
            </a:br>
            <a:endParaRPr lang="en-CA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D2043-5AB5-464F-9E56-BB34AE5B8260}"/>
              </a:ext>
            </a:extLst>
          </p:cNvPr>
          <p:cNvSpPr/>
          <p:nvPr/>
        </p:nvSpPr>
        <p:spPr>
          <a:xfrm>
            <a:off x="952107" y="4053526"/>
            <a:ext cx="1093509" cy="46191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CA" sz="5800" b="1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97925-8DAC-4479-BF9A-60D18A112914}"/>
              </a:ext>
            </a:extLst>
          </p:cNvPr>
          <p:cNvSpPr/>
          <p:nvPr/>
        </p:nvSpPr>
        <p:spPr>
          <a:xfrm>
            <a:off x="9228841" y="2780907"/>
            <a:ext cx="1800520" cy="1206631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CA" sz="5800" b="1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050" name="Picture 2" descr="Image result for types of machine learning">
            <a:extLst>
              <a:ext uri="{FF2B5EF4-FFF2-40B4-BE49-F238E27FC236}">
                <a16:creationId xmlns:a16="http://schemas.microsoft.com/office/drawing/2014/main" id="{DDBB6858-E84A-42D8-9D79-1FAB04649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680" y="308292"/>
            <a:ext cx="2055361" cy="247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50F28B2A-7914-48DB-8EB3-0DD81C875937}"/>
              </a:ext>
            </a:extLst>
          </p:cNvPr>
          <p:cNvGrpSpPr/>
          <p:nvPr/>
        </p:nvGrpSpPr>
        <p:grpSpPr>
          <a:xfrm>
            <a:off x="952107" y="2303406"/>
            <a:ext cx="8661963" cy="2913691"/>
            <a:chOff x="470909" y="1282988"/>
            <a:chExt cx="8661963" cy="2913691"/>
          </a:xfrm>
        </p:grpSpPr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47BCEBAF-6FF0-4E6B-8D85-3AD476713C0E}"/>
                </a:ext>
              </a:extLst>
            </p:cNvPr>
            <p:cNvSpPr/>
            <p:nvPr/>
          </p:nvSpPr>
          <p:spPr>
            <a:xfrm>
              <a:off x="470909" y="1299262"/>
              <a:ext cx="2369221" cy="1066843"/>
            </a:xfrm>
            <a:prstGeom prst="flowChartInputOutput">
              <a:avLst/>
            </a:prstGeom>
            <a:ln>
              <a:solidFill>
                <a:srgbClr val="107F8A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CA" sz="5800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758706-020A-462D-9AFE-67EC609AD991}"/>
                </a:ext>
              </a:extLst>
            </p:cNvPr>
            <p:cNvSpPr txBox="1"/>
            <p:nvPr/>
          </p:nvSpPr>
          <p:spPr>
            <a:xfrm>
              <a:off x="934738" y="1411999"/>
              <a:ext cx="150534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Previous direct campaign customer data.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9F25C268-0F11-4907-BCA9-6C181B8AB56E}"/>
                </a:ext>
              </a:extLst>
            </p:cNvPr>
            <p:cNvSpPr/>
            <p:nvPr/>
          </p:nvSpPr>
          <p:spPr>
            <a:xfrm>
              <a:off x="3586163" y="1282988"/>
              <a:ext cx="2369221" cy="1169551"/>
            </a:xfrm>
            <a:prstGeom prst="flowChartProcess">
              <a:avLst/>
            </a:prstGeom>
            <a:ln>
              <a:solidFill>
                <a:srgbClr val="107F8A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CA" sz="5800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A9B156-C902-4488-A1A8-B76A619F556E}"/>
                </a:ext>
              </a:extLst>
            </p:cNvPr>
            <p:cNvSpPr txBox="1"/>
            <p:nvPr/>
          </p:nvSpPr>
          <p:spPr>
            <a:xfrm>
              <a:off x="3756360" y="1355974"/>
              <a:ext cx="20288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Perform exploratory data analysis to identify interdependencies of features. </a:t>
              </a:r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DE145302-2CDC-4C38-91A9-AD23223C8014}"/>
                </a:ext>
              </a:extLst>
            </p:cNvPr>
            <p:cNvSpPr/>
            <p:nvPr/>
          </p:nvSpPr>
          <p:spPr>
            <a:xfrm>
              <a:off x="6763651" y="1306995"/>
              <a:ext cx="2369221" cy="1326251"/>
            </a:xfrm>
            <a:prstGeom prst="flowChartProcess">
              <a:avLst/>
            </a:prstGeom>
            <a:ln>
              <a:solidFill>
                <a:srgbClr val="107F8A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CA" sz="5800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688EE1-B258-4365-9920-241792996B28}"/>
                </a:ext>
              </a:extLst>
            </p:cNvPr>
            <p:cNvSpPr txBox="1"/>
            <p:nvPr/>
          </p:nvSpPr>
          <p:spPr>
            <a:xfrm>
              <a:off x="6886426" y="1336738"/>
              <a:ext cx="203114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Develop a classification model to predict conversion of a client to subscribe to the product.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CAC8CE-735D-45AB-8E67-7840CFC822EF}"/>
                </a:ext>
              </a:extLst>
            </p:cNvPr>
            <p:cNvSpPr txBox="1"/>
            <p:nvPr/>
          </p:nvSpPr>
          <p:spPr>
            <a:xfrm>
              <a:off x="628650" y="2780907"/>
              <a:ext cx="404336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Data:</a:t>
              </a:r>
            </a:p>
            <a:p>
              <a:endParaRPr lang="en-CA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400" dirty="0">
                  <a:hlinkClick r:id="rId3"/>
                </a:rPr>
                <a:t>xyz Company direct marketing campaign data</a:t>
              </a:r>
              <a:endParaRPr lang="en-CA" sz="1400" dirty="0"/>
            </a:p>
            <a:p>
              <a:r>
                <a:rPr lang="en-CA" dirty="0"/>
                <a:t> </a:t>
              </a:r>
            </a:p>
            <a:p>
              <a:endParaRPr lang="en-CA" dirty="0"/>
            </a:p>
          </p:txBody>
        </p:sp>
        <p:sp>
          <p:nvSpPr>
            <p:cNvPr id="2056" name="Arrow: Right 2055">
              <a:extLst>
                <a:ext uri="{FF2B5EF4-FFF2-40B4-BE49-F238E27FC236}">
                  <a16:creationId xmlns:a16="http://schemas.microsoft.com/office/drawing/2014/main" id="{AEACBCAD-F6C1-4D23-AFC7-DA8B8DEEB3DF}"/>
                </a:ext>
              </a:extLst>
            </p:cNvPr>
            <p:cNvSpPr/>
            <p:nvPr/>
          </p:nvSpPr>
          <p:spPr>
            <a:xfrm>
              <a:off x="2777895" y="1853297"/>
              <a:ext cx="657784" cy="267236"/>
            </a:xfrm>
            <a:prstGeom prst="rightArrow">
              <a:avLst/>
            </a:prstGeom>
            <a:ln w="4445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CA" sz="5800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027454B1-BEDA-4EFA-894A-8FAB3D747154}"/>
                </a:ext>
              </a:extLst>
            </p:cNvPr>
            <p:cNvSpPr/>
            <p:nvPr/>
          </p:nvSpPr>
          <p:spPr>
            <a:xfrm>
              <a:off x="6020354" y="1846983"/>
              <a:ext cx="657784" cy="267236"/>
            </a:xfrm>
            <a:prstGeom prst="rightArrow">
              <a:avLst/>
            </a:prstGeom>
            <a:ln w="4445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CA" sz="5800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9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NP_TS_Theme_June2020">
  <a:themeElements>
    <a:clrScheme name="MNP_TS_Colours_June2020_v2">
      <a:dk1>
        <a:srgbClr val="0F1313"/>
      </a:dk1>
      <a:lt1>
        <a:srgbClr val="FFFFFF"/>
      </a:lt1>
      <a:dk2>
        <a:srgbClr val="003E52"/>
      </a:dk2>
      <a:lt2>
        <a:srgbClr val="F2F2F2"/>
      </a:lt2>
      <a:accent1>
        <a:srgbClr val="107F8A"/>
      </a:accent1>
      <a:accent2>
        <a:srgbClr val="035642"/>
      </a:accent2>
      <a:accent3>
        <a:srgbClr val="003E52"/>
      </a:accent3>
      <a:accent4>
        <a:srgbClr val="A7C957"/>
      </a:accent4>
      <a:accent5>
        <a:srgbClr val="E95F30"/>
      </a:accent5>
      <a:accent6>
        <a:srgbClr val="435555"/>
      </a:accent6>
      <a:hlink>
        <a:srgbClr val="107F8A"/>
      </a:hlink>
      <a:folHlink>
        <a:srgbClr val="107F8A"/>
      </a:folHlink>
    </a:clrScheme>
    <a:fontScheme name="MNP - Fonts - Jun2020">
      <a:majorFont>
        <a:latin typeface="Segoe UI Semibold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5800" b="1" dirty="0">
            <a:solidFill>
              <a:schemeClr val="bg1"/>
            </a:solidFill>
            <a:latin typeface="Corbel" charset="0"/>
            <a:ea typeface="Corbel" charset="0"/>
            <a:cs typeface="Corbel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MNP_TS_Theme_June2020" id="{44BB4530-8042-4326-8257-42A0DE325CEB}" vid="{0F6B06A3-1739-48D8-BD48-BD73E266E9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ing xmlns="0cdfe3a2-ce5a-4242-a61d-81657bb88ffe">true</Testing>
    <SharedWithUsers xmlns="74c33b7d-82ce-469b-a877-6fa7d6e02d4f">
      <UserInfo>
        <DisplayName>Lance Drozda</DisplayName>
        <AccountId>347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AA4D2CC071B149B6CCC93A5AB71946" ma:contentTypeVersion="13" ma:contentTypeDescription="Create a new document." ma:contentTypeScope="" ma:versionID="f87a611159bbe235042f13fa2ab398de">
  <xsd:schema xmlns:xsd="http://www.w3.org/2001/XMLSchema" xmlns:xs="http://www.w3.org/2001/XMLSchema" xmlns:p="http://schemas.microsoft.com/office/2006/metadata/properties" xmlns:ns2="0cdfe3a2-ce5a-4242-a61d-81657bb88ffe" xmlns:ns3="74c33b7d-82ce-469b-a877-6fa7d6e02d4f" targetNamespace="http://schemas.microsoft.com/office/2006/metadata/properties" ma:root="true" ma:fieldsID="734cb7a9d5ad91ee9ffacf40e8744a83" ns2:_="" ns3:_="">
    <xsd:import namespace="0cdfe3a2-ce5a-4242-a61d-81657bb88ffe"/>
    <xsd:import namespace="74c33b7d-82ce-469b-a877-6fa7d6e02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Testing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fe3a2-ce5a-4242-a61d-81657bb88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Testing" ma:index="18" nillable="true" ma:displayName="Testing" ma:default="1" ma:format="Dropdown" ma:internalName="Testing">
      <xsd:simpleType>
        <xsd:restriction base="dms:Boolea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c33b7d-82ce-469b-a877-6fa7d6e02d4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D01FF2-C92F-4FB4-AEC2-70AE2DD3FD70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0cdfe3a2-ce5a-4242-a61d-81657bb88ffe"/>
    <ds:schemaRef ds:uri="http://schemas.microsoft.com/office/2006/metadata/properties"/>
    <ds:schemaRef ds:uri="74c33b7d-82ce-469b-a877-6fa7d6e02d4f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301807-C4F9-4BA5-9246-3BEB0154A9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26BF5-B34F-40B0-81EA-697D5B2802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dfe3a2-ce5a-4242-a61d-81657bb88ffe"/>
    <ds:schemaRef ds:uri="74c33b7d-82ce-469b-a877-6fa7d6e02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24129</TotalTime>
  <Words>211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Corbel</vt:lpstr>
      <vt:lpstr>Segoe UI</vt:lpstr>
      <vt:lpstr>Segoe UI Semibold</vt:lpstr>
      <vt:lpstr>Segoe UI Semilight</vt:lpstr>
      <vt:lpstr>Wingdings</vt:lpstr>
      <vt:lpstr>MNP_TS_Theme_June2020</vt:lpstr>
      <vt:lpstr>AI/ML applications use cases</vt:lpstr>
      <vt:lpstr>Agenda</vt:lpstr>
      <vt:lpstr>Facts on data driven marketing</vt:lpstr>
      <vt:lpstr>Direct marketing and AI/ML    </vt:lpstr>
      <vt:lpstr>Use case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MNP!</dc:title>
  <dc:creator>Kaustubh Kapoor</dc:creator>
  <cp:lastModifiedBy>amit jha</cp:lastModifiedBy>
  <cp:revision>116</cp:revision>
  <dcterms:created xsi:type="dcterms:W3CDTF">2021-01-20T14:47:55Z</dcterms:created>
  <dcterms:modified xsi:type="dcterms:W3CDTF">2021-03-28T03:52:46Z</dcterms:modified>
</cp:coreProperties>
</file>