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959EAB-3CC9-4E9B-8AAB-A09F55B378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Adult_Census_Salary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D182DB-7D24-4EEB-88EE-90C6CA492B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2/22/2020 11:36:09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-1 Dashboard" id="2" name="slide2">
            <a:extLst>
              <a:ext uri="{FF2B5EF4-FFF2-40B4-BE49-F238E27FC236}">
                <a16:creationId xmlns:a16="http://schemas.microsoft.com/office/drawing/2014/main" id="{AE143D41-8856-4100-A213-948F54340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-2 Dashboard" id="3" name="slide3">
            <a:extLst>
              <a:ext uri="{FF2B5EF4-FFF2-40B4-BE49-F238E27FC236}">
                <a16:creationId xmlns:a16="http://schemas.microsoft.com/office/drawing/2014/main" id="{E3364530-5314-4DA4-A4E1-CBD2371A84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 Census Salary2" id="4" name="slide4">
            <a:extLst>
              <a:ext uri="{FF2B5EF4-FFF2-40B4-BE49-F238E27FC236}">
                <a16:creationId xmlns:a16="http://schemas.microsoft.com/office/drawing/2014/main" id="{B2989DE7-6173-4D6D-9E48-35CD15112F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 Census Salary3" id="5" name="slide5">
            <a:extLst>
              <a:ext uri="{FF2B5EF4-FFF2-40B4-BE49-F238E27FC236}">
                <a16:creationId xmlns:a16="http://schemas.microsoft.com/office/drawing/2014/main" id="{B346BF99-D2EF-42AB-B2D7-DB4636BA64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2020-02-22T17:36:11Z</dcterms:created>
  <dcterms:modified xsi:type="dcterms:W3CDTF">2020-02-22T17:36:11Z</dcterms:modified>
</cp:coreProperties>
</file>