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2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25.xml" ContentType="application/vnd.openxmlformats-officedocument.presentationml.slide+xml"/>
  <Override PartName="/ppt/slides/slide21.xml" ContentType="application/vnd.openxmlformats-officedocument.presentationml.slide+xml"/>
  <Override PartName="/ppt/slides/slide24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slides/slide20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7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7.xml" ContentType="application/vnd.openxmlformats-officedocument.presentationml.slideLayout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notesSlides/notesSlide19.xml" ContentType="application/vnd.openxmlformats-officedocument.presentationml.notesSlide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8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tableStyles.xml" ContentType="application/vnd.openxmlformats-officedocument.presentationml.tableStyl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 /><Relationship Id="rId32" Type="http://schemas.openxmlformats.org/officeDocument/2006/relationships/tableStyles" Target="tableStyles.xml" /><Relationship Id="rId3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358139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216925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054133195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031333936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02679540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7706179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434878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88489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804176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B062AEE-09F6-35F0-3A91-784F537244D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993701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277123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2149212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7D946C-4ECF-443A-3499-22CDFE31E88E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17573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25494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900935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DF61F8-71FF-4B15-4ABB-7C12FC64245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17453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446417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554758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4B7105-4809-9479-FFB8-9BB9E27796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976325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4849569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378555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B44C91-89EB-0186-06A2-1872F7C64FB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19545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6669553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98682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8EB65DD-12CA-CCD4-2243-80FB65F4E201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68516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40227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8022814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C910832-B622-4D02-FB3F-5E7585189AA8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87666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9338255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234546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28D196-BC08-8468-8D98-DF3D8B40746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12574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91098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9591623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4F50AB-F054-E18D-77D9-B2281BF9C51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35137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28343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977906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4C3800-0780-6CF6-32D4-D7F4DB27387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194692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062304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307710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2039AE4-7B2D-4F53-3570-8A35871988BB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23527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1501026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168638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265024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230738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8466587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6003F0D-9015-D56F-4DA0-4E3E1EECCBC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0589818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245013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44748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1EA4351-749A-28CD-8902-D79BA6FBAA7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566013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8055326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814275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7A99EF-6D10-A7CC-3A83-80838B58CCD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17136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6630352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8365034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FD69E6-DDA9-C650-74CF-C65A27E744B3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131802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529461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055011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7A81ED-4069-AB09-11F2-51A2A501C2E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6609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379731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316061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769BA2-F440-93E0-2ABF-C05B41BE9A9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4850519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306415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7430710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BC63AE-C8EC-7F4F-17E2-7225C6041AA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95263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517419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484245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842E043-B5A0-2DD9-855C-86F38D2F1307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117383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91189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371316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654CE-69F7-FD7F-8A27-795500E82F49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747592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023132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05878594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5A19A18-427E-B83B-AE68-4CB94EFB2E02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119371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7280234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36583228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AB04321-7A63-6217-184F-491F5EA0B336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514036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215456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919118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CAE4DD1-94C8-CDA2-5101-03392FC5B62C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342214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0223360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506701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335A88A-9A16-752A-467E-55568ED6247F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710467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67419885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5535827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0BB381B-355D-0441-16FF-7BFFCAF764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6935584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81149902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6851477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3753369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0088492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840314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8265471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1370008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5946721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8631115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490843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659938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578728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2587451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0777298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7504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5354446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6840547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9757143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1980739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659773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7876374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4844179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4895835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9811729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70587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1707110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9639491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2834406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0786772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2900937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5086566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370518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974926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25701530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07067010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27570796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7769410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9221799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739457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31084729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8003901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5794190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581349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3200345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29541691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440028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58942444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26758062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275068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377272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462817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200636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68389542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20953909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4751342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8051440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3169276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669008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45830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1907219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8291940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1235372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677132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13193905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0265885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308442280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019399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39377050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926020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44504180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474664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2021470631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226164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51433454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578609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497924211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54668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70954017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537436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18761426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049974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209802041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725413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68372678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46163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74020590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3394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574254397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167766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030390788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62381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201624396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527621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92946849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909923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725251624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295610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978247766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791186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859430399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76929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402113391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287426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2059964007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6060737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58798002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4937119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281612690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0009753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619989471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0208556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602077822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6264451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slide 1 of data</a:t>
            </a:r>
            <a:endParaRPr lang="en-US"/>
          </a:p>
        </p:txBody>
      </p:sp>
      <p:sp>
        <p:nvSpPr>
          <p:cNvPr id="1416801427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26</Slides>
  <Notes>26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2025-09-16T10:24:30Z</dcterms:modified>
</cp:coreProperties>
</file>