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Slides/notesSlide19.xml" ContentType="application/vnd.openxmlformats-officedocument.presentationml.notesSlide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tableStyles.xml" ContentType="application/vnd.openxmlformats-officedocument.presentationml.tableStyl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7D509B-4674-68ED-2D4D-1CFE2EF32A2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F9CCA5-2B9E-A952-5B2E-FF66072F6DD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6225F6-888B-1353-2537-F08A15E7F81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897C9D-1F9A-1EBC-9194-A571C5BDD16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BC9669-5886-6EE1-D73D-A6E464D4692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69DD5F-02E1-8E55-CA70-8519D885D9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4104D1-0E39-CA72-3A70-D1B4781D472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90C9EE-4B5A-2753-953D-5C40E0A9786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EBCE53-E1A5-2D1D-480D-16FE749463D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0917C5-C683-17A7-E9E2-3A1F51D5F41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10E214-9171-75E6-3FF4-4752772E825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9E7C39-918D-A947-A758-614E2988BC5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9CBEE-0B34-4B49-D412-2A9FAEA4502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FEFC00-140A-6CAA-0556-B37A8EC51B2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9454A9-5788-03F7-E203-06467E183C2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290F6D-8538-022C-4995-60E60ED8958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0904BC-0B14-A0A1-EB47-ADC39089544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22ED39-2E4D-E160-592B-50C7773B7BC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AB4591-409F-844C-6BA4-987A88251CC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421CEA-6B0A-8161-0376-0DF7594CA21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0DC4FC-16B3-8EE5-1652-820EE694082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5A6BC5-B446-40BD-C139-46A544BDF46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C28D3E-997D-E8BD-3C4B-C75F9998A6C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3DF7AE-3F75-2681-3FD5-27B5D565D81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4852FA-A43C-91E8-5DD7-307AA79884C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43FEE7-78C6-6908-1CDE-74679D886C7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162335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584207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0873356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1745132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992443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0415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809177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4922397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246175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8280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93750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0814800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303197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26683450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183208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0682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341523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90460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42672974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503040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8561471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754837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1170060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79480240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700281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4232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0581365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0051216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4369040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81232388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674648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63737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173548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7376009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8671079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4322214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7043237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21483029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14029253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1972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9443701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81213587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9745995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48224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96869951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192587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441071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11792200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6917145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9567504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128026689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625373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776499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6796184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86284286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1269487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621663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022144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2495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0453830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927019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>1/27/13</a:t>
            </a:fld>
            <a:endParaRPr lang="en-US"/>
          </a:p>
        </p:txBody>
      </p:sp>
      <p:sp>
        <p:nvSpPr>
          <p:cNvPr id="80486583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990876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857889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Amazon Features Overview</a:t>
            </a:r>
            <a:endParaRPr/>
          </a:p>
        </p:txBody>
      </p:sp>
      <p:sp>
        <p:nvSpPr>
          <p:cNvPr id="172213760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26 Key Features of Amazon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0541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9. Kindle &amp; E-Books</a:t>
            </a:r>
            <a:endParaRPr/>
          </a:p>
        </p:txBody>
      </p:sp>
      <p:sp>
        <p:nvSpPr>
          <p:cNvPr id="68089099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9. Kindle &amp; E-Books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0099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10. Amazon Music</a:t>
            </a:r>
            <a:endParaRPr/>
          </a:p>
        </p:txBody>
      </p:sp>
      <p:sp>
        <p:nvSpPr>
          <p:cNvPr id="142534445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10. Amazon Music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0523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11. Prime Video</a:t>
            </a:r>
            <a:endParaRPr/>
          </a:p>
        </p:txBody>
      </p:sp>
      <p:sp>
        <p:nvSpPr>
          <p:cNvPr id="19148531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11. Prime Video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5829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12. Amazon Web Services (AWS)</a:t>
            </a:r>
            <a:endParaRPr/>
          </a:p>
        </p:txBody>
      </p:sp>
      <p:sp>
        <p:nvSpPr>
          <p:cNvPr id="13273481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12. Amazon Web Services (AWS)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34764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13. Amazon Marketplace</a:t>
            </a:r>
            <a:endParaRPr/>
          </a:p>
        </p:txBody>
      </p:sp>
      <p:sp>
        <p:nvSpPr>
          <p:cNvPr id="148021442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13. Amazon Marketplace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73717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14. Customer Reviews &amp; Ratings</a:t>
            </a:r>
            <a:endParaRPr/>
          </a:p>
        </p:txBody>
      </p:sp>
      <p:sp>
        <p:nvSpPr>
          <p:cNvPr id="78908924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14. Customer Reviews &amp; Ratings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3128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15. Wish Lists &amp; Gift Registries</a:t>
            </a:r>
            <a:endParaRPr/>
          </a:p>
        </p:txBody>
      </p:sp>
      <p:sp>
        <p:nvSpPr>
          <p:cNvPr id="128392001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15. Wish Lists &amp; Gift Registries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1939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16. Amazon Go (Cashier-less Stores)</a:t>
            </a:r>
            <a:endParaRPr/>
          </a:p>
        </p:txBody>
      </p:sp>
      <p:sp>
        <p:nvSpPr>
          <p:cNvPr id="7787867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16. Amazon Go (Cashier-less Stores)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5858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17. Amazon Pay</a:t>
            </a:r>
            <a:endParaRPr/>
          </a:p>
        </p:txBody>
      </p:sp>
      <p:sp>
        <p:nvSpPr>
          <p:cNvPr id="6832507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17. Amazon Pay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3658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18. Amazon Photos Cloud Storage</a:t>
            </a:r>
            <a:endParaRPr/>
          </a:p>
        </p:txBody>
      </p:sp>
      <p:sp>
        <p:nvSpPr>
          <p:cNvPr id="2885109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18. Amazon Photos Cloud Storage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75082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1. One-Click Ordering</a:t>
            </a:r>
            <a:endParaRPr/>
          </a:p>
        </p:txBody>
      </p:sp>
      <p:sp>
        <p:nvSpPr>
          <p:cNvPr id="19665847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1. One-Click Ordering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3987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19. Prime Wardrobe (Try Before You Buy)</a:t>
            </a:r>
            <a:endParaRPr/>
          </a:p>
        </p:txBody>
      </p:sp>
      <p:sp>
        <p:nvSpPr>
          <p:cNvPr id="11081983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19. Prime Wardrobe (Try Before You Buy)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9965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20. Amazon Pharmacy</a:t>
            </a:r>
            <a:endParaRPr/>
          </a:p>
        </p:txBody>
      </p:sp>
      <p:sp>
        <p:nvSpPr>
          <p:cNvPr id="14254718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20. Amazon Pharmacy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6065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21. Amazon Luna (Cloud Gaming)</a:t>
            </a:r>
            <a:endParaRPr/>
          </a:p>
        </p:txBody>
      </p:sp>
      <p:sp>
        <p:nvSpPr>
          <p:cNvPr id="16053775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21. Amazon Luna (Cloud Gaming)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6808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22. Amazon Devices (Echo, Fire TV, etc.)</a:t>
            </a:r>
            <a:endParaRPr/>
          </a:p>
        </p:txBody>
      </p:sp>
      <p:sp>
        <p:nvSpPr>
          <p:cNvPr id="197445105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22. Amazon Devices (Echo, Fire TV, etc.)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2957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23. Subscribe with Amazon</a:t>
            </a:r>
            <a:endParaRPr/>
          </a:p>
        </p:txBody>
      </p:sp>
      <p:sp>
        <p:nvSpPr>
          <p:cNvPr id="6881683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23. Subscribe with Amazon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164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24. Amazon Renewed (Refurbished Products)</a:t>
            </a:r>
            <a:endParaRPr/>
          </a:p>
        </p:txBody>
      </p:sp>
      <p:sp>
        <p:nvSpPr>
          <p:cNvPr id="11911855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24. Amazon Renewed (Refurbished Products)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1643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25. Amazon Business Solutions</a:t>
            </a:r>
            <a:endParaRPr/>
          </a:p>
        </p:txBody>
      </p:sp>
      <p:sp>
        <p:nvSpPr>
          <p:cNvPr id="9645531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25. Amazon Business Solutions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8685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2. Personalized Recommendations</a:t>
            </a:r>
            <a:endParaRPr/>
          </a:p>
        </p:txBody>
      </p:sp>
      <p:sp>
        <p:nvSpPr>
          <p:cNvPr id="90350763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2. Personalized Recommendations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7975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3. Amazon Prime Membership</a:t>
            </a:r>
            <a:endParaRPr/>
          </a:p>
        </p:txBody>
      </p:sp>
      <p:sp>
        <p:nvSpPr>
          <p:cNvPr id="10168823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3. Amazon Prime Membership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5403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4. Same-Day &amp; Two-Day Delivery</a:t>
            </a:r>
            <a:endParaRPr/>
          </a:p>
        </p:txBody>
      </p:sp>
      <p:sp>
        <p:nvSpPr>
          <p:cNvPr id="6619788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4. Same-Day &amp; Two-Day Delivery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88615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5. Subscribe &amp; Save</a:t>
            </a:r>
            <a:endParaRPr/>
          </a:p>
        </p:txBody>
      </p:sp>
      <p:sp>
        <p:nvSpPr>
          <p:cNvPr id="199968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5. Subscribe &amp; Save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96585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6. Alexa Voice Shopping</a:t>
            </a:r>
            <a:endParaRPr/>
          </a:p>
        </p:txBody>
      </p:sp>
      <p:sp>
        <p:nvSpPr>
          <p:cNvPr id="15012833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6. Alexa Voice Shopping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686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7. Dash Buttons &amp; Replenishment</a:t>
            </a:r>
            <a:endParaRPr/>
          </a:p>
        </p:txBody>
      </p:sp>
      <p:sp>
        <p:nvSpPr>
          <p:cNvPr id="99544542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7. Dash Buttons &amp; Replenishment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6663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8. Amazon Fresh &amp; Pantry</a:t>
            </a:r>
            <a:endParaRPr/>
          </a:p>
        </p:txBody>
      </p:sp>
      <p:sp>
        <p:nvSpPr>
          <p:cNvPr id="15364160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Details about 8. Amazon Fresh &amp; Pantry will be explained here.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2</cp:revision>
  <dcterms:created xsi:type="dcterms:W3CDTF">2013-01-27T09:14:16Z</dcterms:created>
  <dcterms:modified xsi:type="dcterms:W3CDTF">2025-09-16T10:47:34Z</dcterms:modified>
  <cp:category/>
</cp:coreProperties>
</file>