
<file path=[Content_Types].xml><?xml version="1.0" encoding="utf-8"?>
<Types xmlns="http://schemas.openxmlformats.org/package/2006/content-types">
  <Default Extension="xml" ContentType="application/xml"/>
  <Default Extension="jpeg" ContentType="image/jpeg"/>
  <Default Extension="wmf" ContentType="image/x-wmf"/>
  <Default Extension="png" ContentType="image/png"/>
  <Default Extension="rels" ContentType="application/vnd.openxmlformats-package.relationships+xml"/>
  <Default Extension="bin" ContentType="application/vnd.openxmlformats-officedocument.oleObject"/>
  <Override PartName="/ppt/comments/comment1.xml" ContentType="application/vnd.openxmlformats-officedocument.presentationml.comments+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viewProps.xml" ContentType="application/vnd.openxmlformats-officedocument.presentationml.viewProps+xml"/>
  <Override PartName="/ppt/slides/slide1.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commentAuthors.xml" ContentType="application/vnd.openxmlformats-officedocument.presentationml.commentAuthor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Masters/slideMaster1.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ppt/tableStyles.xml" ContentType="application/vnd.openxmlformats-officedocument.presentationml.tableStyl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12192000" cy="6858000"/>
  <p:notesSz cx="6858000" cy="9144000"/>
  <p:defaultTextStyle>
    <a:defPPr>
      <a:defRPr lang="en-US"/>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vesh Duddu" initials="AD"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m authorId="1" dt="2025-08-19T13:07:42Z" idx="1">
    <p:pos x="6714" y="2267"/>
    <p:text>Facebook is an American social media and social networking service owned by the American technology conglomerate Meta. Created in 2004 by Mark Zuckerberg with four other Harvard College students and roommates, Eduardo Saverin, Andrew McCollum, Dustin Moskovitz, and Chris Hughes, its name derives from the face book directories often given to American university students. Membership was initially limited to Harvard students, gradually expanding to other North American universities.</p:text>
    <p:extLst>
      <p:ext uri="{C676402C-5697-4E1C-873F-D02D1690AC5C}">
        <p15:threadingInfo xmlns:p15="http://schemas.microsoft.com/office/powerpoint/2012/main" timeZoneBias="-330"/>
      </p:ext>
      <p:ext uri="{19B8F6BF-5375-455C-9EA6-DF929625EA0E}">
        <p15:presenceInfo xmlns:p15="http://schemas.microsoft.com/office/powerpoint/2012/main" userId="teamlab_data:0;12;Anvesh Duddu;1;12;Anvesh Duddu;2;1;0;3;20;2025-08-19T07:37:42Z;4;38;{FD552CA5-488C-1733-4170-32EEAE805D5F};" providerId="AD"/>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939153599"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185797162"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821340182"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1840342327"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40462638"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66686220"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a:defRPr sz="1200">
        <a:solidFill>
          <a:schemeClr val="tx1"/>
        </a:solidFill>
        <a:latin typeface="+mn-lt"/>
        <a:ea typeface="+mn-ea"/>
        <a:cs typeface="+mn-cs"/>
      </a:defRPr>
    </a:lvl1pPr>
    <a:lvl2pPr marL="457200" algn="l" defTabSz="914400" rtl="0">
      <a:defRPr sz="1200">
        <a:solidFill>
          <a:schemeClr val="tx1"/>
        </a:solidFill>
        <a:latin typeface="+mn-lt"/>
        <a:ea typeface="+mn-ea"/>
        <a:cs typeface="+mn-cs"/>
      </a:defRPr>
    </a:lvl2pPr>
    <a:lvl3pPr marL="914400" algn="l" defTabSz="914400" rtl="0">
      <a:defRPr sz="1200">
        <a:solidFill>
          <a:schemeClr val="tx1"/>
        </a:solidFill>
        <a:latin typeface="+mn-lt"/>
        <a:ea typeface="+mn-ea"/>
        <a:cs typeface="+mn-cs"/>
      </a:defRPr>
    </a:lvl3pPr>
    <a:lvl4pPr marL="1371600" algn="l" defTabSz="914400" rtl="0">
      <a:defRPr sz="1200">
        <a:solidFill>
          <a:schemeClr val="tx1"/>
        </a:solidFill>
        <a:latin typeface="+mn-lt"/>
        <a:ea typeface="+mn-ea"/>
        <a:cs typeface="+mn-cs"/>
      </a:defRPr>
    </a:lvl4pPr>
    <a:lvl5pPr marL="1828800" algn="l" defTabSz="914400" rtl="0">
      <a:defRPr sz="1200">
        <a:solidFill>
          <a:schemeClr val="tx1"/>
        </a:solidFill>
        <a:latin typeface="+mn-lt"/>
        <a:ea typeface="+mn-ea"/>
        <a:cs typeface="+mn-cs"/>
      </a:defRPr>
    </a:lvl5pPr>
    <a:lvl6pPr marL="2286000" algn="l" defTabSz="914400" rtl="0">
      <a:defRPr sz="1200">
        <a:solidFill>
          <a:schemeClr val="tx1"/>
        </a:solidFill>
        <a:latin typeface="+mn-lt"/>
        <a:ea typeface="+mn-ea"/>
        <a:cs typeface="+mn-cs"/>
      </a:defRPr>
    </a:lvl6pPr>
    <a:lvl7pPr marL="2743200" algn="l" defTabSz="914400" rtl="0">
      <a:defRPr sz="1200">
        <a:solidFill>
          <a:schemeClr val="tx1"/>
        </a:solidFill>
        <a:latin typeface="+mn-lt"/>
        <a:ea typeface="+mn-ea"/>
        <a:cs typeface="+mn-cs"/>
      </a:defRPr>
    </a:lvl7pPr>
    <a:lvl8pPr marL="3200400" algn="l" defTabSz="914400" rtl="0">
      <a:defRPr sz="1200">
        <a:solidFill>
          <a:schemeClr val="tx1"/>
        </a:solidFill>
        <a:latin typeface="+mn-lt"/>
        <a:ea typeface="+mn-ea"/>
        <a:cs typeface="+mn-cs"/>
      </a:defRPr>
    </a:lvl8pPr>
    <a:lvl9pPr marL="3657600" algn="l" defTabSz="914400" rtl="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44733170" name="Slide Image Placeholder 1"/>
          <p:cNvSpPr>
            <a:spLocks noChangeAspect="1" noGrp="1" noRot="1"/>
          </p:cNvSpPr>
          <p:nvPr>
            <p:ph type="sldImg"/>
          </p:nvPr>
        </p:nvSpPr>
        <p:spPr bwMode="auto">
          <a:xfrm>
            <a:off x="685800" y="1143000"/>
            <a:ext cx="5486400" cy="3086100"/>
          </a:xfrm>
        </p:spPr>
      </p:sp>
      <p:sp>
        <p:nvSpPr>
          <p:cNvPr id="1722294618" name="Notes Placeholder 2"/>
          <p:cNvSpPr>
            <a:spLocks noGrp="1"/>
          </p:cNvSpPr>
          <p:nvPr>
            <p:ph type="body" idx="1"/>
          </p:nvPr>
        </p:nvSpPr>
        <p:spPr bwMode="auto"/>
        <p:txBody>
          <a:bodyPr/>
          <a:lstStyle/>
          <a:p>
            <a:pPr>
              <a:defRPr/>
            </a:pPr>
            <a:endParaRPr lang="en-US">
              <a:latin typeface="Arial"/>
              <a:cs typeface="Arial"/>
            </a:endParaRPr>
          </a:p>
        </p:txBody>
      </p:sp>
      <p:sp>
        <p:nvSpPr>
          <p:cNvPr id="1573995398"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97263804"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205505388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1705594346"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46440421" name="Footer Placeholder 4"/>
          <p:cNvSpPr>
            <a:spLocks noGrp="1"/>
          </p:cNvSpPr>
          <p:nvPr>
            <p:ph type="ftr" sz="quarter" idx="11"/>
          </p:nvPr>
        </p:nvSpPr>
        <p:spPr bwMode="auto"/>
        <p:txBody>
          <a:bodyPr/>
          <a:lstStyle/>
          <a:p>
            <a:pPr>
              <a:defRPr/>
            </a:pPr>
            <a:endParaRPr lang="en-US"/>
          </a:p>
        </p:txBody>
      </p:sp>
      <p:sp>
        <p:nvSpPr>
          <p:cNvPr id="1516047008"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741689432" name="Title 1"/>
          <p:cNvSpPr>
            <a:spLocks noGrp="1"/>
          </p:cNvSpPr>
          <p:nvPr>
            <p:ph type="title"/>
          </p:nvPr>
        </p:nvSpPr>
        <p:spPr bwMode="auto"/>
        <p:txBody>
          <a:bodyPr/>
          <a:lstStyle/>
          <a:p>
            <a:pPr>
              <a:defRPr/>
            </a:pPr>
            <a:r>
              <a:rPr lang="en-US"/>
              <a:t>Click to edit Master title style</a:t>
            </a:r>
            <a:endParaRPr lang="en-US"/>
          </a:p>
        </p:txBody>
      </p:sp>
      <p:sp>
        <p:nvSpPr>
          <p:cNvPr id="274603916"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41737640"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23711975" name="Footer Placeholder 4"/>
          <p:cNvSpPr>
            <a:spLocks noGrp="1"/>
          </p:cNvSpPr>
          <p:nvPr>
            <p:ph type="ftr" sz="quarter" idx="11"/>
          </p:nvPr>
        </p:nvSpPr>
        <p:spPr bwMode="auto"/>
        <p:txBody>
          <a:bodyPr/>
          <a:lstStyle/>
          <a:p>
            <a:pPr>
              <a:defRPr/>
            </a:pPr>
            <a:endParaRPr lang="en-US"/>
          </a:p>
        </p:txBody>
      </p:sp>
      <p:sp>
        <p:nvSpPr>
          <p:cNvPr id="229761250"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743345825"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9188443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048149556"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049783805" name="Footer Placeholder 4"/>
          <p:cNvSpPr>
            <a:spLocks noGrp="1"/>
          </p:cNvSpPr>
          <p:nvPr>
            <p:ph type="ftr" sz="quarter" idx="11"/>
          </p:nvPr>
        </p:nvSpPr>
        <p:spPr bwMode="auto"/>
        <p:txBody>
          <a:bodyPr/>
          <a:lstStyle/>
          <a:p>
            <a:pPr>
              <a:defRPr/>
            </a:pPr>
            <a:endParaRPr lang="en-US"/>
          </a:p>
        </p:txBody>
      </p:sp>
      <p:sp>
        <p:nvSpPr>
          <p:cNvPr id="781747468"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782821976" name="Title 1"/>
          <p:cNvSpPr>
            <a:spLocks noGrp="1"/>
          </p:cNvSpPr>
          <p:nvPr>
            <p:ph type="title"/>
          </p:nvPr>
        </p:nvSpPr>
        <p:spPr bwMode="auto"/>
        <p:txBody>
          <a:bodyPr/>
          <a:lstStyle/>
          <a:p>
            <a:pPr>
              <a:defRPr/>
            </a:pPr>
            <a:r>
              <a:rPr lang="en-US"/>
              <a:t>Click to edit Master title style</a:t>
            </a:r>
            <a:endParaRPr lang="en-US"/>
          </a:p>
        </p:txBody>
      </p:sp>
      <p:sp>
        <p:nvSpPr>
          <p:cNvPr id="26507972"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37463956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902922603" name="Footer Placeholder 4"/>
          <p:cNvSpPr>
            <a:spLocks noGrp="1"/>
          </p:cNvSpPr>
          <p:nvPr>
            <p:ph type="ftr" sz="quarter" idx="11"/>
          </p:nvPr>
        </p:nvSpPr>
        <p:spPr bwMode="auto"/>
        <p:txBody>
          <a:bodyPr/>
          <a:lstStyle/>
          <a:p>
            <a:pPr>
              <a:defRPr/>
            </a:pPr>
            <a:endParaRPr lang="en-US"/>
          </a:p>
        </p:txBody>
      </p:sp>
      <p:sp>
        <p:nvSpPr>
          <p:cNvPr id="188541715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074877950"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51742246"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1528787291"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0192966" name="Footer Placeholder 4"/>
          <p:cNvSpPr>
            <a:spLocks noGrp="1"/>
          </p:cNvSpPr>
          <p:nvPr>
            <p:ph type="ftr" sz="quarter" idx="11"/>
          </p:nvPr>
        </p:nvSpPr>
        <p:spPr bwMode="auto"/>
        <p:txBody>
          <a:bodyPr/>
          <a:lstStyle/>
          <a:p>
            <a:pPr>
              <a:defRPr/>
            </a:pPr>
            <a:endParaRPr lang="en-US"/>
          </a:p>
        </p:txBody>
      </p:sp>
      <p:sp>
        <p:nvSpPr>
          <p:cNvPr id="1270321389"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320389277" name="Title 1"/>
          <p:cNvSpPr>
            <a:spLocks noGrp="1"/>
          </p:cNvSpPr>
          <p:nvPr>
            <p:ph type="title"/>
          </p:nvPr>
        </p:nvSpPr>
        <p:spPr bwMode="auto"/>
        <p:txBody>
          <a:bodyPr/>
          <a:lstStyle/>
          <a:p>
            <a:pPr>
              <a:defRPr/>
            </a:pPr>
            <a:r>
              <a:rPr lang="en-US"/>
              <a:t>Click to edit Master title style</a:t>
            </a:r>
            <a:endParaRPr lang="en-US"/>
          </a:p>
        </p:txBody>
      </p:sp>
      <p:sp>
        <p:nvSpPr>
          <p:cNvPr id="1061028934"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09064577"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035870592"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43016967" name="Footer Placeholder 5"/>
          <p:cNvSpPr>
            <a:spLocks noGrp="1"/>
          </p:cNvSpPr>
          <p:nvPr>
            <p:ph type="ftr" sz="quarter" idx="11"/>
          </p:nvPr>
        </p:nvSpPr>
        <p:spPr bwMode="auto"/>
        <p:txBody>
          <a:bodyPr/>
          <a:lstStyle/>
          <a:p>
            <a:pPr>
              <a:defRPr/>
            </a:pPr>
            <a:endParaRPr lang="en-US"/>
          </a:p>
        </p:txBody>
      </p:sp>
      <p:sp>
        <p:nvSpPr>
          <p:cNvPr id="1515739716"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165378039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1424740885"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517861973"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346595646"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896186204"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611552533"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203242273" name="Footer Placeholder 7"/>
          <p:cNvSpPr>
            <a:spLocks noGrp="1"/>
          </p:cNvSpPr>
          <p:nvPr>
            <p:ph type="ftr" sz="quarter" idx="11"/>
          </p:nvPr>
        </p:nvSpPr>
        <p:spPr bwMode="auto"/>
        <p:txBody>
          <a:bodyPr/>
          <a:lstStyle/>
          <a:p>
            <a:pPr>
              <a:defRPr/>
            </a:pPr>
            <a:endParaRPr lang="en-US"/>
          </a:p>
        </p:txBody>
      </p:sp>
      <p:sp>
        <p:nvSpPr>
          <p:cNvPr id="453588157"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694048608" name="Title 1"/>
          <p:cNvSpPr>
            <a:spLocks noGrp="1"/>
          </p:cNvSpPr>
          <p:nvPr>
            <p:ph type="title"/>
          </p:nvPr>
        </p:nvSpPr>
        <p:spPr bwMode="auto"/>
        <p:txBody>
          <a:bodyPr/>
          <a:lstStyle/>
          <a:p>
            <a:pPr>
              <a:defRPr/>
            </a:pPr>
            <a:r>
              <a:rPr lang="en-US"/>
              <a:t>Click to edit Master title style</a:t>
            </a:r>
            <a:endParaRPr lang="en-US"/>
          </a:p>
        </p:txBody>
      </p:sp>
      <p:sp>
        <p:nvSpPr>
          <p:cNvPr id="101935759"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19738369" name="Footer Placeholder 3"/>
          <p:cNvSpPr>
            <a:spLocks noGrp="1"/>
          </p:cNvSpPr>
          <p:nvPr>
            <p:ph type="ftr" sz="quarter" idx="11"/>
          </p:nvPr>
        </p:nvSpPr>
        <p:spPr bwMode="auto"/>
        <p:txBody>
          <a:bodyPr/>
          <a:lstStyle/>
          <a:p>
            <a:pPr>
              <a:defRPr/>
            </a:pPr>
            <a:endParaRPr lang="en-US"/>
          </a:p>
        </p:txBody>
      </p:sp>
      <p:sp>
        <p:nvSpPr>
          <p:cNvPr id="83518535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190194673"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46502290" name="Footer Placeholder 2"/>
          <p:cNvSpPr>
            <a:spLocks noGrp="1"/>
          </p:cNvSpPr>
          <p:nvPr>
            <p:ph type="ftr" sz="quarter" idx="11"/>
          </p:nvPr>
        </p:nvSpPr>
        <p:spPr bwMode="auto"/>
        <p:txBody>
          <a:bodyPr/>
          <a:lstStyle/>
          <a:p>
            <a:pPr>
              <a:defRPr/>
            </a:pPr>
            <a:endParaRPr lang="en-US"/>
          </a:p>
        </p:txBody>
      </p:sp>
      <p:sp>
        <p:nvSpPr>
          <p:cNvPr id="1326066936"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63911527"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1390646961"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927555801"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608139092"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443745783" name="Footer Placeholder 5"/>
          <p:cNvSpPr>
            <a:spLocks noGrp="1"/>
          </p:cNvSpPr>
          <p:nvPr>
            <p:ph type="ftr" sz="quarter" idx="11"/>
          </p:nvPr>
        </p:nvSpPr>
        <p:spPr bwMode="auto"/>
        <p:txBody>
          <a:bodyPr/>
          <a:lstStyle/>
          <a:p>
            <a:pPr>
              <a:defRPr/>
            </a:pPr>
            <a:endParaRPr lang="en-US"/>
          </a:p>
        </p:txBody>
      </p:sp>
      <p:sp>
        <p:nvSpPr>
          <p:cNvPr id="1686039256"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1811603259"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27322162"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1368144647"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05323244"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39261133" name="Footer Placeholder 5"/>
          <p:cNvSpPr>
            <a:spLocks noGrp="1"/>
          </p:cNvSpPr>
          <p:nvPr>
            <p:ph type="ftr" sz="quarter" idx="11"/>
          </p:nvPr>
        </p:nvSpPr>
        <p:spPr bwMode="auto"/>
        <p:txBody>
          <a:bodyPr/>
          <a:lstStyle/>
          <a:p>
            <a:pPr>
              <a:defRPr/>
            </a:pPr>
            <a:endParaRPr lang="en-US"/>
          </a:p>
        </p:txBody>
      </p:sp>
      <p:sp>
        <p:nvSpPr>
          <p:cNvPr id="1756705434"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489771173"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1139890294"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04042003"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973186591"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786289423"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ts val="0"/>
        </a:spcBef>
        <a:buNone/>
        <a:defRPr sz="440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82899742" name="Subtitle 2"/>
          <p:cNvSpPr>
            <a:spLocks noGrp="1"/>
          </p:cNvSpPr>
          <p:nvPr>
            <p:ph type="subTitle" idx="1"/>
          </p:nvPr>
        </p:nvSpPr>
        <p:spPr bwMode="auto"/>
        <p:txBody>
          <a:bodyPr/>
          <a:lstStyle/>
          <a:p>
            <a:pPr>
              <a:defRPr/>
            </a:pPr>
            <a:r>
              <a:rPr lang="en-US"/>
              <a:t>Facebook</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ONLYOFFICE/9.0.4.50</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modified xsi:type="dcterms:W3CDTF">2025-08-19T07:37:54Z</dcterms:modified>
</cp:coreProperties>
</file>