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76492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978330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88269239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0825609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7892619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654714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7154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98298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72895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30092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672565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735633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438406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19548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4267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8785744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232695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857739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228187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71789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4456843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481586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2540974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74579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1914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524772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272382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522549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306887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06873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92548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983336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300450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98569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7259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4730681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6198898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0217222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2957874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615459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76762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776032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8542413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2885301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2440346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6127303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3396776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983776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3945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0312269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262028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1828298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31305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9677220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822414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55792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04666354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8564523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4244594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381005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2816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569066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37249872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13826924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0794726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1628621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216540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90400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446543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998021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903423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560164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253323" name=""/>
          <p:cNvSpPr/>
          <p:nvPr/>
        </p:nvSpPr>
        <p:spPr bwMode="auto">
          <a:xfrm>
            <a:off x="699428" y="290285"/>
            <a:ext cx="272142" cy="14060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5083"/>
                </a:moveTo>
                <a:cubicBezTo>
                  <a:pt x="5759" y="22575"/>
                  <a:pt x="10079" y="20067"/>
                  <a:pt x="20159" y="14492"/>
                </a:cubicBezTo>
                <a:cubicBezTo>
                  <a:pt x="23040" y="11427"/>
                  <a:pt x="25920" y="8082"/>
                  <a:pt x="25920" y="5016"/>
                </a:cubicBezTo>
                <a:cubicBezTo>
                  <a:pt x="25920" y="2508"/>
                  <a:pt x="23040" y="0"/>
                  <a:pt x="17279" y="3344"/>
                </a:cubicBezTo>
                <a:cubicBezTo>
                  <a:pt x="17279" y="5295"/>
                  <a:pt x="17279" y="9476"/>
                  <a:pt x="17279" y="13099"/>
                </a:cubicBezTo>
                <a:cubicBezTo>
                  <a:pt x="18719" y="18673"/>
                  <a:pt x="20159" y="23132"/>
                  <a:pt x="24480" y="27313"/>
                </a:cubicBezTo>
                <a:cubicBezTo>
                  <a:pt x="25920" y="29264"/>
                  <a:pt x="31679" y="32887"/>
                  <a:pt x="33119" y="35953"/>
                </a:cubicBezTo>
                <a:cubicBezTo>
                  <a:pt x="34560" y="37347"/>
                  <a:pt x="36000" y="38740"/>
                  <a:pt x="38880" y="39855"/>
                </a:cubicBezTo>
                <a:cubicBezTo>
                  <a:pt x="38880" y="40970"/>
                  <a:pt x="40320" y="42085"/>
                  <a:pt x="43200" y="4320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42695" name=""/>
          <p:cNvSpPr/>
          <p:nvPr/>
        </p:nvSpPr>
        <p:spPr bwMode="auto">
          <a:xfrm>
            <a:off x="790142" y="1324428"/>
            <a:ext cx="399142" cy="1814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2945" y="36720"/>
                  <a:pt x="6872" y="32400"/>
                  <a:pt x="9818" y="25920"/>
                </a:cubicBezTo>
                <a:cubicBezTo>
                  <a:pt x="13745" y="21600"/>
                  <a:pt x="17672" y="17280"/>
                  <a:pt x="21600" y="12960"/>
                </a:cubicBezTo>
                <a:cubicBezTo>
                  <a:pt x="33381" y="4319"/>
                  <a:pt x="39272" y="2159"/>
                  <a:pt x="43200" y="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2532128" name=""/>
          <p:cNvSpPr/>
          <p:nvPr/>
        </p:nvSpPr>
        <p:spPr bwMode="auto">
          <a:xfrm>
            <a:off x="1361641" y="1406071"/>
            <a:ext cx="335642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178" y="12342"/>
                </a:moveTo>
                <a:cubicBezTo>
                  <a:pt x="11675" y="6171"/>
                  <a:pt x="7005" y="0"/>
                  <a:pt x="2335" y="2057"/>
                </a:cubicBezTo>
                <a:cubicBezTo>
                  <a:pt x="0" y="12342"/>
                  <a:pt x="0" y="20571"/>
                  <a:pt x="2335" y="28800"/>
                </a:cubicBezTo>
                <a:cubicBezTo>
                  <a:pt x="7005" y="30857"/>
                  <a:pt x="11675" y="24685"/>
                  <a:pt x="12843" y="16457"/>
                </a:cubicBezTo>
                <a:cubicBezTo>
                  <a:pt x="12843" y="8228"/>
                  <a:pt x="21016" y="18514"/>
                  <a:pt x="24518" y="24685"/>
                </a:cubicBezTo>
                <a:cubicBezTo>
                  <a:pt x="28021" y="32914"/>
                  <a:pt x="32691" y="39085"/>
                  <a:pt x="38529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2735538" name=""/>
          <p:cNvSpPr/>
          <p:nvPr/>
        </p:nvSpPr>
        <p:spPr bwMode="auto">
          <a:xfrm>
            <a:off x="1715428" y="1251856"/>
            <a:ext cx="226785" cy="335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551" y="0"/>
                </a:moveTo>
                <a:cubicBezTo>
                  <a:pt x="8639" y="1167"/>
                  <a:pt x="1727" y="3502"/>
                  <a:pt x="0" y="8172"/>
                </a:cubicBezTo>
                <a:cubicBezTo>
                  <a:pt x="0" y="14010"/>
                  <a:pt x="1727" y="19848"/>
                  <a:pt x="3455" y="24518"/>
                </a:cubicBezTo>
                <a:cubicBezTo>
                  <a:pt x="6911" y="29189"/>
                  <a:pt x="12095" y="33859"/>
                  <a:pt x="19007" y="39697"/>
                </a:cubicBezTo>
                <a:cubicBezTo>
                  <a:pt x="25920" y="43200"/>
                  <a:pt x="32832" y="43200"/>
                  <a:pt x="43200" y="4320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6858627" name=""/>
          <p:cNvSpPr/>
          <p:nvPr/>
        </p:nvSpPr>
        <p:spPr bwMode="auto">
          <a:xfrm>
            <a:off x="2023857" y="1233714"/>
            <a:ext cx="226785" cy="3084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5183" y="15247"/>
                </a:moveTo>
                <a:cubicBezTo>
                  <a:pt x="12095" y="13976"/>
                  <a:pt x="15551" y="8894"/>
                  <a:pt x="15551" y="3811"/>
                </a:cubicBezTo>
                <a:cubicBezTo>
                  <a:pt x="10367" y="0"/>
                  <a:pt x="3455" y="1270"/>
                  <a:pt x="0" y="7623"/>
                </a:cubicBezTo>
                <a:cubicBezTo>
                  <a:pt x="0" y="13976"/>
                  <a:pt x="0" y="19058"/>
                  <a:pt x="0" y="25411"/>
                </a:cubicBezTo>
                <a:cubicBezTo>
                  <a:pt x="0" y="31764"/>
                  <a:pt x="3455" y="36847"/>
                  <a:pt x="8639" y="40658"/>
                </a:cubicBezTo>
                <a:cubicBezTo>
                  <a:pt x="15551" y="43200"/>
                  <a:pt x="22464" y="43200"/>
                  <a:pt x="32832" y="43200"/>
                </a:cubicBezTo>
                <a:quadBezTo>
                  <a:pt x="39744" y="40658"/>
                  <a:pt x="43200" y="35576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3863015" name=""/>
          <p:cNvSpPr/>
          <p:nvPr/>
        </p:nvSpPr>
        <p:spPr bwMode="auto">
          <a:xfrm>
            <a:off x="2250642" y="1052285"/>
            <a:ext cx="353785" cy="5352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215" y="2928"/>
                  <a:pt x="5538" y="9518"/>
                  <a:pt x="7753" y="13911"/>
                </a:cubicBezTo>
                <a:cubicBezTo>
                  <a:pt x="12184" y="20501"/>
                  <a:pt x="16615" y="28555"/>
                  <a:pt x="22153" y="36610"/>
                </a:cubicBezTo>
                <a:cubicBezTo>
                  <a:pt x="23261" y="40271"/>
                  <a:pt x="26584" y="43200"/>
                  <a:pt x="23261" y="38806"/>
                </a:cubicBezTo>
                <a:cubicBezTo>
                  <a:pt x="22153" y="35877"/>
                  <a:pt x="21046" y="32216"/>
                  <a:pt x="19938" y="29288"/>
                </a:cubicBezTo>
                <a:cubicBezTo>
                  <a:pt x="21046" y="26359"/>
                  <a:pt x="25476" y="24894"/>
                  <a:pt x="29907" y="24894"/>
                </a:cubicBezTo>
                <a:cubicBezTo>
                  <a:pt x="35446" y="27091"/>
                  <a:pt x="38769" y="30020"/>
                  <a:pt x="42092" y="32216"/>
                </a:cubicBezTo>
                <a:cubicBezTo>
                  <a:pt x="43200" y="35145"/>
                  <a:pt x="43200" y="38074"/>
                  <a:pt x="39876" y="40271"/>
                </a:cubicBezTo>
                <a:quadBezTo>
                  <a:pt x="35446" y="41735"/>
                  <a:pt x="31015" y="43200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04284" name=""/>
          <p:cNvSpPr/>
          <p:nvPr/>
        </p:nvSpPr>
        <p:spPr bwMode="auto">
          <a:xfrm>
            <a:off x="2649785" y="1288142"/>
            <a:ext cx="172356" cy="2449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6378" y="9599"/>
                </a:moveTo>
                <a:cubicBezTo>
                  <a:pt x="31831" y="3199"/>
                  <a:pt x="22736" y="0"/>
                  <a:pt x="13642" y="0"/>
                </a:cubicBezTo>
                <a:cubicBezTo>
                  <a:pt x="6821" y="7999"/>
                  <a:pt x="2273" y="17600"/>
                  <a:pt x="2273" y="25599"/>
                </a:cubicBezTo>
                <a:cubicBezTo>
                  <a:pt x="0" y="31999"/>
                  <a:pt x="4547" y="38399"/>
                  <a:pt x="13642" y="43200"/>
                </a:cubicBezTo>
                <a:cubicBezTo>
                  <a:pt x="22736" y="43200"/>
                  <a:pt x="29557" y="38399"/>
                  <a:pt x="36378" y="33599"/>
                </a:cubicBezTo>
                <a:cubicBezTo>
                  <a:pt x="40926" y="27199"/>
                  <a:pt x="40926" y="20800"/>
                  <a:pt x="43200" y="14399"/>
                </a:cubicBezTo>
                <a:quadBezTo>
                  <a:pt x="43200" y="7999"/>
                  <a:pt x="36378" y="3199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1502579" name=""/>
          <p:cNvSpPr/>
          <p:nvPr/>
        </p:nvSpPr>
        <p:spPr bwMode="auto">
          <a:xfrm>
            <a:off x="2949142" y="1242784"/>
            <a:ext cx="154214" cy="2630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5576" y="0"/>
                </a:moveTo>
                <a:cubicBezTo>
                  <a:pt x="25411" y="0"/>
                  <a:pt x="15247" y="1489"/>
                  <a:pt x="7623" y="7448"/>
                </a:cubicBezTo>
                <a:cubicBezTo>
                  <a:pt x="2541" y="13406"/>
                  <a:pt x="0" y="19365"/>
                  <a:pt x="0" y="28303"/>
                </a:cubicBezTo>
                <a:cubicBezTo>
                  <a:pt x="0" y="34262"/>
                  <a:pt x="0" y="40220"/>
                  <a:pt x="10164" y="43200"/>
                </a:cubicBezTo>
                <a:cubicBezTo>
                  <a:pt x="17788" y="37241"/>
                  <a:pt x="25411" y="32772"/>
                  <a:pt x="35576" y="28303"/>
                </a:cubicBezTo>
                <a:cubicBezTo>
                  <a:pt x="40658" y="22344"/>
                  <a:pt x="40658" y="16386"/>
                  <a:pt x="43200" y="10427"/>
                </a:cubicBezTo>
                <a:lnTo>
                  <a:pt x="43200" y="4468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0680241" name=""/>
          <p:cNvSpPr/>
          <p:nvPr/>
        </p:nvSpPr>
        <p:spPr bwMode="auto">
          <a:xfrm>
            <a:off x="3112428" y="1070428"/>
            <a:ext cx="108856" cy="4535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0" y="3455"/>
                  <a:pt x="7200" y="7776"/>
                  <a:pt x="21600" y="23328"/>
                </a:cubicBezTo>
                <a:cubicBezTo>
                  <a:pt x="32400" y="32832"/>
                  <a:pt x="36000" y="36288"/>
                  <a:pt x="39600" y="39744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931390" name=""/>
          <p:cNvSpPr/>
          <p:nvPr/>
        </p:nvSpPr>
        <p:spPr bwMode="auto">
          <a:xfrm>
            <a:off x="3212214" y="1106714"/>
            <a:ext cx="253999" cy="2993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7714" y="0"/>
                </a:moveTo>
                <a:cubicBezTo>
                  <a:pt x="4628" y="6545"/>
                  <a:pt x="3085" y="14399"/>
                  <a:pt x="1542" y="19636"/>
                </a:cubicBezTo>
                <a:cubicBezTo>
                  <a:pt x="0" y="24872"/>
                  <a:pt x="6171" y="31418"/>
                  <a:pt x="24685" y="36654"/>
                </a:cubicBezTo>
                <a:cubicBezTo>
                  <a:pt x="30857" y="37963"/>
                  <a:pt x="37028" y="40581"/>
                  <a:pt x="43200" y="4320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709056" name=""/>
          <p:cNvSpPr/>
          <p:nvPr/>
        </p:nvSpPr>
        <p:spPr bwMode="auto">
          <a:xfrm>
            <a:off x="3774642" y="979714"/>
            <a:ext cx="317499" cy="3628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468" y="6479"/>
                  <a:pt x="4937" y="10800"/>
                  <a:pt x="7405" y="21600"/>
                </a:cubicBezTo>
                <a:cubicBezTo>
                  <a:pt x="11108" y="28079"/>
                  <a:pt x="12342" y="34560"/>
                  <a:pt x="12342" y="38880"/>
                </a:cubicBezTo>
                <a:cubicBezTo>
                  <a:pt x="13577" y="43200"/>
                  <a:pt x="18514" y="42120"/>
                  <a:pt x="23451" y="42120"/>
                </a:cubicBezTo>
                <a:cubicBezTo>
                  <a:pt x="28388" y="41040"/>
                  <a:pt x="33325" y="39960"/>
                  <a:pt x="38262" y="38880"/>
                </a:cubicBezTo>
                <a:lnTo>
                  <a:pt x="43200" y="378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2966474" name=""/>
          <p:cNvSpPr/>
          <p:nvPr/>
        </p:nvSpPr>
        <p:spPr bwMode="auto">
          <a:xfrm>
            <a:off x="4146571" y="1061357"/>
            <a:ext cx="154214" cy="208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411" y="3756"/>
                </a:moveTo>
                <a:cubicBezTo>
                  <a:pt x="15247" y="1878"/>
                  <a:pt x="7623" y="7513"/>
                  <a:pt x="0" y="15026"/>
                </a:cubicBezTo>
                <a:cubicBezTo>
                  <a:pt x="0" y="24417"/>
                  <a:pt x="0" y="31930"/>
                  <a:pt x="5082" y="39443"/>
                </a:cubicBezTo>
                <a:cubicBezTo>
                  <a:pt x="15247" y="43200"/>
                  <a:pt x="25411" y="43200"/>
                  <a:pt x="33035" y="37565"/>
                </a:cubicBezTo>
                <a:cubicBezTo>
                  <a:pt x="38117" y="28173"/>
                  <a:pt x="43200" y="20660"/>
                  <a:pt x="43200" y="13147"/>
                </a:cubicBezTo>
                <a:cubicBezTo>
                  <a:pt x="43200" y="5634"/>
                  <a:pt x="35576" y="0"/>
                  <a:pt x="25411" y="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756182" name=""/>
          <p:cNvSpPr/>
          <p:nvPr/>
        </p:nvSpPr>
        <p:spPr bwMode="auto">
          <a:xfrm>
            <a:off x="4346142" y="1025070"/>
            <a:ext cx="145142" cy="344713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600" y="1136"/>
                </a:moveTo>
                <a:cubicBezTo>
                  <a:pt x="10800" y="0"/>
                  <a:pt x="2700" y="3410"/>
                  <a:pt x="0" y="7957"/>
                </a:cubicBezTo>
                <a:cubicBezTo>
                  <a:pt x="2700" y="12505"/>
                  <a:pt x="5400" y="17052"/>
                  <a:pt x="16200" y="15915"/>
                </a:cubicBezTo>
                <a:cubicBezTo>
                  <a:pt x="24300" y="12505"/>
                  <a:pt x="27000" y="7957"/>
                  <a:pt x="27000" y="3410"/>
                </a:cubicBezTo>
                <a:cubicBezTo>
                  <a:pt x="32400" y="12505"/>
                  <a:pt x="35100" y="19326"/>
                  <a:pt x="37800" y="25010"/>
                </a:cubicBezTo>
                <a:cubicBezTo>
                  <a:pt x="40500" y="29557"/>
                  <a:pt x="43200" y="34105"/>
                  <a:pt x="43200" y="38652"/>
                </a:cubicBezTo>
                <a:lnTo>
                  <a:pt x="3780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524300" name=""/>
          <p:cNvSpPr/>
          <p:nvPr/>
        </p:nvSpPr>
        <p:spPr bwMode="auto">
          <a:xfrm>
            <a:off x="4572928" y="979714"/>
            <a:ext cx="63499" cy="1632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12342" y="9599"/>
                  <a:pt x="24685" y="23999"/>
                  <a:pt x="37028" y="33599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637432" name=""/>
          <p:cNvSpPr/>
          <p:nvPr/>
        </p:nvSpPr>
        <p:spPr bwMode="auto">
          <a:xfrm>
            <a:off x="4545714" y="861785"/>
            <a:ext cx="18142" cy="362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lnTo>
                  <a:pt x="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978431" name=""/>
          <p:cNvSpPr/>
          <p:nvPr/>
        </p:nvSpPr>
        <p:spPr bwMode="auto">
          <a:xfrm>
            <a:off x="4754356" y="879928"/>
            <a:ext cx="208642" cy="1632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999"/>
                </a:moveTo>
                <a:cubicBezTo>
                  <a:pt x="3756" y="33600"/>
                  <a:pt x="7513" y="43200"/>
                  <a:pt x="7513" y="31200"/>
                </a:cubicBezTo>
                <a:cubicBezTo>
                  <a:pt x="9391" y="19200"/>
                  <a:pt x="11269" y="9600"/>
                  <a:pt x="15026" y="0"/>
                </a:cubicBezTo>
                <a:cubicBezTo>
                  <a:pt x="22539" y="4799"/>
                  <a:pt x="31930" y="16800"/>
                  <a:pt x="37565" y="26400"/>
                </a:cubicBezTo>
                <a:lnTo>
                  <a:pt x="43200" y="360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034703" name=""/>
          <p:cNvSpPr/>
          <p:nvPr/>
        </p:nvSpPr>
        <p:spPr bwMode="auto">
          <a:xfrm>
            <a:off x="4799714" y="1015999"/>
            <a:ext cx="18142" cy="725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quadBezTo>
                  <a:pt x="21600" y="21599"/>
                  <a:pt x="43200" y="43200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2986673" name=""/>
          <p:cNvSpPr/>
          <p:nvPr/>
        </p:nvSpPr>
        <p:spPr bwMode="auto">
          <a:xfrm>
            <a:off x="5434714" y="970642"/>
            <a:ext cx="154214" cy="3628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7623" y="7560"/>
                  <a:pt x="15247" y="17280"/>
                  <a:pt x="25411" y="25920"/>
                </a:cubicBezTo>
                <a:quadBezTo>
                  <a:pt x="38117" y="38880"/>
                  <a:pt x="43200" y="43200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6076354" name=""/>
          <p:cNvSpPr/>
          <p:nvPr/>
        </p:nvSpPr>
        <p:spPr bwMode="auto">
          <a:xfrm>
            <a:off x="5380285" y="834571"/>
            <a:ext cx="190499" cy="2449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799"/>
                </a:moveTo>
                <a:cubicBezTo>
                  <a:pt x="6171" y="0"/>
                  <a:pt x="16457" y="0"/>
                  <a:pt x="22628" y="4799"/>
                </a:cubicBezTo>
                <a:cubicBezTo>
                  <a:pt x="30857" y="7999"/>
                  <a:pt x="37028" y="14400"/>
                  <a:pt x="41142" y="20799"/>
                </a:cubicBezTo>
                <a:cubicBezTo>
                  <a:pt x="43200" y="27200"/>
                  <a:pt x="43200" y="33599"/>
                  <a:pt x="37028" y="38399"/>
                </a:cubicBezTo>
                <a:lnTo>
                  <a:pt x="30857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1425495" name=""/>
          <p:cNvSpPr/>
          <p:nvPr/>
        </p:nvSpPr>
        <p:spPr bwMode="auto">
          <a:xfrm>
            <a:off x="5625214" y="1079499"/>
            <a:ext cx="317499" cy="208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937" y="5634"/>
                </a:moveTo>
                <a:cubicBezTo>
                  <a:pt x="0" y="5634"/>
                  <a:pt x="0" y="13147"/>
                  <a:pt x="0" y="22539"/>
                </a:cubicBezTo>
                <a:cubicBezTo>
                  <a:pt x="1234" y="30052"/>
                  <a:pt x="4937" y="37565"/>
                  <a:pt x="9874" y="43200"/>
                </a:cubicBezTo>
                <a:cubicBezTo>
                  <a:pt x="14811" y="39443"/>
                  <a:pt x="16045" y="31930"/>
                  <a:pt x="18514" y="24417"/>
                </a:cubicBezTo>
                <a:cubicBezTo>
                  <a:pt x="18514" y="16904"/>
                  <a:pt x="17280" y="9391"/>
                  <a:pt x="13577" y="1878"/>
                </a:cubicBezTo>
                <a:cubicBezTo>
                  <a:pt x="8640" y="0"/>
                  <a:pt x="3702" y="0"/>
                  <a:pt x="8640" y="0"/>
                </a:cubicBezTo>
                <a:cubicBezTo>
                  <a:pt x="13577" y="3756"/>
                  <a:pt x="18514" y="5634"/>
                  <a:pt x="23451" y="7513"/>
                </a:cubicBezTo>
                <a:cubicBezTo>
                  <a:pt x="27154" y="13147"/>
                  <a:pt x="28388" y="20660"/>
                  <a:pt x="33325" y="28173"/>
                </a:cubicBezTo>
                <a:quadBezTo>
                  <a:pt x="38262" y="28173"/>
                  <a:pt x="43200" y="30052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075299" name=""/>
          <p:cNvSpPr/>
          <p:nvPr/>
        </p:nvSpPr>
        <p:spPr bwMode="auto">
          <a:xfrm>
            <a:off x="5897356" y="843642"/>
            <a:ext cx="290285" cy="507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1599" y="1542"/>
                </a:moveTo>
                <a:cubicBezTo>
                  <a:pt x="16199" y="0"/>
                  <a:pt x="10799" y="771"/>
                  <a:pt x="5399" y="3085"/>
                </a:cubicBezTo>
                <a:cubicBezTo>
                  <a:pt x="1349" y="5399"/>
                  <a:pt x="0" y="9257"/>
                  <a:pt x="0" y="12342"/>
                </a:cubicBezTo>
                <a:cubicBezTo>
                  <a:pt x="0" y="15428"/>
                  <a:pt x="2699" y="18514"/>
                  <a:pt x="8099" y="21600"/>
                </a:cubicBezTo>
                <a:cubicBezTo>
                  <a:pt x="12149" y="23914"/>
                  <a:pt x="17549" y="21600"/>
                  <a:pt x="18899" y="18514"/>
                </a:cubicBezTo>
                <a:cubicBezTo>
                  <a:pt x="21599" y="15428"/>
                  <a:pt x="24299" y="12342"/>
                  <a:pt x="24299" y="8485"/>
                </a:cubicBezTo>
                <a:cubicBezTo>
                  <a:pt x="24299" y="5399"/>
                  <a:pt x="24299" y="2314"/>
                  <a:pt x="26999" y="7714"/>
                </a:cubicBezTo>
                <a:cubicBezTo>
                  <a:pt x="32400" y="13885"/>
                  <a:pt x="33750" y="16971"/>
                  <a:pt x="36450" y="20057"/>
                </a:cubicBezTo>
                <a:cubicBezTo>
                  <a:pt x="37800" y="23142"/>
                  <a:pt x="39150" y="26228"/>
                  <a:pt x="41850" y="29314"/>
                </a:cubicBezTo>
                <a:cubicBezTo>
                  <a:pt x="41850" y="32399"/>
                  <a:pt x="43200" y="35485"/>
                  <a:pt x="41850" y="38571"/>
                </a:cubicBezTo>
                <a:quadBezTo>
                  <a:pt x="39150" y="41657"/>
                  <a:pt x="33750" y="43200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06670" name=""/>
          <p:cNvSpPr/>
          <p:nvPr/>
        </p:nvSpPr>
        <p:spPr bwMode="auto">
          <a:xfrm>
            <a:off x="6242071" y="707571"/>
            <a:ext cx="326571" cy="335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00" y="18681"/>
                </a:moveTo>
                <a:cubicBezTo>
                  <a:pt x="7200" y="19848"/>
                  <a:pt x="13200" y="21016"/>
                  <a:pt x="27600" y="18681"/>
                </a:cubicBezTo>
                <a:cubicBezTo>
                  <a:pt x="32400" y="17513"/>
                  <a:pt x="34800" y="12843"/>
                  <a:pt x="34800" y="8172"/>
                </a:cubicBezTo>
                <a:cubicBezTo>
                  <a:pt x="34800" y="3502"/>
                  <a:pt x="31200" y="0"/>
                  <a:pt x="26400" y="1167"/>
                </a:cubicBezTo>
                <a:cubicBezTo>
                  <a:pt x="19200" y="3502"/>
                  <a:pt x="14400" y="4670"/>
                  <a:pt x="9600" y="5837"/>
                </a:cubicBezTo>
                <a:cubicBezTo>
                  <a:pt x="4800" y="9340"/>
                  <a:pt x="1200" y="14010"/>
                  <a:pt x="1200" y="18681"/>
                </a:cubicBezTo>
                <a:cubicBezTo>
                  <a:pt x="0" y="24518"/>
                  <a:pt x="1200" y="29189"/>
                  <a:pt x="3600" y="33859"/>
                </a:cubicBezTo>
                <a:cubicBezTo>
                  <a:pt x="8400" y="37362"/>
                  <a:pt x="13200" y="38529"/>
                  <a:pt x="19200" y="40864"/>
                </a:cubicBezTo>
                <a:cubicBezTo>
                  <a:pt x="24000" y="42032"/>
                  <a:pt x="32400" y="42032"/>
                  <a:pt x="37200" y="43200"/>
                </a:cubicBezTo>
                <a:lnTo>
                  <a:pt x="4320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521751" name=""/>
          <p:cNvSpPr/>
          <p:nvPr/>
        </p:nvSpPr>
        <p:spPr bwMode="auto">
          <a:xfrm>
            <a:off x="3511571" y="2013856"/>
            <a:ext cx="145142" cy="3719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399" y="7375"/>
                  <a:pt x="16199" y="16858"/>
                  <a:pt x="18899" y="21073"/>
                </a:cubicBezTo>
                <a:cubicBezTo>
                  <a:pt x="24299" y="25287"/>
                  <a:pt x="29699" y="29502"/>
                  <a:pt x="35099" y="33717"/>
                </a:cubicBezTo>
                <a:quadBezTo>
                  <a:pt x="40500" y="38985"/>
                  <a:pt x="43200" y="43200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820780" name=""/>
          <p:cNvSpPr/>
          <p:nvPr/>
        </p:nvSpPr>
        <p:spPr bwMode="auto">
          <a:xfrm>
            <a:off x="3448071" y="2149928"/>
            <a:ext cx="371928" cy="2902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8900"/>
                </a:moveTo>
                <a:cubicBezTo>
                  <a:pt x="6321" y="22950"/>
                  <a:pt x="10536" y="27000"/>
                  <a:pt x="16858" y="31050"/>
                </a:cubicBezTo>
                <a:cubicBezTo>
                  <a:pt x="22126" y="36450"/>
                  <a:pt x="26341" y="39150"/>
                  <a:pt x="31609" y="43200"/>
                </a:cubicBezTo>
                <a:cubicBezTo>
                  <a:pt x="35824" y="37800"/>
                  <a:pt x="36878" y="32400"/>
                  <a:pt x="38985" y="21600"/>
                </a:cubicBezTo>
                <a:cubicBezTo>
                  <a:pt x="41092" y="10799"/>
                  <a:pt x="42146" y="5399"/>
                  <a:pt x="43200" y="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0015149" name=""/>
          <p:cNvSpPr/>
          <p:nvPr/>
        </p:nvSpPr>
        <p:spPr bwMode="auto">
          <a:xfrm>
            <a:off x="3112428" y="2821214"/>
            <a:ext cx="208642" cy="1995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9636"/>
                </a:moveTo>
                <a:cubicBezTo>
                  <a:pt x="7513" y="29454"/>
                  <a:pt x="15026" y="37309"/>
                  <a:pt x="20660" y="43200"/>
                </a:cubicBezTo>
                <a:cubicBezTo>
                  <a:pt x="30052" y="43200"/>
                  <a:pt x="35686" y="37309"/>
                  <a:pt x="41321" y="31418"/>
                </a:cubicBezTo>
                <a:cubicBezTo>
                  <a:pt x="41321" y="23563"/>
                  <a:pt x="43200" y="15709"/>
                  <a:pt x="41321" y="7854"/>
                </a:cubicBezTo>
                <a:lnTo>
                  <a:pt x="39443" y="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596045" name=""/>
          <p:cNvSpPr/>
          <p:nvPr/>
        </p:nvSpPr>
        <p:spPr bwMode="auto">
          <a:xfrm>
            <a:off x="3402714" y="2775857"/>
            <a:ext cx="172356" cy="208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915" y="3756"/>
                </a:moveTo>
                <a:cubicBezTo>
                  <a:pt x="6821" y="0"/>
                  <a:pt x="0" y="5634"/>
                  <a:pt x="0" y="13147"/>
                </a:cubicBezTo>
                <a:cubicBezTo>
                  <a:pt x="6821" y="18782"/>
                  <a:pt x="15915" y="22539"/>
                  <a:pt x="31831" y="24417"/>
                </a:cubicBezTo>
                <a:cubicBezTo>
                  <a:pt x="40926" y="28173"/>
                  <a:pt x="43200" y="35686"/>
                  <a:pt x="34105" y="41321"/>
                </a:cubicBezTo>
                <a:quadBezTo>
                  <a:pt x="25010" y="43200"/>
                  <a:pt x="25010" y="33808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1108703" name=""/>
          <p:cNvSpPr/>
          <p:nvPr/>
        </p:nvSpPr>
        <p:spPr bwMode="auto">
          <a:xfrm>
            <a:off x="3602285" y="2712357"/>
            <a:ext cx="290285" cy="1814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2150" y="17280"/>
                </a:moveTo>
                <a:cubicBezTo>
                  <a:pt x="14850" y="8639"/>
                  <a:pt x="10800" y="0"/>
                  <a:pt x="5400" y="0"/>
                </a:cubicBezTo>
                <a:cubicBezTo>
                  <a:pt x="0" y="4319"/>
                  <a:pt x="0" y="12960"/>
                  <a:pt x="1349" y="21600"/>
                </a:cubicBezTo>
                <a:cubicBezTo>
                  <a:pt x="4049" y="30240"/>
                  <a:pt x="8100" y="38880"/>
                  <a:pt x="13500" y="43200"/>
                </a:cubicBezTo>
                <a:cubicBezTo>
                  <a:pt x="21600" y="43200"/>
                  <a:pt x="29700" y="38880"/>
                  <a:pt x="37800" y="38880"/>
                </a:cubicBezTo>
                <a:lnTo>
                  <a:pt x="43200" y="3672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633853" name=""/>
          <p:cNvSpPr/>
          <p:nvPr/>
        </p:nvSpPr>
        <p:spPr bwMode="auto">
          <a:xfrm>
            <a:off x="3847214" y="2558142"/>
            <a:ext cx="208642" cy="2630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0855"/>
                </a:moveTo>
                <a:cubicBezTo>
                  <a:pt x="7513" y="17875"/>
                  <a:pt x="15026" y="17875"/>
                  <a:pt x="22539" y="17875"/>
                </a:cubicBezTo>
                <a:cubicBezTo>
                  <a:pt x="28173" y="22344"/>
                  <a:pt x="35686" y="25324"/>
                  <a:pt x="41321" y="32772"/>
                </a:cubicBezTo>
                <a:cubicBezTo>
                  <a:pt x="43200" y="38731"/>
                  <a:pt x="37565" y="43200"/>
                  <a:pt x="33808" y="37241"/>
                </a:cubicBezTo>
                <a:cubicBezTo>
                  <a:pt x="31930" y="31282"/>
                  <a:pt x="31930" y="25324"/>
                  <a:pt x="31930" y="19365"/>
                </a:cubicBezTo>
                <a:cubicBezTo>
                  <a:pt x="35686" y="13406"/>
                  <a:pt x="39443" y="5958"/>
                  <a:pt x="43200" y="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0849830" name=""/>
          <p:cNvSpPr/>
          <p:nvPr/>
        </p:nvSpPr>
        <p:spPr bwMode="auto">
          <a:xfrm>
            <a:off x="3674856" y="2712357"/>
            <a:ext cx="45357" cy="126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25920" y="9257"/>
                  <a:pt x="34560" y="21600"/>
                  <a:pt x="43200" y="33942"/>
                </a:cubicBezTo>
                <a:lnTo>
                  <a:pt x="8640" y="4320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9317078" name=""/>
          <p:cNvSpPr/>
          <p:nvPr/>
        </p:nvSpPr>
        <p:spPr bwMode="auto">
          <a:xfrm>
            <a:off x="4273571" y="2458356"/>
            <a:ext cx="263071" cy="1723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736"/>
                </a:moveTo>
                <a:cubicBezTo>
                  <a:pt x="5958" y="13642"/>
                  <a:pt x="11917" y="9094"/>
                  <a:pt x="17875" y="4547"/>
                </a:cubicBezTo>
                <a:cubicBezTo>
                  <a:pt x="20855" y="13642"/>
                  <a:pt x="22344" y="25010"/>
                  <a:pt x="23834" y="34105"/>
                </a:cubicBezTo>
                <a:cubicBezTo>
                  <a:pt x="23834" y="43200"/>
                  <a:pt x="23834" y="34105"/>
                  <a:pt x="23834" y="25010"/>
                </a:cubicBezTo>
                <a:cubicBezTo>
                  <a:pt x="23834" y="15915"/>
                  <a:pt x="26813" y="6821"/>
                  <a:pt x="31282" y="0"/>
                </a:cubicBezTo>
                <a:cubicBezTo>
                  <a:pt x="35751" y="6821"/>
                  <a:pt x="38731" y="15915"/>
                  <a:pt x="43200" y="2501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593645" name=""/>
          <p:cNvSpPr/>
          <p:nvPr/>
        </p:nvSpPr>
        <p:spPr bwMode="auto">
          <a:xfrm>
            <a:off x="4563856" y="2422071"/>
            <a:ext cx="163285" cy="126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000" y="6171"/>
                </a:moveTo>
                <a:cubicBezTo>
                  <a:pt x="14400" y="0"/>
                  <a:pt x="4800" y="3085"/>
                  <a:pt x="0" y="15428"/>
                </a:cubicBezTo>
                <a:cubicBezTo>
                  <a:pt x="2400" y="27771"/>
                  <a:pt x="7200" y="40114"/>
                  <a:pt x="16800" y="43200"/>
                </a:cubicBezTo>
                <a:cubicBezTo>
                  <a:pt x="24000" y="33942"/>
                  <a:pt x="26400" y="21600"/>
                  <a:pt x="28800" y="9257"/>
                </a:cubicBezTo>
                <a:quadBezTo>
                  <a:pt x="36000" y="18514"/>
                  <a:pt x="43200" y="27771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489907" name=""/>
          <p:cNvSpPr/>
          <p:nvPr/>
        </p:nvSpPr>
        <p:spPr bwMode="auto">
          <a:xfrm>
            <a:off x="4745285" y="2304142"/>
            <a:ext cx="353785" cy="2449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4399"/>
                </a:moveTo>
                <a:cubicBezTo>
                  <a:pt x="4430" y="17599"/>
                  <a:pt x="7753" y="22399"/>
                  <a:pt x="8861" y="30400"/>
                </a:cubicBezTo>
                <a:cubicBezTo>
                  <a:pt x="9969" y="36800"/>
                  <a:pt x="12184" y="43200"/>
                  <a:pt x="12184" y="36800"/>
                </a:cubicBezTo>
                <a:cubicBezTo>
                  <a:pt x="11076" y="30400"/>
                  <a:pt x="11076" y="23999"/>
                  <a:pt x="9969" y="17599"/>
                </a:cubicBezTo>
                <a:cubicBezTo>
                  <a:pt x="12184" y="11199"/>
                  <a:pt x="16615" y="12799"/>
                  <a:pt x="19938" y="19199"/>
                </a:cubicBezTo>
                <a:cubicBezTo>
                  <a:pt x="23261" y="11199"/>
                  <a:pt x="24369" y="4799"/>
                  <a:pt x="27692" y="0"/>
                </a:cubicBezTo>
                <a:cubicBezTo>
                  <a:pt x="33230" y="7999"/>
                  <a:pt x="36553" y="14399"/>
                  <a:pt x="39876" y="20799"/>
                </a:cubicBezTo>
                <a:lnTo>
                  <a:pt x="43200" y="28799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435891" name=""/>
          <p:cNvSpPr/>
          <p:nvPr/>
        </p:nvSpPr>
        <p:spPr bwMode="auto">
          <a:xfrm>
            <a:off x="5144428" y="2267857"/>
            <a:ext cx="553357" cy="2267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8639"/>
                </a:moveTo>
                <a:cubicBezTo>
                  <a:pt x="4249" y="13823"/>
                  <a:pt x="7790" y="17279"/>
                  <a:pt x="12039" y="19007"/>
                </a:cubicBezTo>
                <a:cubicBezTo>
                  <a:pt x="16996" y="19007"/>
                  <a:pt x="20537" y="19007"/>
                  <a:pt x="21245" y="12095"/>
                </a:cubicBezTo>
                <a:cubicBezTo>
                  <a:pt x="21245" y="5183"/>
                  <a:pt x="19121" y="0"/>
                  <a:pt x="16288" y="0"/>
                </a:cubicBezTo>
                <a:cubicBezTo>
                  <a:pt x="13455" y="0"/>
                  <a:pt x="10622" y="0"/>
                  <a:pt x="7790" y="0"/>
                </a:cubicBezTo>
                <a:cubicBezTo>
                  <a:pt x="5665" y="5183"/>
                  <a:pt x="4249" y="12095"/>
                  <a:pt x="2832" y="20735"/>
                </a:cubicBezTo>
                <a:cubicBezTo>
                  <a:pt x="2832" y="27647"/>
                  <a:pt x="3540" y="34559"/>
                  <a:pt x="6373" y="38015"/>
                </a:cubicBezTo>
                <a:cubicBezTo>
                  <a:pt x="9914" y="41472"/>
                  <a:pt x="14163" y="41472"/>
                  <a:pt x="18413" y="43200"/>
                </a:cubicBezTo>
                <a:cubicBezTo>
                  <a:pt x="25495" y="43200"/>
                  <a:pt x="31868" y="41472"/>
                  <a:pt x="37534" y="41472"/>
                </a:cubicBezTo>
                <a:quadBezTo>
                  <a:pt x="40367" y="39744"/>
                  <a:pt x="43200" y="38015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783187" name=""/>
          <p:cNvSpPr/>
          <p:nvPr/>
        </p:nvSpPr>
        <p:spPr bwMode="auto">
          <a:xfrm>
            <a:off x="4128428" y="3174999"/>
            <a:ext cx="181428" cy="471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6479" y="4984"/>
                  <a:pt x="15119" y="12461"/>
                  <a:pt x="21600" y="19938"/>
                </a:cubicBezTo>
                <a:cubicBezTo>
                  <a:pt x="23760" y="23261"/>
                  <a:pt x="28080" y="29076"/>
                  <a:pt x="32400" y="33230"/>
                </a:cubicBezTo>
                <a:cubicBezTo>
                  <a:pt x="34560" y="36553"/>
                  <a:pt x="38880" y="39876"/>
                  <a:pt x="43200" y="4320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2622775" name=""/>
          <p:cNvSpPr/>
          <p:nvPr/>
        </p:nvSpPr>
        <p:spPr bwMode="auto">
          <a:xfrm>
            <a:off x="4173785" y="3383642"/>
            <a:ext cx="290285" cy="4082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9760"/>
                </a:moveTo>
                <a:cubicBezTo>
                  <a:pt x="5399" y="32640"/>
                  <a:pt x="10800" y="34560"/>
                  <a:pt x="14850" y="37440"/>
                </a:cubicBezTo>
                <a:cubicBezTo>
                  <a:pt x="20250" y="40320"/>
                  <a:pt x="25650" y="43200"/>
                  <a:pt x="29700" y="36480"/>
                </a:cubicBezTo>
                <a:cubicBezTo>
                  <a:pt x="32400" y="28800"/>
                  <a:pt x="35100" y="23039"/>
                  <a:pt x="37800" y="19199"/>
                </a:cubicBezTo>
                <a:cubicBezTo>
                  <a:pt x="39150" y="15359"/>
                  <a:pt x="41850" y="8639"/>
                  <a:pt x="43200" y="383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862153" name=""/>
          <p:cNvSpPr/>
          <p:nvPr/>
        </p:nvSpPr>
        <p:spPr bwMode="auto">
          <a:xfrm>
            <a:off x="3511571" y="4336142"/>
            <a:ext cx="426357" cy="5079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0"/>
                </a:moveTo>
                <a:cubicBezTo>
                  <a:pt x="5514" y="6942"/>
                  <a:pt x="8272" y="12342"/>
                  <a:pt x="10110" y="16200"/>
                </a:cubicBezTo>
                <a:cubicBezTo>
                  <a:pt x="14706" y="23142"/>
                  <a:pt x="15625" y="26228"/>
                  <a:pt x="17463" y="31628"/>
                </a:cubicBezTo>
                <a:cubicBezTo>
                  <a:pt x="19302" y="34714"/>
                  <a:pt x="21140" y="38571"/>
                  <a:pt x="22059" y="43200"/>
                </a:cubicBezTo>
                <a:cubicBezTo>
                  <a:pt x="20221" y="40114"/>
                  <a:pt x="19302" y="35485"/>
                  <a:pt x="19302" y="32400"/>
                </a:cubicBezTo>
                <a:cubicBezTo>
                  <a:pt x="18382" y="29314"/>
                  <a:pt x="18382" y="26228"/>
                  <a:pt x="19302" y="23142"/>
                </a:cubicBezTo>
                <a:cubicBezTo>
                  <a:pt x="22059" y="20828"/>
                  <a:pt x="25736" y="20057"/>
                  <a:pt x="29412" y="22371"/>
                </a:cubicBezTo>
                <a:cubicBezTo>
                  <a:pt x="32170" y="24685"/>
                  <a:pt x="34008" y="27771"/>
                  <a:pt x="36765" y="30085"/>
                </a:cubicBezTo>
                <a:cubicBezTo>
                  <a:pt x="39523" y="32400"/>
                  <a:pt x="40442" y="35485"/>
                  <a:pt x="43200" y="38571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9237250" name=""/>
          <p:cNvSpPr/>
          <p:nvPr/>
        </p:nvSpPr>
        <p:spPr bwMode="auto">
          <a:xfrm>
            <a:off x="3974214" y="4481285"/>
            <a:ext cx="235856" cy="2358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892" y="3323"/>
                </a:moveTo>
                <a:cubicBezTo>
                  <a:pt x="28246" y="1661"/>
                  <a:pt x="21600" y="1661"/>
                  <a:pt x="14953" y="1661"/>
                </a:cubicBezTo>
                <a:cubicBezTo>
                  <a:pt x="8307" y="8307"/>
                  <a:pt x="1661" y="13292"/>
                  <a:pt x="0" y="21600"/>
                </a:cubicBezTo>
                <a:cubicBezTo>
                  <a:pt x="0" y="29907"/>
                  <a:pt x="4984" y="36553"/>
                  <a:pt x="9969" y="41538"/>
                </a:cubicBezTo>
                <a:cubicBezTo>
                  <a:pt x="16615" y="43200"/>
                  <a:pt x="24923" y="38215"/>
                  <a:pt x="33230" y="33230"/>
                </a:cubicBezTo>
                <a:cubicBezTo>
                  <a:pt x="39876" y="29907"/>
                  <a:pt x="41538" y="21600"/>
                  <a:pt x="43200" y="14953"/>
                </a:cubicBezTo>
                <a:cubicBezTo>
                  <a:pt x="39876" y="8307"/>
                  <a:pt x="36553" y="1661"/>
                  <a:pt x="29907" y="0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57057" name=""/>
          <p:cNvSpPr/>
          <p:nvPr/>
        </p:nvSpPr>
        <p:spPr bwMode="auto">
          <a:xfrm>
            <a:off x="4237285" y="4227285"/>
            <a:ext cx="480784" cy="4172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2539"/>
                </a:moveTo>
                <a:cubicBezTo>
                  <a:pt x="3260" y="23478"/>
                  <a:pt x="7335" y="30052"/>
                  <a:pt x="12226" y="39443"/>
                </a:cubicBezTo>
                <a:cubicBezTo>
                  <a:pt x="13041" y="43200"/>
                  <a:pt x="11411" y="34747"/>
                  <a:pt x="11411" y="26295"/>
                </a:cubicBezTo>
                <a:cubicBezTo>
                  <a:pt x="11411" y="16904"/>
                  <a:pt x="13041" y="10330"/>
                  <a:pt x="13856" y="5634"/>
                </a:cubicBezTo>
                <a:cubicBezTo>
                  <a:pt x="16301" y="8452"/>
                  <a:pt x="17116" y="12208"/>
                  <a:pt x="17932" y="15965"/>
                </a:cubicBezTo>
                <a:cubicBezTo>
                  <a:pt x="19562" y="20660"/>
                  <a:pt x="20377" y="14086"/>
                  <a:pt x="21192" y="8452"/>
                </a:cubicBezTo>
                <a:cubicBezTo>
                  <a:pt x="22822" y="3756"/>
                  <a:pt x="25267" y="0"/>
                  <a:pt x="28528" y="0"/>
                </a:cubicBezTo>
                <a:cubicBezTo>
                  <a:pt x="31788" y="2817"/>
                  <a:pt x="35049" y="7513"/>
                  <a:pt x="40754" y="15965"/>
                </a:cubicBezTo>
                <a:lnTo>
                  <a:pt x="43200" y="19721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71236" name=""/>
          <p:cNvSpPr/>
          <p:nvPr/>
        </p:nvSpPr>
        <p:spPr bwMode="auto">
          <a:xfrm>
            <a:off x="4718071" y="4118428"/>
            <a:ext cx="335642" cy="208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7513" y="18782"/>
                </a:moveTo>
                <a:cubicBezTo>
                  <a:pt x="22183" y="15026"/>
                  <a:pt x="23351" y="7513"/>
                  <a:pt x="19848" y="1878"/>
                </a:cubicBezTo>
                <a:cubicBezTo>
                  <a:pt x="14010" y="0"/>
                  <a:pt x="8172" y="0"/>
                  <a:pt x="3502" y="1878"/>
                </a:cubicBezTo>
                <a:cubicBezTo>
                  <a:pt x="0" y="7513"/>
                  <a:pt x="0" y="15026"/>
                  <a:pt x="1167" y="22539"/>
                </a:cubicBezTo>
                <a:cubicBezTo>
                  <a:pt x="3502" y="30052"/>
                  <a:pt x="5837" y="37565"/>
                  <a:pt x="9340" y="43200"/>
                </a:cubicBezTo>
                <a:cubicBezTo>
                  <a:pt x="14010" y="43200"/>
                  <a:pt x="19848" y="43200"/>
                  <a:pt x="24518" y="43200"/>
                </a:cubicBezTo>
                <a:cubicBezTo>
                  <a:pt x="29189" y="43200"/>
                  <a:pt x="33859" y="43200"/>
                  <a:pt x="38529" y="41321"/>
                </a:cubicBezTo>
                <a:lnTo>
                  <a:pt x="43200" y="39443"/>
                </a:ln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95192" name=""/>
          <p:cNvSpPr/>
          <p:nvPr/>
        </p:nvSpPr>
        <p:spPr bwMode="auto">
          <a:xfrm>
            <a:off x="5117214" y="3946071"/>
            <a:ext cx="145142" cy="335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12843"/>
                </a:moveTo>
                <a:cubicBezTo>
                  <a:pt x="5400" y="19848"/>
                  <a:pt x="10800" y="25686"/>
                  <a:pt x="16200" y="31524"/>
                </a:cubicBezTo>
                <a:cubicBezTo>
                  <a:pt x="21600" y="37362"/>
                  <a:pt x="27000" y="43200"/>
                  <a:pt x="21600" y="38529"/>
                </a:cubicBezTo>
                <a:cubicBezTo>
                  <a:pt x="13500" y="32691"/>
                  <a:pt x="10800" y="28021"/>
                  <a:pt x="8100" y="22183"/>
                </a:cubicBezTo>
                <a:cubicBezTo>
                  <a:pt x="5400" y="17513"/>
                  <a:pt x="2700" y="12843"/>
                  <a:pt x="5400" y="8172"/>
                </a:cubicBezTo>
                <a:cubicBezTo>
                  <a:pt x="10800" y="3502"/>
                  <a:pt x="18900" y="0"/>
                  <a:pt x="29700" y="0"/>
                </a:cubicBezTo>
                <a:cubicBezTo>
                  <a:pt x="37800" y="4670"/>
                  <a:pt x="43200" y="9340"/>
                  <a:pt x="43200" y="14010"/>
                </a:cubicBezTo>
                <a:cubicBezTo>
                  <a:pt x="37800" y="18681"/>
                  <a:pt x="24300" y="22183"/>
                  <a:pt x="13500" y="24518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141605" name=""/>
          <p:cNvSpPr/>
          <p:nvPr/>
        </p:nvSpPr>
        <p:spPr bwMode="auto">
          <a:xfrm>
            <a:off x="5298642" y="3973285"/>
            <a:ext cx="380999" cy="190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4685" y="2057"/>
                </a:moveTo>
                <a:cubicBezTo>
                  <a:pt x="18514" y="0"/>
                  <a:pt x="12342" y="0"/>
                  <a:pt x="8228" y="0"/>
                </a:cubicBezTo>
                <a:cubicBezTo>
                  <a:pt x="3085" y="4114"/>
                  <a:pt x="1028" y="12342"/>
                  <a:pt x="0" y="20571"/>
                </a:cubicBezTo>
                <a:cubicBezTo>
                  <a:pt x="3085" y="28800"/>
                  <a:pt x="6171" y="34971"/>
                  <a:pt x="11314" y="39085"/>
                </a:cubicBezTo>
                <a:cubicBezTo>
                  <a:pt x="15428" y="39085"/>
                  <a:pt x="19542" y="34971"/>
                  <a:pt x="21599" y="26742"/>
                </a:cubicBezTo>
                <a:cubicBezTo>
                  <a:pt x="22628" y="18514"/>
                  <a:pt x="23657" y="10285"/>
                  <a:pt x="24685" y="2057"/>
                </a:cubicBezTo>
                <a:cubicBezTo>
                  <a:pt x="28800" y="10285"/>
                  <a:pt x="31885" y="20571"/>
                  <a:pt x="33942" y="28800"/>
                </a:cubicBezTo>
                <a:cubicBezTo>
                  <a:pt x="37028" y="37028"/>
                  <a:pt x="40114" y="43200"/>
                  <a:pt x="43200" y="34971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565968" name=""/>
          <p:cNvSpPr/>
          <p:nvPr/>
        </p:nvSpPr>
        <p:spPr bwMode="auto">
          <a:xfrm>
            <a:off x="5598000" y="3791856"/>
            <a:ext cx="308428" cy="3628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5411" y="0"/>
                </a:moveTo>
                <a:cubicBezTo>
                  <a:pt x="20329" y="0"/>
                  <a:pt x="15247" y="1079"/>
                  <a:pt x="10164" y="4319"/>
                </a:cubicBezTo>
                <a:cubicBezTo>
                  <a:pt x="6352" y="7559"/>
                  <a:pt x="2541" y="10799"/>
                  <a:pt x="0" y="16200"/>
                </a:cubicBezTo>
                <a:cubicBezTo>
                  <a:pt x="0" y="20520"/>
                  <a:pt x="5082" y="21600"/>
                  <a:pt x="11435" y="21600"/>
                </a:cubicBezTo>
                <a:cubicBezTo>
                  <a:pt x="16517" y="20520"/>
                  <a:pt x="21600" y="18360"/>
                  <a:pt x="24141" y="14039"/>
                </a:cubicBezTo>
                <a:cubicBezTo>
                  <a:pt x="24141" y="9719"/>
                  <a:pt x="25411" y="5399"/>
                  <a:pt x="29223" y="8639"/>
                </a:cubicBezTo>
                <a:cubicBezTo>
                  <a:pt x="33035" y="14039"/>
                  <a:pt x="36847" y="18360"/>
                  <a:pt x="39388" y="24840"/>
                </a:cubicBezTo>
                <a:cubicBezTo>
                  <a:pt x="41929" y="29160"/>
                  <a:pt x="43200" y="33480"/>
                  <a:pt x="43200" y="37800"/>
                </a:cubicBezTo>
                <a:quadBezTo>
                  <a:pt x="41929" y="42120"/>
                  <a:pt x="36847" y="43200"/>
                </a:quad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416561" name=""/>
          <p:cNvSpPr/>
          <p:nvPr/>
        </p:nvSpPr>
        <p:spPr bwMode="auto">
          <a:xfrm>
            <a:off x="5897356" y="3710214"/>
            <a:ext cx="190499" cy="235856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514" y="19938"/>
                </a:moveTo>
                <a:cubicBezTo>
                  <a:pt x="26742" y="16615"/>
                  <a:pt x="32914" y="11630"/>
                  <a:pt x="32914" y="4984"/>
                </a:cubicBezTo>
                <a:cubicBezTo>
                  <a:pt x="26742" y="0"/>
                  <a:pt x="16457" y="1661"/>
                  <a:pt x="8228" y="4984"/>
                </a:cubicBezTo>
                <a:cubicBezTo>
                  <a:pt x="2057" y="11630"/>
                  <a:pt x="0" y="18276"/>
                  <a:pt x="0" y="24923"/>
                </a:cubicBezTo>
                <a:cubicBezTo>
                  <a:pt x="4114" y="31569"/>
                  <a:pt x="10285" y="38215"/>
                  <a:pt x="18514" y="41538"/>
                </a:cubicBezTo>
                <a:cubicBezTo>
                  <a:pt x="26742" y="43200"/>
                  <a:pt x="34971" y="41538"/>
                  <a:pt x="43200" y="38215"/>
                </a:cubicBezTo>
              </a:path>
            </a:pathLst>
          </a:custGeom>
          <a:noFill/>
          <a:ln w="36000">
            <a:solidFill>
              <a:srgbClr val="BB2765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5996672" name=""/>
          <p:cNvSpPr/>
          <p:nvPr/>
        </p:nvSpPr>
        <p:spPr bwMode="auto">
          <a:xfrm>
            <a:off x="799214" y="1678214"/>
            <a:ext cx="5715000" cy="11702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988" y="12725"/>
                </a:moveTo>
                <a:cubicBezTo>
                  <a:pt x="2331" y="12725"/>
                  <a:pt x="2605" y="12725"/>
                  <a:pt x="3291" y="12725"/>
                </a:cubicBezTo>
                <a:cubicBezTo>
                  <a:pt x="4251" y="12725"/>
                  <a:pt x="6377" y="12055"/>
                  <a:pt x="7474" y="11720"/>
                </a:cubicBezTo>
                <a:cubicBezTo>
                  <a:pt x="10217" y="10381"/>
                  <a:pt x="11657" y="9376"/>
                  <a:pt x="13988" y="8372"/>
                </a:cubicBezTo>
                <a:cubicBezTo>
                  <a:pt x="14742" y="8037"/>
                  <a:pt x="16182" y="7367"/>
                  <a:pt x="17622" y="7032"/>
                </a:cubicBezTo>
                <a:cubicBezTo>
                  <a:pt x="18514" y="6362"/>
                  <a:pt x="20640" y="6027"/>
                  <a:pt x="21668" y="5693"/>
                </a:cubicBezTo>
                <a:cubicBezTo>
                  <a:pt x="22628" y="5358"/>
                  <a:pt x="23725" y="5023"/>
                  <a:pt x="26057" y="4018"/>
                </a:cubicBezTo>
                <a:cubicBezTo>
                  <a:pt x="27360" y="3348"/>
                  <a:pt x="28525" y="3013"/>
                  <a:pt x="29691" y="2344"/>
                </a:cubicBezTo>
                <a:cubicBezTo>
                  <a:pt x="30720" y="2344"/>
                  <a:pt x="32160" y="2009"/>
                  <a:pt x="32914" y="2009"/>
                </a:cubicBezTo>
                <a:cubicBezTo>
                  <a:pt x="33805" y="2009"/>
                  <a:pt x="34765" y="2009"/>
                  <a:pt x="36274" y="2009"/>
                </a:cubicBezTo>
                <a:cubicBezTo>
                  <a:pt x="37302" y="2009"/>
                  <a:pt x="38194" y="2009"/>
                  <a:pt x="38742" y="2009"/>
                </a:cubicBezTo>
                <a:cubicBezTo>
                  <a:pt x="40182" y="1674"/>
                  <a:pt x="40731" y="1339"/>
                  <a:pt x="41828" y="1004"/>
                </a:cubicBezTo>
                <a:cubicBezTo>
                  <a:pt x="42788" y="334"/>
                  <a:pt x="43200" y="0"/>
                  <a:pt x="42240" y="0"/>
                </a:cubicBezTo>
                <a:cubicBezTo>
                  <a:pt x="41828" y="334"/>
                  <a:pt x="40457" y="669"/>
                  <a:pt x="37577" y="2344"/>
                </a:cubicBezTo>
                <a:cubicBezTo>
                  <a:pt x="35451" y="4353"/>
                  <a:pt x="33394" y="7032"/>
                  <a:pt x="29828" y="11051"/>
                </a:cubicBezTo>
                <a:cubicBezTo>
                  <a:pt x="27702" y="14399"/>
                  <a:pt x="25714" y="17079"/>
                  <a:pt x="24548" y="18418"/>
                </a:cubicBezTo>
                <a:cubicBezTo>
                  <a:pt x="23382" y="19758"/>
                  <a:pt x="21051" y="21767"/>
                  <a:pt x="20228" y="22102"/>
                </a:cubicBezTo>
                <a:cubicBezTo>
                  <a:pt x="18445" y="23106"/>
                  <a:pt x="16937" y="23776"/>
                  <a:pt x="15702" y="24446"/>
                </a:cubicBezTo>
                <a:cubicBezTo>
                  <a:pt x="15017" y="24781"/>
                  <a:pt x="14057" y="24781"/>
                  <a:pt x="13508" y="24781"/>
                </a:cubicBezTo>
                <a:cubicBezTo>
                  <a:pt x="12617" y="24781"/>
                  <a:pt x="10628" y="24781"/>
                  <a:pt x="9874" y="25116"/>
                </a:cubicBezTo>
                <a:cubicBezTo>
                  <a:pt x="9462" y="25116"/>
                  <a:pt x="9120" y="25116"/>
                  <a:pt x="8640" y="25116"/>
                </a:cubicBezTo>
                <a:cubicBezTo>
                  <a:pt x="7680" y="25451"/>
                  <a:pt x="7200" y="25786"/>
                  <a:pt x="6514" y="26120"/>
                </a:cubicBezTo>
                <a:cubicBezTo>
                  <a:pt x="7062" y="26455"/>
                  <a:pt x="7474" y="26455"/>
                  <a:pt x="9805" y="24781"/>
                </a:cubicBezTo>
                <a:cubicBezTo>
                  <a:pt x="12411" y="22437"/>
                  <a:pt x="17348" y="19088"/>
                  <a:pt x="22148" y="15739"/>
                </a:cubicBezTo>
                <a:cubicBezTo>
                  <a:pt x="27908" y="11051"/>
                  <a:pt x="30034" y="9376"/>
                  <a:pt x="31474" y="9041"/>
                </a:cubicBezTo>
                <a:cubicBezTo>
                  <a:pt x="32297" y="8706"/>
                  <a:pt x="32708" y="8706"/>
                  <a:pt x="32434" y="8372"/>
                </a:cubicBezTo>
                <a:cubicBezTo>
                  <a:pt x="31474" y="8706"/>
                  <a:pt x="29280" y="10381"/>
                  <a:pt x="26194" y="12725"/>
                </a:cubicBezTo>
                <a:cubicBezTo>
                  <a:pt x="23588" y="15404"/>
                  <a:pt x="20914" y="18753"/>
                  <a:pt x="18377" y="21432"/>
                </a:cubicBezTo>
                <a:cubicBezTo>
                  <a:pt x="15634" y="24111"/>
                  <a:pt x="14399" y="25116"/>
                  <a:pt x="13302" y="25786"/>
                </a:cubicBezTo>
                <a:cubicBezTo>
                  <a:pt x="12411" y="26455"/>
                  <a:pt x="12137" y="26455"/>
                  <a:pt x="12685" y="25451"/>
                </a:cubicBezTo>
                <a:cubicBezTo>
                  <a:pt x="13851" y="23776"/>
                  <a:pt x="15360" y="21767"/>
                  <a:pt x="16868" y="20093"/>
                </a:cubicBezTo>
                <a:cubicBezTo>
                  <a:pt x="18582" y="18418"/>
                  <a:pt x="21188" y="16409"/>
                  <a:pt x="22011" y="15739"/>
                </a:cubicBezTo>
                <a:cubicBezTo>
                  <a:pt x="20640" y="15404"/>
                  <a:pt x="16868" y="16409"/>
                  <a:pt x="13028" y="19758"/>
                </a:cubicBezTo>
                <a:cubicBezTo>
                  <a:pt x="10011" y="22437"/>
                  <a:pt x="7268" y="25451"/>
                  <a:pt x="4731" y="28465"/>
                </a:cubicBezTo>
                <a:cubicBezTo>
                  <a:pt x="4457" y="28799"/>
                  <a:pt x="4800" y="28465"/>
                  <a:pt x="6788" y="26455"/>
                </a:cubicBezTo>
                <a:cubicBezTo>
                  <a:pt x="9394" y="22772"/>
                  <a:pt x="14948" y="15404"/>
                  <a:pt x="19954" y="10046"/>
                </a:cubicBezTo>
                <a:cubicBezTo>
                  <a:pt x="23931" y="6697"/>
                  <a:pt x="26880" y="4688"/>
                  <a:pt x="29074" y="4018"/>
                </a:cubicBezTo>
                <a:cubicBezTo>
                  <a:pt x="29897" y="4018"/>
                  <a:pt x="28320" y="6027"/>
                  <a:pt x="25508" y="9376"/>
                </a:cubicBezTo>
                <a:cubicBezTo>
                  <a:pt x="20640" y="14399"/>
                  <a:pt x="14742" y="21767"/>
                  <a:pt x="5211" y="33823"/>
                </a:cubicBezTo>
                <a:cubicBezTo>
                  <a:pt x="1508" y="38846"/>
                  <a:pt x="0" y="40855"/>
                  <a:pt x="754" y="40186"/>
                </a:cubicBezTo>
                <a:cubicBezTo>
                  <a:pt x="3222" y="36837"/>
                  <a:pt x="8228" y="30474"/>
                  <a:pt x="13165" y="24446"/>
                </a:cubicBezTo>
                <a:cubicBezTo>
                  <a:pt x="19337" y="18083"/>
                  <a:pt x="22560" y="15069"/>
                  <a:pt x="24754" y="14065"/>
                </a:cubicBezTo>
                <a:cubicBezTo>
                  <a:pt x="25440" y="14065"/>
                  <a:pt x="25097" y="15069"/>
                  <a:pt x="23725" y="18083"/>
                </a:cubicBezTo>
                <a:cubicBezTo>
                  <a:pt x="21325" y="22772"/>
                  <a:pt x="18377" y="28130"/>
                  <a:pt x="14880" y="35162"/>
                </a:cubicBezTo>
                <a:cubicBezTo>
                  <a:pt x="11725" y="41525"/>
                  <a:pt x="10902" y="43200"/>
                  <a:pt x="13371" y="39851"/>
                </a:cubicBezTo>
                <a:cubicBezTo>
                  <a:pt x="16045" y="36167"/>
                  <a:pt x="18651" y="32483"/>
                  <a:pt x="20777" y="29469"/>
                </a:cubicBezTo>
                <a:quadBezTo>
                  <a:pt x="21874" y="28465"/>
                  <a:pt x="22491" y="27795"/>
                </a:quadBez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714151" name=""/>
          <p:cNvSpPr/>
          <p:nvPr/>
        </p:nvSpPr>
        <p:spPr bwMode="auto">
          <a:xfrm>
            <a:off x="2731428" y="2784928"/>
            <a:ext cx="3111499" cy="1333499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896" y="26742"/>
                </a:moveTo>
                <a:cubicBezTo>
                  <a:pt x="5037" y="24685"/>
                  <a:pt x="10075" y="20571"/>
                  <a:pt x="16876" y="15869"/>
                </a:cubicBezTo>
                <a:cubicBezTo>
                  <a:pt x="29975" y="6759"/>
                  <a:pt x="38288" y="1469"/>
                  <a:pt x="40932" y="0"/>
                </a:cubicBezTo>
                <a:cubicBezTo>
                  <a:pt x="39547" y="881"/>
                  <a:pt x="36650" y="2644"/>
                  <a:pt x="31864" y="5289"/>
                </a:cubicBezTo>
                <a:cubicBezTo>
                  <a:pt x="23678" y="9697"/>
                  <a:pt x="11209" y="18220"/>
                  <a:pt x="4030" y="24097"/>
                </a:cubicBezTo>
                <a:cubicBezTo>
                  <a:pt x="0" y="28212"/>
                  <a:pt x="2518" y="27918"/>
                  <a:pt x="7430" y="26155"/>
                </a:cubicBezTo>
                <a:cubicBezTo>
                  <a:pt x="15869" y="23216"/>
                  <a:pt x="25063" y="20277"/>
                  <a:pt x="32620" y="18808"/>
                </a:cubicBezTo>
                <a:cubicBezTo>
                  <a:pt x="34131" y="18808"/>
                  <a:pt x="32872" y="20865"/>
                  <a:pt x="27456" y="25273"/>
                </a:cubicBezTo>
                <a:cubicBezTo>
                  <a:pt x="21662" y="28800"/>
                  <a:pt x="14358" y="34089"/>
                  <a:pt x="10705" y="37910"/>
                </a:cubicBezTo>
                <a:cubicBezTo>
                  <a:pt x="12972" y="37028"/>
                  <a:pt x="18136" y="34089"/>
                  <a:pt x="27078" y="29681"/>
                </a:cubicBezTo>
                <a:cubicBezTo>
                  <a:pt x="39169" y="24391"/>
                  <a:pt x="42444" y="23216"/>
                  <a:pt x="43200" y="23216"/>
                </a:cubicBezTo>
                <a:cubicBezTo>
                  <a:pt x="40932" y="25567"/>
                  <a:pt x="37406" y="27624"/>
                  <a:pt x="28338" y="33208"/>
                </a:cubicBezTo>
                <a:cubicBezTo>
                  <a:pt x="16373" y="39967"/>
                  <a:pt x="12468" y="43200"/>
                  <a:pt x="14861" y="42024"/>
                </a:cubicBezTo>
                <a:cubicBezTo>
                  <a:pt x="16876" y="40848"/>
                  <a:pt x="25315" y="37322"/>
                  <a:pt x="30605" y="34971"/>
                </a:cubicBezTo>
                <a:lnTo>
                  <a:pt x="32872" y="34089"/>
                </a:ln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698983" name=""/>
          <p:cNvSpPr/>
          <p:nvPr/>
        </p:nvSpPr>
        <p:spPr bwMode="auto">
          <a:xfrm>
            <a:off x="9770856" y="326571"/>
            <a:ext cx="1188357" cy="3447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8137" y="13642"/>
                </a:moveTo>
                <a:cubicBezTo>
                  <a:pt x="14180" y="19326"/>
                  <a:pt x="0" y="42063"/>
                  <a:pt x="1319" y="43200"/>
                </a:cubicBezTo>
                <a:cubicBezTo>
                  <a:pt x="7914" y="37515"/>
                  <a:pt x="17807" y="26147"/>
                  <a:pt x="33636" y="9094"/>
                </a:cubicBezTo>
                <a:cubicBezTo>
                  <a:pt x="41880" y="1136"/>
                  <a:pt x="43200" y="0"/>
                  <a:pt x="35945" y="11368"/>
                </a:cubicBezTo>
                <a:cubicBezTo>
                  <a:pt x="28690" y="20463"/>
                  <a:pt x="19786" y="31831"/>
                  <a:pt x="14180" y="40926"/>
                </a:cubicBezTo>
                <a:cubicBezTo>
                  <a:pt x="15499" y="39789"/>
                  <a:pt x="18467" y="36378"/>
                  <a:pt x="23413" y="30694"/>
                </a:cubicBez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3006512" name=""/>
          <p:cNvSpPr/>
          <p:nvPr/>
        </p:nvSpPr>
        <p:spPr bwMode="auto">
          <a:xfrm>
            <a:off x="935285" y="5569857"/>
            <a:ext cx="852714" cy="3537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0570" y="42092"/>
                </a:moveTo>
                <a:cubicBezTo>
                  <a:pt x="12408" y="39876"/>
                  <a:pt x="17004" y="32123"/>
                  <a:pt x="25736" y="21046"/>
                </a:cubicBezTo>
                <a:cubicBezTo>
                  <a:pt x="34927" y="9969"/>
                  <a:pt x="43200" y="0"/>
                  <a:pt x="39523" y="2215"/>
                </a:cubicBezTo>
                <a:cubicBezTo>
                  <a:pt x="27574" y="12184"/>
                  <a:pt x="15165" y="23261"/>
                  <a:pt x="8272" y="28800"/>
                </a:cubicBezTo>
                <a:cubicBezTo>
                  <a:pt x="15165" y="25476"/>
                  <a:pt x="17923" y="23261"/>
                  <a:pt x="19761" y="22153"/>
                </a:cubicBezTo>
                <a:cubicBezTo>
                  <a:pt x="11948" y="32123"/>
                  <a:pt x="1838" y="40984"/>
                  <a:pt x="0" y="43200"/>
                </a:cubicBez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1874879" name=""/>
          <p:cNvSpPr/>
          <p:nvPr/>
        </p:nvSpPr>
        <p:spPr bwMode="auto">
          <a:xfrm>
            <a:off x="8863714" y="6141357"/>
            <a:ext cx="1660071" cy="5624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4937" y="5574"/>
                </a:moveTo>
                <a:cubicBezTo>
                  <a:pt x="37062" y="5574"/>
                  <a:pt x="39659" y="3483"/>
                  <a:pt x="41783" y="2090"/>
                </a:cubicBezTo>
                <a:cubicBezTo>
                  <a:pt x="43200" y="0"/>
                  <a:pt x="38242" y="5574"/>
                  <a:pt x="20773" y="20903"/>
                </a:cubicBezTo>
                <a:cubicBezTo>
                  <a:pt x="7318" y="33445"/>
                  <a:pt x="0" y="43200"/>
                  <a:pt x="3068" y="36232"/>
                </a:cubicBezTo>
                <a:cubicBezTo>
                  <a:pt x="8970" y="26477"/>
                  <a:pt x="21245" y="13238"/>
                  <a:pt x="29508" y="6270"/>
                </a:cubicBezTo>
                <a:cubicBezTo>
                  <a:pt x="35173" y="2787"/>
                  <a:pt x="33757" y="7664"/>
                  <a:pt x="29036" y="16722"/>
                </a:cubicBezTo>
                <a:cubicBezTo>
                  <a:pt x="19357" y="32051"/>
                  <a:pt x="17704" y="34838"/>
                  <a:pt x="21245" y="27870"/>
                </a:cubicBezTo>
                <a:cubicBezTo>
                  <a:pt x="25259" y="22296"/>
                  <a:pt x="30924" y="14632"/>
                  <a:pt x="33521" y="11845"/>
                </a:cubicBez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068077" name=""/>
          <p:cNvSpPr/>
          <p:nvPr/>
        </p:nvSpPr>
        <p:spPr bwMode="auto">
          <a:xfrm>
            <a:off x="-17214" y="90714"/>
            <a:ext cx="625928" cy="3719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4400" y="37931"/>
                </a:moveTo>
                <a:cubicBezTo>
                  <a:pt x="11269" y="37931"/>
                  <a:pt x="15652" y="31609"/>
                  <a:pt x="30678" y="13697"/>
                </a:cubicBezTo>
                <a:cubicBezTo>
                  <a:pt x="40069" y="2107"/>
                  <a:pt x="43200" y="0"/>
                  <a:pt x="40069" y="6321"/>
                </a:cubicBezTo>
                <a:cubicBezTo>
                  <a:pt x="33808" y="12643"/>
                  <a:pt x="21913" y="25287"/>
                  <a:pt x="7513" y="37931"/>
                </a:cubicBezTo>
                <a:cubicBezTo>
                  <a:pt x="0" y="43199"/>
                  <a:pt x="1878" y="36878"/>
                  <a:pt x="5634" y="31609"/>
                </a:cubicBezTo>
                <a:lnTo>
                  <a:pt x="8139" y="29502"/>
                </a:lnTo>
              </a:path>
            </a:pathLst>
          </a:custGeom>
          <a:noFill/>
          <a:ln w="216000">
            <a:solidFill>
              <a:srgbClr val="FFFC54">
                <a:alpha val="4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9741807" name=""/>
          <p:cNvSpPr/>
          <p:nvPr/>
        </p:nvSpPr>
        <p:spPr bwMode="auto">
          <a:xfrm>
            <a:off x="10042999" y="2295071"/>
            <a:ext cx="1406071" cy="1605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15607" y="5369"/>
                </a:moveTo>
                <a:cubicBezTo>
                  <a:pt x="12820" y="4637"/>
                  <a:pt x="8918" y="4637"/>
                  <a:pt x="7803" y="5125"/>
                </a:cubicBezTo>
                <a:cubicBezTo>
                  <a:pt x="6689" y="6589"/>
                  <a:pt x="5016" y="8786"/>
                  <a:pt x="3901" y="10006"/>
                </a:cubicBezTo>
                <a:cubicBezTo>
                  <a:pt x="2508" y="11715"/>
                  <a:pt x="1672" y="13179"/>
                  <a:pt x="1114" y="14644"/>
                </a:cubicBezTo>
                <a:cubicBezTo>
                  <a:pt x="557" y="15864"/>
                  <a:pt x="278" y="18305"/>
                  <a:pt x="0" y="20257"/>
                </a:cubicBezTo>
                <a:cubicBezTo>
                  <a:pt x="0" y="21722"/>
                  <a:pt x="0" y="23186"/>
                  <a:pt x="557" y="26115"/>
                </a:cubicBezTo>
                <a:cubicBezTo>
                  <a:pt x="1114" y="27823"/>
                  <a:pt x="1672" y="29288"/>
                  <a:pt x="3344" y="32705"/>
                </a:cubicBezTo>
                <a:cubicBezTo>
                  <a:pt x="4459" y="33925"/>
                  <a:pt x="5295" y="34901"/>
                  <a:pt x="6689" y="36610"/>
                </a:cubicBezTo>
                <a:cubicBezTo>
                  <a:pt x="8918" y="38562"/>
                  <a:pt x="11427" y="40027"/>
                  <a:pt x="14214" y="41247"/>
                </a:cubicBezTo>
                <a:cubicBezTo>
                  <a:pt x="17001" y="42223"/>
                  <a:pt x="20067" y="43200"/>
                  <a:pt x="21181" y="43200"/>
                </a:cubicBezTo>
                <a:cubicBezTo>
                  <a:pt x="23411" y="43200"/>
                  <a:pt x="25920" y="42955"/>
                  <a:pt x="28149" y="42467"/>
                </a:cubicBezTo>
                <a:cubicBezTo>
                  <a:pt x="29543" y="42223"/>
                  <a:pt x="32609" y="41247"/>
                  <a:pt x="33723" y="40759"/>
                </a:cubicBezTo>
                <a:cubicBezTo>
                  <a:pt x="35953" y="39783"/>
                  <a:pt x="37904" y="38562"/>
                  <a:pt x="40412" y="36854"/>
                </a:cubicBezTo>
                <a:cubicBezTo>
                  <a:pt x="41527" y="35389"/>
                  <a:pt x="42363" y="34169"/>
                  <a:pt x="42642" y="32461"/>
                </a:cubicBezTo>
                <a:cubicBezTo>
                  <a:pt x="42921" y="29776"/>
                  <a:pt x="42921" y="28311"/>
                  <a:pt x="43200" y="24406"/>
                </a:cubicBezTo>
                <a:cubicBezTo>
                  <a:pt x="43200" y="18061"/>
                  <a:pt x="43200" y="15864"/>
                  <a:pt x="42642" y="11959"/>
                </a:cubicBezTo>
                <a:cubicBezTo>
                  <a:pt x="42363" y="10006"/>
                  <a:pt x="41806" y="7077"/>
                  <a:pt x="41527" y="5857"/>
                </a:cubicBezTo>
                <a:cubicBezTo>
                  <a:pt x="41249" y="4393"/>
                  <a:pt x="40970" y="3416"/>
                  <a:pt x="40412" y="2440"/>
                </a:cubicBezTo>
                <a:cubicBezTo>
                  <a:pt x="39576" y="1708"/>
                  <a:pt x="38461" y="1220"/>
                  <a:pt x="36789" y="976"/>
                </a:cubicBezTo>
                <a:cubicBezTo>
                  <a:pt x="35396" y="732"/>
                  <a:pt x="34281" y="488"/>
                  <a:pt x="33166" y="488"/>
                </a:cubicBezTo>
                <a:cubicBezTo>
                  <a:pt x="31215" y="244"/>
                  <a:pt x="29543" y="0"/>
                  <a:pt x="28428" y="0"/>
                </a:cubicBezTo>
                <a:cubicBezTo>
                  <a:pt x="27313" y="0"/>
                  <a:pt x="24805" y="0"/>
                  <a:pt x="23690" y="0"/>
                </a:cubicBezTo>
                <a:cubicBezTo>
                  <a:pt x="22296" y="0"/>
                  <a:pt x="21181" y="0"/>
                  <a:pt x="19509" y="0"/>
                </a:cubicBezTo>
                <a:cubicBezTo>
                  <a:pt x="17837" y="0"/>
                  <a:pt x="16722" y="0"/>
                  <a:pt x="15607" y="0"/>
                </a:cubicBezTo>
                <a:cubicBezTo>
                  <a:pt x="14492" y="244"/>
                  <a:pt x="13378" y="488"/>
                  <a:pt x="12263" y="976"/>
                </a:cubicBezTo>
                <a:cubicBezTo>
                  <a:pt x="10869" y="1464"/>
                  <a:pt x="9754" y="1708"/>
                  <a:pt x="8639" y="2196"/>
                </a:cubicBezTo>
                <a:cubicBezTo>
                  <a:pt x="7803" y="2928"/>
                  <a:pt x="7246" y="3905"/>
                  <a:pt x="6689" y="4881"/>
                </a:cubicBezTo>
                <a:cubicBezTo>
                  <a:pt x="6131" y="5857"/>
                  <a:pt x="5574" y="6833"/>
                  <a:pt x="4738" y="7810"/>
                </a:cubicBezTo>
                <a:lnTo>
                  <a:pt x="4180" y="8786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32983" name=""/>
          <p:cNvSpPr/>
          <p:nvPr/>
        </p:nvSpPr>
        <p:spPr bwMode="auto">
          <a:xfrm>
            <a:off x="10442142" y="2957285"/>
            <a:ext cx="99785" cy="45357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43200" y="0"/>
                </a:moveTo>
                <a:cubicBezTo>
                  <a:pt x="19636" y="17280"/>
                  <a:pt x="0" y="43200"/>
                  <a:pt x="11781" y="1728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1185225" name=""/>
          <p:cNvSpPr/>
          <p:nvPr/>
        </p:nvSpPr>
        <p:spPr bwMode="auto">
          <a:xfrm>
            <a:off x="11022714" y="2902857"/>
            <a:ext cx="108856" cy="36285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14400" y="10800"/>
                  <a:pt x="28800" y="10800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6992922" name=""/>
          <p:cNvSpPr/>
          <p:nvPr/>
        </p:nvSpPr>
        <p:spPr bwMode="auto">
          <a:xfrm>
            <a:off x="10777785" y="3156856"/>
            <a:ext cx="0" cy="145142"/>
          </a:xfrm>
          <a:custGeom>
            <a:avLst/>
            <a:gdLst/>
            <a:ahLst/>
            <a:cxnLst/>
            <a:rect l="l" t="t" r="r" b="b"/>
            <a:pathLst>
              <a:path w="0" h="43200" fill="none" stroke="1" extrusionOk="0">
                <a:moveTo>
                  <a:pt x="0" y="0"/>
                </a:moveTo>
                <a:cubicBezTo>
                  <a:pt x="0" y="10800"/>
                  <a:pt x="0" y="21600"/>
                  <a:pt x="0" y="32400"/>
                </a:cubicBezTo>
                <a:lnTo>
                  <a:pt x="0" y="4320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0206847" name=""/>
          <p:cNvSpPr/>
          <p:nvPr/>
        </p:nvSpPr>
        <p:spPr bwMode="auto">
          <a:xfrm>
            <a:off x="10614499" y="3429000"/>
            <a:ext cx="444499" cy="1995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23563"/>
                </a:moveTo>
                <a:cubicBezTo>
                  <a:pt x="1763" y="31418"/>
                  <a:pt x="4408" y="37309"/>
                  <a:pt x="7934" y="41236"/>
                </a:cubicBezTo>
                <a:cubicBezTo>
                  <a:pt x="11461" y="43200"/>
                  <a:pt x="14987" y="43200"/>
                  <a:pt x="19395" y="43200"/>
                </a:cubicBezTo>
                <a:cubicBezTo>
                  <a:pt x="22922" y="41236"/>
                  <a:pt x="26448" y="39272"/>
                  <a:pt x="32620" y="35345"/>
                </a:cubicBezTo>
                <a:cubicBezTo>
                  <a:pt x="36146" y="33381"/>
                  <a:pt x="39673" y="29454"/>
                  <a:pt x="42318" y="23563"/>
                </a:cubicBezTo>
                <a:cubicBezTo>
                  <a:pt x="43200" y="15709"/>
                  <a:pt x="43200" y="785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3048818" name=""/>
          <p:cNvSpPr/>
          <p:nvPr/>
        </p:nvSpPr>
        <p:spPr bwMode="auto">
          <a:xfrm>
            <a:off x="10423999" y="2013856"/>
            <a:ext cx="226785" cy="4354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0" y="38700"/>
                  <a:pt x="1727" y="33300"/>
                  <a:pt x="3455" y="27000"/>
                </a:cubicBezTo>
                <a:cubicBezTo>
                  <a:pt x="5183" y="22500"/>
                  <a:pt x="10367" y="15300"/>
                  <a:pt x="13823" y="10800"/>
                </a:cubicBezTo>
                <a:cubicBezTo>
                  <a:pt x="22464" y="7199"/>
                  <a:pt x="29376" y="3599"/>
                  <a:pt x="36288" y="899"/>
                </a:cubicBezTo>
                <a:lnTo>
                  <a:pt x="43200" y="0"/>
                </a:ln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269883" name=""/>
          <p:cNvSpPr/>
          <p:nvPr/>
        </p:nvSpPr>
        <p:spPr bwMode="auto">
          <a:xfrm>
            <a:off x="10523785" y="1877785"/>
            <a:ext cx="471714" cy="535214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3323" y="37342"/>
                  <a:pt x="8307" y="29288"/>
                  <a:pt x="14123" y="22698"/>
                </a:cubicBezTo>
                <a:cubicBezTo>
                  <a:pt x="24092" y="12447"/>
                  <a:pt x="28246" y="8054"/>
                  <a:pt x="33230" y="5125"/>
                </a:cubicBezTo>
                <a:cubicBezTo>
                  <a:pt x="36553" y="3661"/>
                  <a:pt x="39876" y="1464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224691" name=""/>
          <p:cNvSpPr/>
          <p:nvPr/>
        </p:nvSpPr>
        <p:spPr bwMode="auto">
          <a:xfrm>
            <a:off x="10850356" y="1986642"/>
            <a:ext cx="190499" cy="326571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2057" y="38400"/>
                </a:moveTo>
                <a:cubicBezTo>
                  <a:pt x="0" y="43200"/>
                  <a:pt x="2057" y="38400"/>
                  <a:pt x="8228" y="29999"/>
                </a:cubicBezTo>
                <a:cubicBezTo>
                  <a:pt x="10285" y="25199"/>
                  <a:pt x="16457" y="18000"/>
                  <a:pt x="22628" y="14399"/>
                </a:cubicBezTo>
                <a:cubicBezTo>
                  <a:pt x="28799" y="8399"/>
                  <a:pt x="37028" y="3599"/>
                  <a:pt x="43200" y="0"/>
                </a:cubic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61823" name=""/>
          <p:cNvSpPr/>
          <p:nvPr/>
        </p:nvSpPr>
        <p:spPr bwMode="auto">
          <a:xfrm>
            <a:off x="11013642" y="2077356"/>
            <a:ext cx="172356" cy="2086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4547" y="35686"/>
                  <a:pt x="15915" y="22539"/>
                  <a:pt x="27284" y="11269"/>
                </a:cubicBezTo>
                <a:quadBezTo>
                  <a:pt x="34105" y="563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3833160" name=""/>
          <p:cNvSpPr/>
          <p:nvPr/>
        </p:nvSpPr>
        <p:spPr bwMode="auto">
          <a:xfrm>
            <a:off x="10179071" y="1923142"/>
            <a:ext cx="90714" cy="625928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43200"/>
                </a:moveTo>
                <a:cubicBezTo>
                  <a:pt x="0" y="40069"/>
                  <a:pt x="0" y="36313"/>
                  <a:pt x="0" y="31304"/>
                </a:cubicBezTo>
                <a:cubicBezTo>
                  <a:pt x="4320" y="24417"/>
                  <a:pt x="4320" y="20034"/>
                  <a:pt x="12960" y="13773"/>
                </a:cubicBezTo>
                <a:cubicBezTo>
                  <a:pt x="17280" y="10643"/>
                  <a:pt x="21600" y="8139"/>
                  <a:pt x="30240" y="5634"/>
                </a:cubicBezTo>
                <a:quadBezTo>
                  <a:pt x="34560" y="2504"/>
                  <a:pt x="43200" y="0"/>
                </a:quadBezTo>
              </a:path>
            </a:pathLst>
          </a:custGeom>
          <a:noFill/>
          <a:ln w="36000">
            <a:solidFill>
              <a:srgbClr val="3D8A44">
                <a:alpha val="99999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2025-08-19T07:45:15Z</dcterms:modified>
</cp:coreProperties>
</file>