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diagrams/colors1.xml" ContentType="application/vnd.openxmlformats-officedocument.drawingml.diagramColor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rawing1.xml" ContentType="application/vnd.openxmlformats-officedocument.drawingml.diagramDrawin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quickStyle1.xml" ContentType="application/vnd.openxmlformats-officedocument.drawingml.diagramQuickStyl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/Relationships>
</file>

<file path=ppt/diagrams/_rels/drawing1.xml.rels><?xml version="1.0" encoding="UTF-8" standalone="yes"?><Relationships xmlns="http://schemas.openxmlformats.org/package/2006/relationships"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lignNode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span"/>
    <dgm:txEffectClrLst hueDir="cw" meth="span"/>
  </dgm:styleLbl>
  <dgm:styleLbl name="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lnNode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vennNode1">
    <dgm:fillClrLst hueDir="cw" meth="repeat">
      <a:schemeClr val="accent1">
        <a:alpha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node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f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align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bgImgPlace1">
    <dgm:fillClrLst hueDir="cw" meth="repeat">
      <a:schemeClr val="accent1">
        <a:tint val="5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f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bgSib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span"/>
    <dgm:txEffectClrLst hueDir="cw" meth="span"/>
  </dgm:styleLbl>
  <dgm:styleLbl name="sibTrans1D1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callout">
    <dgm:fillClrLst hueDir="cw" meth="repeat">
      <a:schemeClr val="accent1"/>
    </dgm:fillClrLst>
    <dgm:linClrLst hueDir="cw" meth="repeat">
      <a:schemeClr val="accent1">
        <a:tint val="5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asst0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1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2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3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asst4">
    <dgm:fillClrLst hueDir="cw" meth="repeat">
      <a:schemeClr val="accent1"/>
    </dgm:fillClrLst>
    <dgm:linClrLst hueDir="cw" meth="repeat">
      <a:schemeClr val="lt1"/>
    </dgm:linClrLst>
    <dgm:effectClrLst hueDir="cw" meth="span"/>
    <dgm:txLinClrLst hueDir="cw" meth="span"/>
    <dgm:txFillClrLst hueDir="cw" meth="span"/>
    <dgm:txEffectClrLst hueDir="cw" meth="span"/>
  </dgm:styleLbl>
  <dgm:styleLbl name="parChTrans2D1">
    <dgm:fillClrLst hueDir="cw" meth="repeat">
      <a:schemeClr val="accent1">
        <a:tint val="60000"/>
      </a:schemeClr>
    </dgm:fillClrLst>
    <dgm:linClrLst hueDir="cw" meth="repeat">
      <a:schemeClr val="accent1">
        <a:tint val="60000"/>
      </a:schemeClr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2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3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2D4">
    <dgm:fillClrLst hueDir="cw" meth="repeat">
      <a:schemeClr val="accen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parChTrans1D1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2">
    <dgm:fillClrLst hueDir="cw" meth="repeat">
      <a:schemeClr val="accent1"/>
    </dgm:fillClrLst>
    <dgm:linClrLst hueDir="cw" meth="repeat">
      <a:schemeClr val="accent1">
        <a:shade val="6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3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parChTrans1D4">
    <dgm:fillClrLst hueDir="cw" meth="repeat">
      <a:schemeClr val="accent1"/>
    </dgm:fillClrLst>
    <dgm:linClrLst hueDir="cw" meth="repeat">
      <a:schemeClr val="accent1">
        <a:shade val="8000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  <dgm:styleLbl name="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conF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trAlignAcc1">
    <dgm:fillClrLst hueDir="cw" meth="repeat">
      <a:schemeClr val="lt1"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1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F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Align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solidBgAcc1">
    <dgm:fillClrLst hueDir="cw" meth="repeat">
      <a:schemeClr val="lt1"/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align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AccFollowNode1">
    <dgm:fillClrLst hueDir="cw" meth="repeat">
      <a:schemeClr val="accent1">
        <a:alpha val="90000"/>
        <a:tint val="40000"/>
      </a:schemeClr>
    </dgm:fillClrLst>
    <dgm:linClrLst hueDir="cw" meth="repeat">
      <a:schemeClr val="accent1">
        <a:alpha val="90000"/>
        <a:tint val="40000"/>
      </a:schemeClr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0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2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3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fgAcc4">
    <dgm:fillClrLst hueDir="cw" meth="repeat">
      <a:schemeClr val="lt1">
        <a:alpha val="9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bgShp">
    <dgm:fillClrLst hueDir="cw" meth="repeat">
      <a:schemeClr val="accent1">
        <a:tint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dkBgShp">
    <dgm:fillClrLst hueDir="cw" meth="repeat">
      <a:schemeClr val="accent1">
        <a:shade val="8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trBgShp">
    <dgm:fillClrLst hueDir="cw" meth="repeat">
      <a:schemeClr val="accent1">
        <a:tint val="50000"/>
        <a:alpha val="40000"/>
      </a:schemeClr>
    </dgm:fillClrLst>
    <dgm:linClrLst hueDir="cw" meth="repeat">
      <a:schemeClr val="accent1"/>
    </dgm:linClrLst>
    <dgm:effectClrLst hueDir="cw" meth="span"/>
    <dgm:txLinClrLst hueDir="cw" meth="span"/>
    <dgm:txFillClrLst hueDir="cw" meth="repeat">
      <a:schemeClr val="lt1"/>
    </dgm:txFillClrLst>
    <dgm:txEffectClrLst hueDir="cw" meth="span"/>
  </dgm:styleLbl>
  <dgm:styleLbl name="fgShp">
    <dgm:fillClrLst hueDir="cw" meth="repeat">
      <a:schemeClr val="accent1">
        <a:tint val="60000"/>
      </a:schemeClr>
    </dgm:fillClrLst>
    <dgm:linClrLst hueDir="cw" meth="repeat">
      <a:schemeClr val="lt1"/>
    </dgm:linClrLst>
    <dgm:effectClrLst hueDir="cw" meth="span"/>
    <dgm:txLinClrLst hueDir="cw" meth="span"/>
    <dgm:txFillClrLst hueDir="cw" meth="repeat">
      <a:schemeClr val="dk1"/>
    </dgm:txFillClrLst>
    <dgm:txEffectClrLst hueDir="cw" meth="span"/>
  </dgm:styleLbl>
  <dgm:styleLbl name="revTx">
    <dgm:fillClrLst hueDir="cw" meth="repeat">
      <a:schemeClr val="lt1">
        <a:alpha val="0"/>
      </a:schemeClr>
    </dgm:fillClrLst>
    <dgm:linClrLst hueDir="cw" meth="repeat">
      <a:schemeClr val="dk1">
        <a:alpha val="0"/>
      </a:schemeClr>
    </dgm:linClrLst>
    <dgm:effectClrLst hueDir="cw" meth="span"/>
    <dgm:txLinClrLst hueDir="cw" meth="span"/>
    <dgm:txFillClrLst hueDir="cw" meth="repeat">
      <a:schemeClr val="tx1"/>
    </dgm:txFillClrLst>
    <dgm:txEffectClrLst hueDir="cw" meth="span"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A9D62BC2-F0C4-4925-BF3A-FBAE37341833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0"/>
      <dgm:spPr bwMode="auto"/>
      <dgm:t>
        <a:bodyPr/>
        <a:lstStyle/>
        <a:p>
          <a:pPr>
            <a:defRPr/>
          </a:pPr>
          <a:endParaRPr/>
        </a:p>
      </dgm:t>
    </dgm:pt>
    <dgm:pt modelId="{FF7E3B63-3525-481F-AEB0-CF484A442C5D}" type="node">
      <dgm:prSet phldr="0" phldrT="[Text]"/>
      <dgm:spPr bwMode="auto"/>
      <dgm:t>
        <a:bodyPr vertOverflow="overflow" horzOverflow="overflow" vert="horz" rtlCol="0" fromWordArt="0" anchor="b" forceAA="0" upright="0" compatLnSpc="0"/>
        <a:p>
          <a:pPr algn="ctr">
            <a:lnSpc>
              <a:spcPct val="90000"/>
            </a:lnSpc>
            <a:spcAft>
              <a:spcPts val="2225"/>
            </a:spcAft>
            <a:defRPr/>
          </a:pPr>
          <a:r>
            <a:rPr/>
            <a:t>Plan </a:t>
          </a:r>
          <a:r>
            <a:rPr lang="en-US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/>
        </a:p>
      </dgm:t>
    </dgm:pt>
    <dgm:pt modelId="{8A1C85FA-2E50-4B24-AC2C-C7C939E59CA5}" type="parTrans" cxnId="{48F181DA-05B1-442C-9F0B-D5CBD4F64008}">
      <dgm:prSet/>
      <dgm:spPr bwMode="auto"/>
      <dgm:t>
        <a:bodyPr/>
        <a:lstStyle/>
        <a:p>
          <a:pPr>
            <a:defRPr/>
          </a:pPr>
          <a:endParaRPr/>
        </a:p>
      </dgm:t>
    </dgm:pt>
    <dgm:pt modelId="{3A06E6E7-B94D-43C0-B017-864F496E9082}" type="sibTrans" cxnId="{48F181DA-05B1-442C-9F0B-D5CBD4F64008}">
      <dgm:prSet/>
      <dgm:spPr bwMode="auto"/>
      <dgm:t>
        <a:bodyPr/>
        <a:lstStyle/>
        <a:p>
          <a:pPr>
            <a:defRPr/>
          </a:pPr>
          <a:endParaRPr/>
        </a:p>
      </dgm:t>
    </dgm:pt>
    <dgm:pt modelId="{B08A2F4F-5D5F-4BC3-B5B1-FF03FBF75B2E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l">
            <a:lnSpc>
              <a:spcPct val="90000"/>
            </a:lnSpc>
            <a:spcAft>
              <a:spcPts val="797"/>
            </a:spcAft>
            <a:defRPr/>
          </a:pPr>
          <a:r>
            <a:rPr/>
            <a:t>Refine planning </a:t>
          </a:r>
          <a:r>
            <a:rPr lang="en-US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/>
        </a:p>
      </dgm:t>
    </dgm:pt>
    <dgm:pt modelId="{40D19DC9-C87B-4DA9-81A8-90A67F168B00}" type="parTrans" cxnId="{C3F03585-5492-4AEE-9648-BB415FAF1892}">
      <dgm:prSet/>
      <dgm:spPr bwMode="auto"/>
      <dgm:t>
        <a:bodyPr/>
        <a:lstStyle/>
        <a:p>
          <a:pPr>
            <a:defRPr/>
          </a:pPr>
          <a:endParaRPr/>
        </a:p>
      </dgm:t>
    </dgm:pt>
    <dgm:pt modelId="{6ABC0855-E9E6-4E90-B291-16A8C0DA7F69}" type="sibTrans" cxnId="{C3F03585-5492-4AEE-9648-BB415FAF1892}">
      <dgm:prSet/>
      <dgm:spPr bwMode="auto"/>
      <dgm:t>
        <a:bodyPr/>
        <a:lstStyle/>
        <a:p>
          <a:pPr>
            <a:defRPr/>
          </a:pPr>
          <a:endParaRPr/>
        </a:p>
      </dgm:t>
    </dgm:pt>
    <dgm:pt modelId="{3CEA2BED-F98B-4BE0-AD79-F4BCE69AB229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r">
            <a:lnSpc>
              <a:spcPct val="90000"/>
            </a:lnSpc>
            <a:spcAft>
              <a:spcPts val="797"/>
            </a:spcAft>
            <a:defRPr/>
          </a:pPr>
          <a:r>
            <a:rPr/>
            <a:t>Build </a:t>
          </a:r>
          <a:r>
            <a:rPr lang="en-US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/>
        </a:p>
      </dgm:t>
    </dgm:pt>
    <dgm:pt modelId="{988D4A77-7B18-4E94-8DDA-3368BE7E6680}" type="parTrans" cxnId="{9FA9DCF0-EF4D-4D17-A87C-4A785029597C}">
      <dgm:prSet/>
      <dgm:spPr bwMode="auto"/>
      <dgm:t>
        <a:bodyPr/>
        <a:lstStyle/>
        <a:p>
          <a:pPr>
            <a:defRPr/>
          </a:pPr>
          <a:endParaRPr/>
        </a:p>
      </dgm:t>
    </dgm:pt>
    <dgm:pt modelId="{2007316D-9087-4D53-A319-4E499A4F8C47}" type="sibTrans" cxnId="{9FA9DCF0-EF4D-4D17-A87C-4A785029597C}">
      <dgm:prSet/>
      <dgm:spPr bwMode="auto"/>
      <dgm:t>
        <a:bodyPr/>
        <a:lstStyle/>
        <a:p>
          <a:pPr>
            <a:defRPr/>
          </a:pPr>
          <a:endParaRPr/>
        </a:p>
      </dgm:t>
    </dgm:pt>
    <dgm:pt modelId="{6B973A31-C291-421C-BF3D-C97882A02F74}" type="node">
      <dgm:prSet phldr="0" phldrT="[Text]"/>
      <dgm:spPr bwMode="auto"/>
      <dgm:t>
        <a:bodyPr vertOverflow="overflow" horzOverflow="overflow" vert="horz" rtlCol="0" fromWordArt="0" anchor="ctr" forceAA="0" upright="0" compatLnSpc="0"/>
        <a:p>
          <a:pPr algn="l">
            <a:lnSpc>
              <a:spcPct val="90000"/>
            </a:lnSpc>
            <a:spcAft>
              <a:spcPts val="797"/>
            </a:spcAft>
            <a:defRPr/>
          </a:pPr>
          <a:r>
            <a:rPr/>
            <a:t>Test </a:t>
          </a:r>
          <a:r>
            <a:rPr lang="en-US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/>
        </a:p>
      </dgm:t>
    </dgm:pt>
    <dgm:pt modelId="{114AFDB7-5EAB-44C3-8A6F-9F001826AA31}" type="parTrans" cxnId="{8F65A8ED-9E28-4871-BB0A-A0720DB1DAC8}">
      <dgm:prSet/>
      <dgm:spPr bwMode="auto"/>
      <dgm:t>
        <a:bodyPr/>
        <a:lstStyle/>
        <a:p>
          <a:pPr>
            <a:defRPr/>
          </a:pPr>
          <a:endParaRPr/>
        </a:p>
      </dgm:t>
    </dgm:pt>
    <dgm:pt modelId="{C5100CA5-7D1A-4B7E-849E-50998E16E754}" type="sibTrans" cxnId="{8F65A8ED-9E28-4871-BB0A-A0720DB1DAC8}">
      <dgm:prSet/>
      <dgm:spPr bwMode="auto"/>
      <dgm:t>
        <a:bodyPr/>
        <a:lstStyle/>
        <a:p>
          <a:pPr>
            <a:defRPr/>
          </a:pPr>
          <a:endParaRPr/>
        </a:p>
      </dgm:t>
    </dgm:pt>
    <dgm:pt modelId="{FD85668A-9487-4E61-B367-D2920EF8BEAF}" type="node">
      <dgm:prSet phldr="0" phldrT="[Text]"/>
      <dgm:spPr bwMode="auto"/>
      <dgm:t>
        <a:bodyPr vertOverflow="overflow" horzOverflow="overflow" vert="horz" rtlCol="0" fromWordArt="0" anchor="t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/>
            <a:t>Deploy </a:t>
          </a:r>
          <a:r>
            <a:rPr lang="en-US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/>
        </a:p>
      </dgm:t>
    </dgm:pt>
    <dgm:pt modelId="{B333F33B-F050-4178-9064-CB3F56DF954B}" type="parTrans" cxnId="{E5C25B1D-C7C7-40BB-B322-D749BE23E0C4}">
      <dgm:prSet/>
      <dgm:spPr bwMode="auto"/>
      <dgm:t>
        <a:bodyPr/>
        <a:lstStyle/>
        <a:p>
          <a:pPr>
            <a:defRPr/>
          </a:pPr>
          <a:endParaRPr/>
        </a:p>
      </dgm:t>
    </dgm:pt>
    <dgm:pt modelId="{267F1BC2-18A1-48F3-8AA1-66C414315EF5}" type="sibTrans" cxnId="{E5C25B1D-C7C7-40BB-B322-D749BE23E0C4}">
      <dgm:prSet/>
      <dgm:spPr bwMode="auto"/>
      <dgm:t>
        <a:bodyPr/>
        <a:lstStyle/>
        <a:p>
          <a:pPr>
            <a:defRPr/>
          </a:pPr>
          <a:endParaRPr/>
        </a:p>
      </dgm:t>
    </dgm:pt>
    <dgm:pt modelId="{4D481725-6C4D-4112-934B-CA1CF8FD3E10}" type="pres">
      <dgm:prSet presAssocID="{A9D62BC2-F0C4-4925-BF3A-FBAE37341833}" presName="Name0" presStyleCnt="0">
        <dgm:presLayoutVars>
          <dgm:chMax val="7"/>
          <dgm:chPref val="5"/>
        </dgm:presLayoutVars>
      </dgm:prSet>
      <dgm:spPr bwMode="auto"/>
    </dgm:pt>
    <dgm:pt modelId="{2A438F7C-CF71-432E-A715-0407661BADB0}" type="pres">
      <dgm:prSet presAssocID="{A9D62BC2-F0C4-4925-BF3A-FBAE37341833}" presName="arrowNode" presStyleLbl="node1" presStyleIdx="0" presStyleCnt="1"/>
      <dgm:spPr bwMode="auto"/>
    </dgm:pt>
    <dgm:pt modelId="{1934A1B7-6C73-4B6A-8167-AAD7C57AF551}" type="pres">
      <dgm:prSet presAssocID="{FF7E3B63-3525-481F-AEB0-CF484A442C5D}" presName="txNode1" presStyleLbl="revTx" presStyleIdx="0" presStyleCnt="5">
        <dgm:presLayoutVars>
          <dgm:bulletEnabled val="1"/>
        </dgm:presLayoutVars>
      </dgm:prSet>
      <dgm:spPr bwMode="auto"/>
    </dgm:pt>
    <dgm:pt modelId="{E1B2EC2D-7929-4214-96DB-796A9D80C550}" type="pres">
      <dgm:prSet presAssocID="{B08A2F4F-5D5F-4BC3-B5B1-FF03FBF75B2E}" presName="txNode2" presStyleLbl="revTx" presStyleIdx="1" presStyleCnt="5">
        <dgm:presLayoutVars>
          <dgm:bulletEnabled val="1"/>
        </dgm:presLayoutVars>
      </dgm:prSet>
      <dgm:spPr bwMode="auto"/>
    </dgm:pt>
    <dgm:pt modelId="{0C9F7DA0-102F-4A20-97CB-EFD146378395}" type="pres">
      <dgm:prSet presAssocID="{6ABC0855-E9E6-4E90-B291-16A8C0DA7F69}" presName="dotNode2" presStyleCnt="0"/>
      <dgm:spPr bwMode="auto"/>
    </dgm:pt>
    <dgm:pt modelId="{F3DC308C-8B57-4933-8607-5689160FC4D9}" type="pres">
      <dgm:prSet presAssocID="{6ABC0855-E9E6-4E90-B291-16A8C0DA7F69}" presName="dotRepeatNode" presStyleLbl="fgShp" presStyleIdx="0" presStyleCnt="3"/>
      <dgm:spPr bwMode="auto"/>
    </dgm:pt>
    <dgm:pt modelId="{FA3CAED6-6E9B-4F6F-AB60-8E811CFB7391}" type="pres">
      <dgm:prSet presAssocID="{3CEA2BED-F98B-4BE0-AD79-F4BCE69AB229}" presName="txNode3" presStyleLbl="revTx" presStyleIdx="2" presStyleCnt="5">
        <dgm:presLayoutVars>
          <dgm:bulletEnabled val="1"/>
        </dgm:presLayoutVars>
      </dgm:prSet>
      <dgm:spPr bwMode="auto"/>
    </dgm:pt>
    <dgm:pt modelId="{352D8EF8-7745-4C79-89F9-8AF69D9C924E}" type="pres">
      <dgm:prSet presAssocID="{2007316D-9087-4D53-A319-4E499A4F8C47}" presName="dotNode3" presStyleCnt="0"/>
      <dgm:spPr bwMode="auto"/>
    </dgm:pt>
    <dgm:pt modelId="{C743B42D-DF50-4897-9698-46B35DBF815F}" type="pres">
      <dgm:prSet presAssocID="{2007316D-9087-4D53-A319-4E499A4F8C47}" presName="dotRepeatNode" presStyleLbl="fgShp" presStyleIdx="1" presStyleCnt="3"/>
      <dgm:spPr bwMode="auto"/>
    </dgm:pt>
    <dgm:pt modelId="{3DE8BA60-054E-4B69-8CA1-1DFBC978DED6}" type="pres">
      <dgm:prSet presAssocID="{6B973A31-C291-421C-BF3D-C97882A02F74}" presName="txNode4" presStyleLbl="revTx" presStyleIdx="3" presStyleCnt="5">
        <dgm:presLayoutVars>
          <dgm:bulletEnabled val="1"/>
        </dgm:presLayoutVars>
      </dgm:prSet>
      <dgm:spPr bwMode="auto"/>
    </dgm:pt>
    <dgm:pt modelId="{ED346ED9-3697-4888-8AFA-3172123CB4A2}" type="pres">
      <dgm:prSet presAssocID="{C5100CA5-7D1A-4B7E-849E-50998E16E754}" presName="dotNode4" presStyleCnt="0"/>
      <dgm:spPr bwMode="auto"/>
    </dgm:pt>
    <dgm:pt modelId="{E433D4E8-8B3D-49EB-8392-E97B70301E2D}" type="pres">
      <dgm:prSet presAssocID="{C5100CA5-7D1A-4B7E-849E-50998E16E754}" presName="dotRepeatNode" presStyleLbl="fgShp" presStyleIdx="2" presStyleCnt="3"/>
      <dgm:spPr bwMode="auto"/>
    </dgm:pt>
    <dgm:pt modelId="{B8E96A5F-284D-40CF-95A3-B5A48D07C929}" type="pres">
      <dgm:prSet presAssocID="{FD85668A-9487-4E61-B367-D2920EF8BEAF}" presName="txNode5" presStyleLbl="revTx" presStyleIdx="4" presStyleCnt="5">
        <dgm:presLayoutVars>
          <dgm:bulletEnabled val="1"/>
        </dgm:presLayoutVars>
      </dgm:prSet>
      <dgm:spPr bwMode="auto"/>
    </dgm:pt>
  </dgm:ptLst>
  <dgm:cxnLst>
    <dgm:cxn modelId="{E5C25B1D-C7C7-40BB-B322-D749BE23E0C4}" type="parOf" srcId="{A9D62BC2-F0C4-4925-BF3A-FBAE37341833}" destId="{FD85668A-9487-4E61-B367-D2920EF8BEAF}" srcOrd="4" destOrd="0" parTransId="{B333F33B-F050-4178-9064-CB3F56DF954B}" sibTransId="{267F1BC2-18A1-48F3-8AA1-66C414315EF5}"/>
    <dgm:cxn modelId="{2C985D31-3093-49EF-BB2C-C74F3D17E44D}" type="presOf" srcId="{6B973A31-C291-421C-BF3D-C97882A02F74}" destId="{3DE8BA60-054E-4B69-8CA1-1DFBC978DED6}" srcOrd="0" destOrd="0" presId="urn:microsoft.com/office/officeart/2009/3/layout/DescendingProcess"/>
    <dgm:cxn modelId="{2E43574B-A8BE-4C2F-9A8B-514E9E01D56D}" type="presOf" srcId="{B08A2F4F-5D5F-4BC3-B5B1-FF03FBF75B2E}" destId="{E1B2EC2D-7929-4214-96DB-796A9D80C550}" srcOrd="0" destOrd="0" presId="urn:microsoft.com/office/officeart/2009/3/layout/DescendingProcess"/>
    <dgm:cxn modelId="{B796384E-91DA-4C78-B928-27A609CCB2D7}" type="presOf" srcId="{FF7E3B63-3525-481F-AEB0-CF484A442C5D}" destId="{1934A1B7-6C73-4B6A-8167-AAD7C57AF551}" srcOrd="0" destOrd="0" presId="urn:microsoft.com/office/officeart/2009/3/layout/DescendingProcess"/>
    <dgm:cxn modelId="{569E8174-C884-427F-891A-C4458961CF11}" type="presOf" srcId="{C5100CA5-7D1A-4B7E-849E-50998E16E754}" destId="{E433D4E8-8B3D-49EB-8392-E97B70301E2D}" srcOrd="0" destOrd="0" presId="urn:microsoft.com/office/officeart/2009/3/layout/DescendingProcess"/>
    <dgm:cxn modelId="{C3F03585-5492-4AEE-9648-BB415FAF1892}" type="parOf" srcId="{A9D62BC2-F0C4-4925-BF3A-FBAE37341833}" destId="{B08A2F4F-5D5F-4BC3-B5B1-FF03FBF75B2E}" srcOrd="1" destOrd="0" parTransId="{40D19DC9-C87B-4DA9-81A8-90A67F168B00}" sibTransId="{6ABC0855-E9E6-4E90-B291-16A8C0DA7F69}"/>
    <dgm:cxn modelId="{4F991C8D-8224-46FF-9C9F-D598E058624F}" type="presOf" srcId="{3CEA2BED-F98B-4BE0-AD79-F4BCE69AB229}" destId="{FA3CAED6-6E9B-4F6F-AB60-8E811CFB7391}" srcOrd="0" destOrd="0" presId="urn:microsoft.com/office/officeart/2009/3/layout/DescendingProcess"/>
    <dgm:cxn modelId="{B1195799-F099-47DF-8471-602DD9FF5E02}" type="presOf" srcId="{A9D62BC2-F0C4-4925-BF3A-FBAE37341833}" destId="{4D481725-6C4D-4112-934B-CA1CF8FD3E10}" srcOrd="0" destOrd="0" presId="urn:microsoft.com/office/officeart/2009/3/layout/DescendingProcess"/>
    <dgm:cxn modelId="{55A8A6B0-0F53-48F7-9988-AB917990A976}" type="presOf" srcId="{2007316D-9087-4D53-A319-4E499A4F8C47}" destId="{C743B42D-DF50-4897-9698-46B35DBF815F}" srcOrd="0" destOrd="0" presId="urn:microsoft.com/office/officeart/2009/3/layout/DescendingProcess"/>
    <dgm:cxn modelId="{EDDC91D0-A2F7-490F-9B55-8FFB1220CDA8}" type="presOf" srcId="{FD85668A-9487-4E61-B367-D2920EF8BEAF}" destId="{B8E96A5F-284D-40CF-95A3-B5A48D07C929}" srcOrd="0" destOrd="0" presId="urn:microsoft.com/office/officeart/2009/3/layout/DescendingProcess"/>
    <dgm:cxn modelId="{48F181DA-05B1-442C-9F0B-D5CBD4F64008}" type="parOf" srcId="{A9D62BC2-F0C4-4925-BF3A-FBAE37341833}" destId="{FF7E3B63-3525-481F-AEB0-CF484A442C5D}" srcOrd="0" destOrd="0" parTransId="{8A1C85FA-2E50-4B24-AC2C-C7C939E59CA5}" sibTransId="{3A06E6E7-B94D-43C0-B017-864F496E9082}"/>
    <dgm:cxn modelId="{A619B6E1-5D6F-429C-9042-49B8D1AD810A}" type="presOf" srcId="{6ABC0855-E9E6-4E90-B291-16A8C0DA7F69}" destId="{F3DC308C-8B57-4933-8607-5689160FC4D9}" srcOrd="0" destOrd="0" presId="urn:microsoft.com/office/officeart/2009/3/layout/DescendingProcess"/>
    <dgm:cxn modelId="{8F65A8ED-9E28-4871-BB0A-A0720DB1DAC8}" type="parOf" srcId="{A9D62BC2-F0C4-4925-BF3A-FBAE37341833}" destId="{6B973A31-C291-421C-BF3D-C97882A02F74}" srcOrd="3" destOrd="0" parTransId="{114AFDB7-5EAB-44C3-8A6F-9F001826AA31}" sibTransId="{C5100CA5-7D1A-4B7E-849E-50998E16E754}"/>
    <dgm:cxn modelId="{9FA9DCF0-EF4D-4D17-A87C-4A785029597C}" type="parOf" srcId="{A9D62BC2-F0C4-4925-BF3A-FBAE37341833}" destId="{3CEA2BED-F98B-4BE0-AD79-F4BCE69AB229}" srcOrd="2" destOrd="0" parTransId="{988D4A77-7B18-4E94-8DDA-3368BE7E6680}" sibTransId="{2007316D-9087-4D53-A319-4E499A4F8C47}"/>
    <dgm:cxn modelId="{EC5FE080-BEBA-4FC1-9D67-6F63092B4272}" type="presParOf" srcId="{4D481725-6C4D-4112-934B-CA1CF8FD3E10}" destId="{2A438F7C-CF71-432E-A715-0407661BADB0}" srcOrd="0" destOrd="0" presId="urn:microsoft.com/office/officeart/2009/3/layout/DescendingProcess"/>
    <dgm:cxn modelId="{8622551F-915C-4277-A45C-8565F40AD427}" type="presParOf" srcId="{4D481725-6C4D-4112-934B-CA1CF8FD3E10}" destId="{1934A1B7-6C73-4B6A-8167-AAD7C57AF551}" srcOrd="1" destOrd="0" presId="urn:microsoft.com/office/officeart/2009/3/layout/DescendingProcess"/>
    <dgm:cxn modelId="{03E186F4-EEA0-4D50-BB52-AB1C28064994}" type="presParOf" srcId="{4D481725-6C4D-4112-934B-CA1CF8FD3E10}" destId="{E1B2EC2D-7929-4214-96DB-796A9D80C550}" srcOrd="2" destOrd="0" presId="urn:microsoft.com/office/officeart/2009/3/layout/DescendingProcess"/>
    <dgm:cxn modelId="{D44904E1-5000-412D-B9B8-02686AC66F37}" type="presParOf" srcId="{4D481725-6C4D-4112-934B-CA1CF8FD3E10}" destId="{0C9F7DA0-102F-4A20-97CB-EFD146378395}" srcOrd="3" destOrd="0" presId="urn:microsoft.com/office/officeart/2009/3/layout/DescendingProcess"/>
    <dgm:cxn modelId="{0BC35D30-B005-4CE4-B8E1-4AA5FA4E19E5}" type="presParOf" srcId="{0C9F7DA0-102F-4A20-97CB-EFD146378395}" destId="{F3DC308C-8B57-4933-8607-5689160FC4D9}" srcOrd="0" destOrd="0" presId="urn:microsoft.com/office/officeart/2009/3/layout/DescendingProcess"/>
    <dgm:cxn modelId="{B0BFA0EE-533A-4F35-8BF5-B5A7CBCFA210}" type="presParOf" srcId="{4D481725-6C4D-4112-934B-CA1CF8FD3E10}" destId="{FA3CAED6-6E9B-4F6F-AB60-8E811CFB7391}" srcOrd="4" destOrd="0" presId="urn:microsoft.com/office/officeart/2009/3/layout/DescendingProcess"/>
    <dgm:cxn modelId="{7958A8C4-521F-4097-B774-18106B58BC12}" type="presParOf" srcId="{4D481725-6C4D-4112-934B-CA1CF8FD3E10}" destId="{352D8EF8-7745-4C79-89F9-8AF69D9C924E}" srcOrd="5" destOrd="0" presId="urn:microsoft.com/office/officeart/2009/3/layout/DescendingProcess"/>
    <dgm:cxn modelId="{ED61D647-14C3-461C-9BBB-AF6A63CF962C}" type="presParOf" srcId="{352D8EF8-7745-4C79-89F9-8AF69D9C924E}" destId="{C743B42D-DF50-4897-9698-46B35DBF815F}" srcOrd="0" destOrd="0" presId="urn:microsoft.com/office/officeart/2009/3/layout/DescendingProcess"/>
    <dgm:cxn modelId="{43A7D182-D256-409E-B4A6-2786AAED871B}" type="presParOf" srcId="{4D481725-6C4D-4112-934B-CA1CF8FD3E10}" destId="{3DE8BA60-054E-4B69-8CA1-1DFBC978DED6}" srcOrd="6" destOrd="0" presId="urn:microsoft.com/office/officeart/2009/3/layout/DescendingProcess"/>
    <dgm:cxn modelId="{A2E3EAB3-B291-4EA9-9955-9965D84BA08D}" type="presParOf" srcId="{4D481725-6C4D-4112-934B-CA1CF8FD3E10}" destId="{ED346ED9-3697-4888-8AFA-3172123CB4A2}" srcOrd="7" destOrd="0" presId="urn:microsoft.com/office/officeart/2009/3/layout/DescendingProcess"/>
    <dgm:cxn modelId="{87CBEFD2-DE17-49A9-A189-4A7082C4FEED}" type="presParOf" srcId="{ED346ED9-3697-4888-8AFA-3172123CB4A2}" destId="{E433D4E8-8B3D-49EB-8392-E97B70301E2D}" srcOrd="0" destOrd="0" presId="urn:microsoft.com/office/officeart/2009/3/layout/DescendingProcess"/>
    <dgm:cxn modelId="{6A956344-3E14-4B6B-A9CA-8A17F15C1110}" type="presParOf" srcId="{4D481725-6C4D-4112-934B-CA1CF8FD3E10}" destId="{B8E96A5F-284D-40CF-95A3-B5A48D07C929}" srcOrd="8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2034802649" name=""/>
      <dsp:cNvGrpSpPr/>
    </dsp:nvGrpSpPr>
    <dsp:grpSpPr bwMode="auto">
      <a:xfrm>
        <a:off x="0" y="0"/>
        <a:ext cx="8127999" cy="5418666"/>
        <a:chOff x="0" y="0"/>
        <a:chExt cx="8127999" cy="5418666"/>
      </a:xfrm>
    </dsp:grpSpPr>
    <dsp:sp modelId="{2A438F7C-CF71-432E-A715-0407661BADB0}">
      <dsp:nvSpPr>
        <dsp:cNvPr id="0" name=""/>
        <dsp:cNvSpPr/>
      </dsp:nvSpPr>
      <dsp:spPr bwMode="auto">
        <a:xfrm rot="4396362" flipH="0" flipV="0">
          <a:off x="1397313" y="1078272"/>
          <a:ext cx="4677714" cy="3262122"/>
        </a:xfrm>
        <a:prstGeom prst="swooshArrow">
          <a:avLst>
            <a:gd name="adj1" fmla="val 16310"/>
            <a:gd name="adj2" fmla="val 31369"/>
          </a:avLst>
        </a:prstGeom>
        <a:ln/>
      </dsp:spPr>
      <dsp:style>
        <a:lnRef idx="2">
          <a:schemeClr val="l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dsp:style>
    </dsp:sp>
    <dsp:sp modelId="{F3DC308C-8B57-4933-8607-5689160FC4D9}">
      <dsp:nvSpPr>
        <dsp:cNvPr id="0" name=""/>
        <dsp:cNvSpPr/>
      </dsp:nvSpPr>
      <dsp:spPr bwMode="auto">
        <a:xfrm rot="0" flipH="0" flipV="0">
          <a:off x="3149599" y="1504221"/>
          <a:ext cx="118126" cy="118126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/>
      </dsp:style>
    </dsp:sp>
    <dsp:sp modelId="{C743B42D-DF50-4897-9698-46B35DBF815F}">
      <dsp:nvSpPr>
        <dsp:cNvPr id="0" name=""/>
        <dsp:cNvSpPr/>
      </dsp:nvSpPr>
      <dsp:spPr bwMode="auto">
        <a:xfrm rot="0" flipH="0" flipV="0">
          <a:off x="3958444" y="2156629"/>
          <a:ext cx="118126" cy="118126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/>
      </dsp:style>
    </dsp:sp>
    <dsp:sp modelId="{E433D4E8-8B3D-49EB-8392-E97B70301E2D}">
      <dsp:nvSpPr>
        <dsp:cNvPr id="0" name=""/>
        <dsp:cNvSpPr/>
      </dsp:nvSpPr>
      <dsp:spPr bwMode="auto">
        <a:xfrm rot="0" flipH="0" flipV="0">
          <a:off x="4564630" y="2919577"/>
          <a:ext cx="118126" cy="118126"/>
        </a:xfrm>
        <a:prstGeom prst="ellipse">
          <a:avLst/>
        </a:prstGeom>
        <a:ln/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rgbClr val="000000"/>
        </a:effectRef>
        <a:fontRef idx="minor"/>
      </dsp:style>
    </dsp:sp>
    <dsp:sp modelId="{1934A1B7-6C73-4B6A-8167-AAD7C57AF551}">
      <dsp:nvSpPr>
        <dsp:cNvPr id="0" name=""/>
        <dsp:cNvSpPr/>
      </dsp:nvSpPr>
      <dsp:spPr bwMode="auto">
        <a:xfrm rot="0" flipH="0" flipV="0">
          <a:off x="1083732" y="0"/>
          <a:ext cx="2205397" cy="866986"/>
        </a:xfrm>
        <a:prstGeom prst="rect">
          <a:avLst/>
        </a:prstGeom>
        <a:ln/>
      </dsp:spPr>
      <dsp:style>
        <a:lnRef idx="0">
          <a:srgbClr val="000000"/>
        </a:lnRef>
        <a:fillRef idx="0">
          <a:schemeClr val="lt1">
            <a:alpha val="0"/>
          </a:schemeClr>
        </a:fillRef>
        <a:effectRef idx="0">
          <a:srgbClr val="000000"/>
        </a:effectRef>
        <a:fontRef idx="minor"/>
      </dsp:style>
      <dsp:txBody>
        <a:bodyPr vertOverflow="overflow" horzOverflow="overflow" vert="horz" wrap="square" lIns="21589" tIns="21589" rIns="21589" bIns="21589" numCol="1" spcCol="0" rtlCol="0" fromWordArt="0" anchor="b" anchorCtr="0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 sz="1700"/>
            <a:t>Plan </a:t>
          </a:r>
          <a:r>
            <a:rPr lang="en-US" sz="17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 sz="1700"/>
        </a:p>
      </dsp:txBody>
      <dsp:txXfrm rot="0">
        <a:off x="1083732" y="0"/>
        <a:ext cx="2205397" cy="866986"/>
      </dsp:txXfrm>
    </dsp:sp>
    <dsp:sp modelId="{E1B2EC2D-7929-4214-96DB-796A9D80C550}">
      <dsp:nvSpPr>
        <dsp:cNvPr id="0" name=""/>
        <dsp:cNvSpPr/>
      </dsp:nvSpPr>
      <dsp:spPr bwMode="auto">
        <a:xfrm rot="0" flipH="0" flipV="0">
          <a:off x="3825578" y="1129791"/>
          <a:ext cx="3218688" cy="866986"/>
        </a:xfrm>
        <a:prstGeom prst="rect">
          <a:avLst/>
        </a:prstGeom>
        <a:ln/>
      </dsp:spPr>
      <dsp:style>
        <a:lnRef idx="0">
          <a:srgbClr val="000000"/>
        </a:lnRef>
        <a:fillRef idx="0">
          <a:schemeClr val="lt1">
            <a:alpha val="0"/>
          </a:schemeClr>
        </a:fillRef>
        <a:effectRef idx="0">
          <a:srgbClr val="000000"/>
        </a:effectRef>
        <a:fontRef idx="minor"/>
      </dsp:style>
      <dsp:txBody>
        <a:bodyPr vertOverflow="overflow" horzOverflow="overflow" vert="horz" wrap="square" lIns="21589" tIns="21589" rIns="21589" bIns="21589" numCol="1" spcCol="0" rtlCol="0" fromWordArt="0" anchor="ctr" anchorCtr="0" forceAA="0" upright="0" compatLnSpc="0"/>
        <a:p>
          <a:pPr algn="l">
            <a:lnSpc>
              <a:spcPct val="90000"/>
            </a:lnSpc>
            <a:spcAft>
              <a:spcPts val="713"/>
            </a:spcAft>
            <a:defRPr/>
          </a:pPr>
          <a:r>
            <a:rPr sz="1700"/>
            <a:t>Refine planning </a:t>
          </a:r>
          <a:r>
            <a:rPr lang="en-US" sz="17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 sz="1700"/>
        </a:p>
      </dsp:txBody>
      <dsp:txXfrm rot="0">
        <a:off x="3825578" y="1129791"/>
        <a:ext cx="3218688" cy="866986"/>
      </dsp:txXfrm>
    </dsp:sp>
    <dsp:sp modelId="{FA3CAED6-6E9B-4F6F-AB60-8E811CFB7391}">
      <dsp:nvSpPr>
        <dsp:cNvPr id="0" name=""/>
        <dsp:cNvSpPr/>
      </dsp:nvSpPr>
      <dsp:spPr bwMode="auto">
        <a:xfrm rot="0" flipH="0" flipV="0">
          <a:off x="1083732" y="1782199"/>
          <a:ext cx="2563029" cy="866986"/>
        </a:xfrm>
        <a:prstGeom prst="rect">
          <a:avLst/>
        </a:prstGeom>
        <a:ln/>
      </dsp:spPr>
      <dsp:style>
        <a:lnRef idx="0">
          <a:srgbClr val="000000"/>
        </a:lnRef>
        <a:fillRef idx="0">
          <a:schemeClr val="lt1">
            <a:alpha val="0"/>
          </a:schemeClr>
        </a:fillRef>
        <a:effectRef idx="0">
          <a:srgbClr val="000000"/>
        </a:effectRef>
        <a:fontRef idx="minor"/>
      </dsp:style>
      <dsp:txBody>
        <a:bodyPr vertOverflow="overflow" horzOverflow="overflow" vert="horz" wrap="square" lIns="21589" tIns="21589" rIns="21589" bIns="21589" numCol="1" spcCol="0" rtlCol="0" fromWordArt="0" anchor="ctr" anchorCtr="0" forceAA="0" upright="0" compatLnSpc="0"/>
        <a:p>
          <a:pPr algn="r">
            <a:lnSpc>
              <a:spcPct val="90000"/>
            </a:lnSpc>
            <a:spcAft>
              <a:spcPts val="713"/>
            </a:spcAft>
            <a:defRPr/>
          </a:pPr>
          <a:r>
            <a:rPr sz="1700"/>
            <a:t>Build </a:t>
          </a:r>
          <a:r>
            <a:rPr lang="en-US" sz="17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 sz="1700"/>
        </a:p>
      </dsp:txBody>
      <dsp:txXfrm rot="0">
        <a:off x="1083732" y="1782199"/>
        <a:ext cx="2563029" cy="866986"/>
      </dsp:txXfrm>
    </dsp:sp>
    <dsp:sp modelId="{3DE8BA60-054E-4B69-8CA1-1DFBC978DED6}">
      <dsp:nvSpPr>
        <dsp:cNvPr id="0" name=""/>
        <dsp:cNvSpPr/>
      </dsp:nvSpPr>
      <dsp:spPr bwMode="auto">
        <a:xfrm rot="0" flipH="0" flipV="0">
          <a:off x="5077290" y="2545147"/>
          <a:ext cx="1966975" cy="866986"/>
        </a:xfrm>
        <a:prstGeom prst="rect">
          <a:avLst/>
        </a:prstGeom>
        <a:ln/>
      </dsp:spPr>
      <dsp:style>
        <a:lnRef idx="0">
          <a:srgbClr val="000000"/>
        </a:lnRef>
        <a:fillRef idx="0">
          <a:schemeClr val="lt1">
            <a:alpha val="0"/>
          </a:schemeClr>
        </a:fillRef>
        <a:effectRef idx="0">
          <a:srgbClr val="000000"/>
        </a:effectRef>
        <a:fontRef idx="minor"/>
      </dsp:style>
      <dsp:txBody>
        <a:bodyPr vertOverflow="overflow" horzOverflow="overflow" vert="horz" wrap="square" lIns="21589" tIns="21589" rIns="21589" bIns="21589" numCol="1" spcCol="0" rtlCol="0" fromWordArt="0" anchor="ctr" anchorCtr="0" forceAA="0" upright="0" compatLnSpc="0"/>
        <a:p>
          <a:pPr algn="l">
            <a:lnSpc>
              <a:spcPct val="90000"/>
            </a:lnSpc>
            <a:spcAft>
              <a:spcPts val="713"/>
            </a:spcAft>
            <a:defRPr/>
          </a:pPr>
          <a:r>
            <a:rPr sz="1700"/>
            <a:t>Test </a:t>
          </a:r>
          <a:r>
            <a:rPr lang="en-US" sz="17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 sz="1700"/>
        </a:p>
      </dsp:txBody>
      <dsp:txXfrm rot="0">
        <a:off x="5077290" y="2545147"/>
        <a:ext cx="1966975" cy="866986"/>
      </dsp:txXfrm>
    </dsp:sp>
    <dsp:sp modelId="{B8E96A5F-284D-40CF-95A3-B5A48D07C929}">
      <dsp:nvSpPr>
        <dsp:cNvPr id="0" name=""/>
        <dsp:cNvSpPr/>
      </dsp:nvSpPr>
      <dsp:spPr bwMode="auto">
        <a:xfrm rot="0" flipH="0" flipV="0">
          <a:off x="4063999" y="4551680"/>
          <a:ext cx="2980266" cy="866986"/>
        </a:xfrm>
        <a:prstGeom prst="rect">
          <a:avLst/>
        </a:prstGeom>
        <a:ln/>
      </dsp:spPr>
      <dsp:style>
        <a:lnRef idx="0">
          <a:srgbClr val="000000"/>
        </a:lnRef>
        <a:fillRef idx="0">
          <a:schemeClr val="lt1">
            <a:alpha val="0"/>
          </a:schemeClr>
        </a:fillRef>
        <a:effectRef idx="0">
          <a:srgbClr val="000000"/>
        </a:effectRef>
        <a:fontRef idx="minor"/>
      </dsp:style>
      <dsp:txBody>
        <a:bodyPr vertOverflow="overflow" horzOverflow="overflow" vert="horz" wrap="square" lIns="21589" tIns="21589" rIns="21589" bIns="21589" numCol="1" spcCol="0" rtlCol="0" fromWordArt="0" anchor="t" anchorCtr="0" forceAA="0" upright="0" compatLnSpc="0"/>
        <a:p>
          <a:pPr algn="ctr">
            <a:lnSpc>
              <a:spcPct val="90000"/>
            </a:lnSpc>
            <a:spcAft>
              <a:spcPts val="713"/>
            </a:spcAft>
            <a:defRPr/>
          </a:pPr>
          <a:r>
            <a:rPr sz="1700"/>
            <a:t>Deploy </a:t>
          </a:r>
          <a:r>
            <a:rPr lang="en-US" sz="1700" b="0" i="0" u="none" strike="noStrike" cap="none" spc="0">
              <a:solidFill>
                <a:schemeClr val="tx1"/>
              </a:solidFill>
              <a:latin typeface="+mn-lt"/>
              <a:ea typeface="+mn-ea"/>
              <a:cs typeface="+mn-cs"/>
            </a:rPr>
            <a:t>QA metrics Dashboard with logging and filtering</a:t>
          </a:r>
          <a:endParaRPr sz="1700"/>
        </a:p>
      </dsp:txBody>
      <dsp:txXfrm rot="0">
        <a:off x="4063999" y="4551680"/>
        <a:ext cx="2980266" cy="866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  <dgm:pt modelId="4" type="node">
          <dgm:prSet phldr="1"/>
        </dgm:pt>
        <dgm:pt modelId="5" type="node">
          <dgm:prSet phldr="1"/>
        </dgm:pt>
      </dgm:ptLst>
      <dgm:cxnLst>
        <dgm:cxn modelId="6" type="parOf" srcId="0" destId="1" srcOrd="0" destOrd="0"/>
        <dgm:cxn modelId="7" type="parOf" srcId="0" destId="2" srcOrd="1" destOrd="0"/>
        <dgm:cxn modelId="8" type="parOf" srcId="0" destId="3" srcOrd="2" destOrd="0"/>
        <dgm:cxn modelId="9" type="parOf" srcId="0" destId="4" srcOrd="3" destOrd="0"/>
        <dgm:cxn modelId="10" type="parOf" srcId="0" destId="5" srcOrd="4" destOrd="0"/>
      </dgm:cxnLst>
      <dgm:bg/>
      <dgm:whole/>
    </dgm:dataModel>
  </dgm:sampData>
  <dgm:style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</dgm:ptLst>
      <dgm:cxnLst>
        <dgm:cxn modelId="4" type="parOf" srcId="0" destId="1" srcOrd="0" destOrd="0"/>
        <dgm:cxn modelId="5" type="parOf" srcId="0" destId="2" srcOrd="1" destOrd="0"/>
        <dgm:cxn modelId="6" type="parOf" srcId="0" destId="3" srcOrd="2" destOrd="0"/>
      </dgm:cxnLst>
      <dgm:bg/>
      <dgm:whole/>
    </dgm:dataModel>
  </dgm:styleData>
  <dgm:clrData>
    <dgm:dataModel>
      <dgm:ptLst>
        <dgm:pt modelId="0" type="doc"/>
        <dgm:pt modelId="1" type="node">
          <dgm:prSet phldr="1"/>
        </dgm:pt>
        <dgm:pt modelId="2" type="node">
          <dgm:prSet phldr="1"/>
        </dgm:pt>
        <dgm:pt modelId="3" type="node">
          <dgm:prSet phldr="1"/>
        </dgm:pt>
      </dgm:ptLst>
      <dgm:cxnLst>
        <dgm:cxn modelId="4" type="parOf" srcId="0" destId="1" srcOrd="0" destOrd="0"/>
        <dgm:cxn modelId="5" type="parOf" srcId="0" destId="2" srcOrd="1" destOrd="0"/>
        <dgm:cxn modelId="6" type="parOf" srcId="0" destId="3" srcOrd="2" destOrd="0"/>
      </dgm:cxnLst>
      <dgm:bg/>
      <dgm:whole/>
    </dgm:dataModel>
  </dgm:clrData>
  <dgm:layoutNode name="Name0">
    <dgm:alg type="composite">
      <dgm:param type="ar" val="1.1"/>
    </dgm:alg>
    <dgm:shape rot="0.000000" type="none" r:blip="" blipPhldr="0" lkTxEntry="0" zOrderOff="0" hideGeom="0">
      <dgm:adjLst/>
    </dgm:shape>
    <dgm:varLst>
      <dgm:chMax val="7"/>
      <dgm:chPref val="5"/>
    </dgm:varLst>
    <dgm:choose name="Name1">
      <dgm:if name="Name2" axis="ch" ptType="node" func="cnt" arg="none" op="equ" val="1">
        <dgm:constrLst>
          <dgm:constr type="primFontSz" for="ch" ptType="node" refPtType="all" refType="none" refFor="self" op="equ" fact="1.000000" val="65"/>
          <dgm:constr type="w" for="ch" forName="arrowNode" ptType="all" refPtType="all" refType="w" refFor="self" op="none" fact="0.750000" val="0"/>
          <dgm:constr type="h" for="ch" forName="arrowNode" ptType="all" refPtType="all" refType="h" refFor="self" op="none" fact="1.000000" val="0"/>
          <dgm:constr type="l" for="ch" forName="arrowNode" ptType="all" refPtType="all" refType="w" refFor="self" op="none" fact="0.070000" val="0"/>
          <dgm:constr type="t" for="ch" forName="arrowNode" ptType="all" refPtType="all" refType="none" refFor="self" op="none" fact="1.000000" val="0"/>
          <dgm:constr type="l" for="ch" forName="txNode1" ptType="all" refPtType="all" refType="w" refFor="self" op="none" fact="0.000000" val="0"/>
          <dgm:constr type="t" for="ch" forName="txNode1" ptType="all" refPtType="all" refType="h" refFor="self" op="none" fact="0.000000" val="0"/>
          <dgm:constr type="r" for="ch" forName="txNode1" ptType="all" refPtType="all" refType="w" refFor="self" op="none" fact="0.370000" val="0"/>
          <dgm:constr type="h" for="ch" forName="txNode1" ptType="all" refPtType="all" refType="h" refFor="self" op="none" fact="0.160000" val="0"/>
        </dgm:constrLst>
      </dgm:if>
      <dgm:if name="Name3" axis="ch" ptType="node" func="cnt" arg="none" op="equ" val="2">
        <dgm:constrLst>
          <dgm:constr type="primFontSz" for="ch" ptType="node" refPtType="all" refType="none" refFor="self" op="equ" fact="1.000000" val="65"/>
          <dgm:constr type="w" for="ch" forName="arrowNode" ptType="all" refPtType="all" refType="w" refFor="self" op="none" fact="0.750000" val="0"/>
          <dgm:constr type="h" for="ch" forName="arrowNode" ptType="all" refPtType="all" refType="h" refFor="self" op="none" fact="1.000000" val="0"/>
          <dgm:constr type="l" for="ch" forName="arrowNode" ptType="all" refPtType="all" refType="w" refFor="self" op="none" fact="0.070000" val="0"/>
          <dgm:constr type="t" for="ch" forName="arrowNode" ptType="all" refPtType="all" refType="none" refFor="self" op="none" fact="1.000000" val="0"/>
          <dgm:constr type="l" for="ch" forName="txNode1" ptType="all" refPtType="all" refType="w" refFor="self" op="none" fact="0.000000" val="0"/>
          <dgm:constr type="t" for="ch" forName="txNode1" ptType="all" refPtType="all" refType="h" refFor="self" op="none" fact="0.000000" val="0"/>
          <dgm:constr type="r" for="ch" forName="txNode1" ptType="all" refPtType="all" refType="w" refFor="self" op="none" fact="0.370000" val="0"/>
          <dgm:constr type="h" for="ch" forName="txNode1" ptType="all" refPtType="all" refType="h" refFor="self" op="none" fact="0.160000" val="0"/>
          <dgm:constr type="l" for="ch" forName="txNode2" ptType="all" refPtType="all" refType="w" refFor="self" op="none" fact="0.500000" val="0"/>
          <dgm:constr type="b" for="ch" forName="txNode2" ptType="all" refPtType="all" refType="h" refFor="self" op="none" fact="1.000000" val="0"/>
          <dgm:constr type="r" for="ch" forName="txNode2" ptType="all" refPtType="all" refType="w" refFor="self" op="none" fact="1.000000" val="0"/>
          <dgm:constr type="h" for="ch" forName="txNode2" ptType="all" refPtType="all" refType="h" refFor="self" op="none" fact="0.160000" val="0"/>
        </dgm:constrLst>
      </dgm:if>
      <dgm:if name="Name4" axis="ch" ptType="node" func="cnt" arg="none" op="equ" val="3">
        <dgm:constrLst>
          <dgm:constr type="primFontSz" for="ch" ptType="node" refPtType="all" refType="none" refFor="self" op="equ" fact="1.000000" val="65"/>
          <dgm:constr type="w" for="ch" forName="arrowNode" ptType="all" refPtType="all" refType="w" refFor="self" op="none" fact="0.750000" val="0"/>
          <dgm:constr type="h" for="ch" forName="arrowNode" ptType="all" refPtType="all" refType="h" refFor="self" op="none" fact="1.000000" val="0"/>
          <dgm:constr type="l" for="ch" forName="arrowNode" ptType="all" refPtType="all" refType="w" refFor="self" op="none" fact="0.070000" val="0"/>
          <dgm:constr type="t" for="ch" forName="arrowNode" ptType="all" refPtType="all" refType="none" refFor="self" op="none" fact="1.000000" val="0"/>
          <dgm:constr type="l" for="ch" forName="txNode1" ptType="all" refPtType="all" refType="w" refFor="self" op="none" fact="0.000000" val="0"/>
          <dgm:constr type="t" for="ch" forName="txNode1" ptType="all" refPtType="all" refType="h" refFor="self" op="none" fact="0.000000" val="0"/>
          <dgm:constr type="r" for="ch" forName="txNode1" ptType="all" refPtType="all" refType="w" refFor="self" op="none" fact="0.370000" val="0"/>
          <dgm:constr type="h" for="ch" forName="txNode1" ptType="all" refPtType="all" refType="h" refFor="self" op="none" fact="0.160000" val="0"/>
          <dgm:constr type="l" for="ch" forName="txNode2" ptType="all" refPtType="all" refType="w" refFor="self" op="none" fact="0.560000" val="0"/>
          <dgm:constr type="ctrY" for="ch" forName="txNode2" ptType="all" refPtType="all" refType="h" refFor="self" op="none" fact="0.399200" val="0"/>
          <dgm:constr type="r" for="ch" forName="txNode2" ptType="all" refPtType="all" refType="w" refFor="self" op="none" fact="1.000000" val="0"/>
          <dgm:constr type="h" for="ch" forName="txNode2" ptType="all" refPtType="all" refType="h" refFor="self" op="none" fact="0.160000" val="0"/>
          <dgm:constr type="l" for="ch" forName="txNode3" ptType="all" refPtType="all" refType="w" refFor="self" op="none" fact="0.500000" val="0"/>
          <dgm:constr type="b" for="ch" forName="txNode3" ptType="all" refPtType="all" refType="h" refFor="self" op="none" fact="1.000000" val="0"/>
          <dgm:constr type="r" for="ch" forName="txNode3" ptType="all" refPtType="all" refType="w" refFor="self" op="none" fact="1.000000" val="0"/>
          <dgm:constr type="h" for="ch" forName="txNode3" ptType="all" refPtType="all" refType="h" refFor="self" op="none" fact="0.160000" val="0"/>
          <dgm:constr type="ctrX" for="ch" forName="dotNode2" ptType="all" refPtType="all" refType="w" refFor="self" op="none" fact="0.478200" val="0"/>
          <dgm:constr type="ctrY" for="ch" forName="dotNode2" ptType="all" refPtType="all" refType="h" refFor="self" op="none" fact="0.399200" val="0"/>
          <dgm:constr type="h" for="ch" forName="dotNode2" ptType="all" refPtType="all" refType="h" refFor="self" op="none" fact="0.021800" val="0"/>
          <dgm:constr type="w" for="ch" forName="dotNode2" ptType="all" refPtType="all" refType="h" refFor="ch" refForName="dotNode2" op="none" fact="1.000000" val="0"/>
        </dgm:constrLst>
      </dgm:if>
      <dgm:if name="Name5" axis="ch" ptType="node" func="cnt" arg="none" op="equ" val="4">
        <dgm:constrLst>
          <dgm:constr type="primFontSz" for="ch" ptType="node" refPtType="all" refType="none" refFor="self" op="equ" fact="1.000000" val="65"/>
          <dgm:constr type="w" for="ch" forName="arrowNode" ptType="all" refPtType="all" refType="w" refFor="self" op="none" fact="0.750000" val="0"/>
          <dgm:constr type="h" for="ch" forName="arrowNode" ptType="all" refPtType="all" refType="h" refFor="self" op="none" fact="1.000000" val="0"/>
          <dgm:constr type="l" for="ch" forName="arrowNode" ptType="all" refPtType="all" refType="w" refFor="self" op="none" fact="0.070000" val="0"/>
          <dgm:constr type="t" for="ch" forName="arrowNode" ptType="all" refPtType="all" refType="none" refFor="self" op="none" fact="1.000000" val="0"/>
          <dgm:constr type="l" for="ch" forName="txNode1" ptType="all" refPtType="all" refType="w" refFor="self" op="none" fact="0.000000" val="0"/>
          <dgm:constr type="t" for="ch" forName="txNode1" ptType="all" refPtType="all" refType="h" refFor="self" op="none" fact="0.000000" val="0"/>
          <dgm:constr type="r" for="ch" forName="txNode1" ptType="all" refPtType="all" refType="w" refFor="self" op="none" fact="0.370000" val="0"/>
          <dgm:constr type="h" for="ch" forName="txNode1" ptType="all" refPtType="all" refType="h" refFor="self" op="none" fact="0.160000" val="0"/>
          <dgm:constr type="l" for="ch" forName="txNode2" ptType="all" refPtType="all" refType="w" refFor="self" op="none" fact="0.490000" val="0"/>
          <dgm:constr type="ctrY" for="ch" forName="txNode2" ptType="all" refPtType="all" refType="h" refFor="self" op="none" fact="0.315300" val="0"/>
          <dgm:constr type="r" for="ch" forName="txNode2" ptType="all" refPtType="all" refType="w" refFor="self" op="none" fact="1.000000" val="0"/>
          <dgm:constr type="h" for="ch" forName="txNode2" ptType="all" refPtType="all" refType="h" refFor="self" op="none" fact="0.160000" val="0"/>
          <dgm:constr type="l" for="ch" forName="txNode3" ptType="all" refPtType="all" refType="w" refFor="self" op="none" fact="0.000000" val="0"/>
          <dgm:constr type="ctrY" for="ch" forName="txNode3" ptType="all" refPtType="all" refType="h" refFor="self" op="none" fact="0.500400" val="0"/>
          <dgm:constr type="r" for="ch" forName="txNode3" ptType="all" refPtType="all" refType="w" refFor="self" op="none" fact="0.500000" val="0"/>
          <dgm:constr type="h" for="ch" forName="txNode3" ptType="all" refPtType="all" refType="h" refFor="self" op="none" fact="0.160000" val="0"/>
          <dgm:constr type="l" for="ch" forName="txNode4" ptType="all" refPtType="all" refType="w" refFor="self" op="none" fact="0.500000" val="0"/>
          <dgm:constr type="b" for="ch" forName="txNode4" ptType="all" refPtType="all" refType="h" refFor="self" op="none" fact="1.000000" val="0"/>
          <dgm:constr type="r" for="ch" forName="txNode4" ptType="all" refPtType="all" refType="w" refFor="self" op="none" fact="1.000000" val="0"/>
          <dgm:constr type="h" for="ch" forName="txNode4" ptType="all" refPtType="all" refType="h" refFor="self" op="none" fact="0.160000" val="0"/>
          <dgm:constr type="ctrX" for="ch" forName="dotNode2" ptType="all" refPtType="all" refType="w" refFor="self" op="none" fact="0.390000" val="0"/>
          <dgm:constr type="ctrY" for="ch" forName="dotNode2" ptType="all" refPtType="all" refType="h" refFor="self" op="none" fact="0.315300" val="0"/>
          <dgm:constr type="h" for="ch" forName="dotNode2" ptType="all" refPtType="all" refType="h" refFor="self" op="none" fact="0.021800" val="0"/>
          <dgm:constr type="w" for="ch" forName="dotNode2" ptType="all" refPtType="all" refType="h" refFor="ch" refForName="dotNode2" op="none" fact="1.000000" val="0"/>
          <dgm:constr type="ctrX" for="ch" forName="dotNode3" ptType="all" refPtType="all" refType="w" refFor="self" op="none" fact="0.562600" val="0"/>
          <dgm:constr type="ctrY" for="ch" forName="dotNode3" ptType="all" refPtType="all" refType="h" refFor="self" op="none" fact="0.500400" val="0"/>
          <dgm:constr type="h" for="ch" forName="dotNode3" ptType="all" refPtType="all" refType="h" refFor="self" op="none" fact="0.021800" val="0"/>
          <dgm:constr type="w" for="ch" forName="dotNode3" ptType="all" refPtType="all" refType="h" refFor="ch" refForName="dotNode3" op="none" fact="1.000000" val="0"/>
        </dgm:constrLst>
      </dgm:if>
      <dgm:if name="Name6" axis="ch" ptType="node" func="cnt" arg="none" op="equ" val="5">
        <dgm:constrLst>
          <dgm:constr type="primFontSz" for="ch" ptType="node" refPtType="all" refType="none" refFor="self" op="equ" fact="1.000000" val="65"/>
          <dgm:constr type="w" for="ch" forName="arrowNode" ptType="all" refPtType="all" refType="w" refFor="self" op="none" fact="0.750000" val="0"/>
          <dgm:constr type="h" for="ch" forName="arrowNode" ptType="all" refPtType="all" refType="h" refFor="self" op="none" fact="1.000000" val="0"/>
          <dgm:constr type="l" for="ch" forName="arrowNode" ptType="all" refPtType="all" refType="w" refFor="self" op="none" fact="0.070000" val="0"/>
          <dgm:constr type="t" for="ch" forName="arrowNode" ptType="all" refPtType="all" refType="none" refFor="self" op="none" fact="1.000000" val="0"/>
          <dgm:constr type="l" for="ch" forName="txNode1" ptType="all" refPtType="all" refType="w" refFor="self" op="none" fact="0.000000" val="0"/>
          <dgm:constr type="t" for="ch" forName="txNode1" ptType="all" refPtType="all" refType="h" refFor="self" op="none" fact="0.000000" val="0"/>
          <dgm:constr type="r" for="ch" forName="txNode1" ptType="all" refPtType="all" refType="w" refFor="self" op="none" fact="0.370000" val="0"/>
          <dgm:constr type="h" for="ch" forName="txNode1" ptType="all" refPtType="all" refType="h" refFor="self" op="none" fact="0.160000" val="0"/>
          <dgm:constr type="l" for="ch" forName="txNode2" ptType="all" refPtType="all" refType="w" refFor="self" op="none" fact="0.460000" val="0"/>
          <dgm:constr type="ctrY" for="ch" forName="txNode2" ptType="all" refPtType="all" refType="h" refFor="self" op="none" fact="0.288500" val="0"/>
          <dgm:constr type="r" for="ch" forName="txNode2" ptType="all" refPtType="all" refType="w" refFor="self" op="none" fact="1.000000" val="0"/>
          <dgm:constr type="h" for="ch" forName="txNode2" ptType="all" refPtType="all" refType="h" refFor="self" op="none" fact="0.160000" val="0"/>
          <dgm:constr type="l" for="ch" forName="txNode3" ptType="all" refPtType="all" refType="w" refFor="self" op="none" fact="0.000000" val="0"/>
          <dgm:constr type="ctrY" for="ch" forName="txNode3" ptType="all" refPtType="all" refType="h" refFor="self" op="none" fact="0.408900" val="0"/>
          <dgm:constr type="r" for="ch" forName="txNode3" ptType="all" refPtType="all" refType="w" refFor="self" op="none" fact="0.430000" val="0"/>
          <dgm:constr type="h" for="ch" forName="txNode3" ptType="all" refPtType="all" refType="h" refFor="self" op="none" fact="0.160000" val="0"/>
          <dgm:constr type="l" for="ch" forName="txNode4" ptType="all" refPtType="all" refType="w" refFor="self" op="none" fact="0.670000" val="0"/>
          <dgm:constr type="ctrY" for="ch" forName="txNode4" ptType="all" refPtType="all" refType="h" refFor="self" op="none" fact="0.549700" val="0"/>
          <dgm:constr type="r" for="ch" forName="txNode4" ptType="all" refPtType="all" refType="w" refFor="self" op="none" fact="1.000000" val="0"/>
          <dgm:constr type="h" for="ch" forName="txNode4" ptType="all" refPtType="all" refType="h" refFor="self" op="none" fact="0.160000" val="0"/>
          <dgm:constr type="l" for="ch" forName="txNode5" ptType="all" refPtType="all" refType="w" refFor="self" op="none" fact="0.500000" val="0"/>
          <dgm:constr type="b" for="ch" forName="txNode5" ptType="all" refPtType="all" refType="h" refFor="self" op="none" fact="1.000000" val="0"/>
          <dgm:constr type="r" for="ch" forName="txNode5" ptType="all" refPtType="all" refType="w" refFor="self" op="none" fact="1.000000" val="0"/>
          <dgm:constr type="h" for="ch" forName="txNode5" ptType="all" refPtType="all" refType="h" refFor="self" op="none" fact="0.160000" val="0"/>
          <dgm:constr type="ctrX" for="ch" forName="dotNode2" ptType="all" refPtType="all" refType="w" refFor="self" op="none" fact="0.356500" val="0"/>
          <dgm:constr type="ctrY" for="ch" forName="dotNode2" ptType="all" refPtType="all" refType="h" refFor="self" op="none" fact="0.288500" val="0"/>
          <dgm:constr type="h" for="ch" forName="dotNode2" ptType="all" refPtType="all" refType="h" refFor="self" op="none" fact="0.021800" val="0"/>
          <dgm:constr type="w" for="ch" forName="dotNode2" ptType="all" refPtType="all" refType="h" refFor="ch" refForName="dotNode2" op="none" fact="1.000000" val="0"/>
          <dgm:constr type="ctrX" for="ch" forName="dotNode3" ptType="all" refPtType="all" refType="w" refFor="self" op="none" fact="0.492200" val="0"/>
          <dgm:constr type="ctrY" for="ch" forName="dotNode3" ptType="all" refPtType="all" refType="h" refFor="self" op="none" fact="0.408900" val="0"/>
          <dgm:constr type="h" for="ch" forName="dotNode3" ptType="all" refPtType="all" refType="h" refFor="self" op="none" fact="0.021800" val="0"/>
          <dgm:constr type="w" for="ch" forName="dotNode3" ptType="all" refPtType="all" refType="h" refFor="ch" refForName="dotNode3" op="none" fact="1.000000" val="0"/>
          <dgm:constr type="ctrX" for="ch" forName="dotNode4" ptType="all" refPtType="all" refType="w" refFor="self" op="none" fact="0.593900" val="0"/>
          <dgm:constr type="ctrY" for="ch" forName="dotNode4" ptType="all" refPtType="all" refType="h" refFor="self" op="none" fact="0.549700" val="0"/>
          <dgm:constr type="h" for="ch" forName="dotNode4" ptType="all" refPtType="all" refType="h" refFor="self" op="none" fact="0.021800" val="0"/>
          <dgm:constr type="w" for="ch" forName="dotNode4" ptType="all" refPtType="all" refType="h" refFor="ch" refForName="dotNode4" op="none" fact="1.000000" val="0"/>
        </dgm:constrLst>
      </dgm:if>
      <dgm:if name="Name7" axis="ch" ptType="node" func="cnt" arg="none" op="equ" val="6">
        <dgm:constrLst>
          <dgm:constr type="primFontSz" for="ch" ptType="node" refPtType="all" refType="none" refFor="self" op="equ" fact="1.000000" val="65"/>
          <dgm:constr type="w" for="ch" forName="arrowNode" ptType="all" refPtType="all" refType="w" refFor="self" op="none" fact="0.750000" val="0"/>
          <dgm:constr type="h" for="ch" forName="arrowNode" ptType="all" refPtType="all" refType="h" refFor="self" op="none" fact="1.000000" val="0"/>
          <dgm:constr type="l" for="ch" forName="arrowNode" ptType="all" refPtType="all" refType="w" refFor="self" op="none" fact="0.070000" val="0"/>
          <dgm:constr type="t" for="ch" forName="arrowNode" ptType="all" refPtType="all" refType="none" refFor="self" op="none" fact="1.000000" val="0"/>
          <dgm:constr type="l" for="ch" forName="txNode1" ptType="all" refPtType="all" refType="w" refFor="self" op="none" fact="0.000000" val="0"/>
          <dgm:constr type="t" for="ch" forName="txNode1" ptType="all" refPtType="all" refType="h" refFor="self" op="none" fact="0.000000" val="0"/>
          <dgm:constr type="r" for="ch" forName="txNode1" ptType="all" refPtType="all" refType="w" refFor="self" op="none" fact="0.370000" val="0"/>
          <dgm:constr type="h" for="ch" forName="txNode1" ptType="all" refPtType="all" refType="h" refFor="self" op="none" fact="0.160000" val="0"/>
          <dgm:constr type="l" for="ch" forName="txNode2" ptType="all" refPtType="all" refType="w" refFor="self" op="none" fact="0.450000" val="0"/>
          <dgm:constr type="ctrY" for="ch" forName="txNode2" ptType="all" refPtType="all" refType="h" refFor="self" op="none" fact="0.269300" val="0"/>
          <dgm:constr type="r" for="ch" forName="txNode2" ptType="all" refPtType="all" refType="w" refFor="self" op="none" fact="1.000000" val="0"/>
          <dgm:constr type="h" for="ch" forName="txNode2" ptType="all" refPtType="all" refType="h" refFor="self" op="none" fact="0.160000" val="0"/>
          <dgm:constr type="l" for="ch" forName="txNode3" ptType="all" refPtType="all" refType="w" refFor="self" op="none" fact="0.000000" val="0"/>
          <dgm:constr type="ctrY" for="ch" forName="txNode3" ptType="all" refPtType="all" refType="h" refFor="self" op="none" fact="0.363800" val="0"/>
          <dgm:constr type="r" for="ch" forName="txNode3" ptType="all" refPtType="all" refType="w" refFor="self" op="none" fact="0.370000" val="0"/>
          <dgm:constr type="h" for="ch" forName="txNode3" ptType="all" refPtType="all" refType="h" refFor="self" op="none" fact="0.160000" val="0"/>
          <dgm:constr type="l" for="ch" forName="txNode4" ptType="all" refPtType="all" refType="w" refFor="self" op="none" fact="0.630000" val="0"/>
          <dgm:constr type="ctrY" for="ch" forName="txNode4" ptType="all" refPtType="all" refType="h" refFor="self" op="none" fact="0.474400" val="0"/>
          <dgm:constr type="r" for="ch" forName="txNode4" ptType="all" refPtType="all" refType="w" refFor="self" op="none" fact="1.000000" val="0"/>
          <dgm:constr type="h" for="ch" forName="txNode4" ptType="all" refPtType="all" refType="h" refFor="self" op="none" fact="0.160000" val="0"/>
          <dgm:constr type="l" for="ch" forName="txNode5" ptType="all" refPtType="all" refType="w" refFor="self" op="none" fact="0.000000" val="0"/>
          <dgm:constr type="ctrY" for="ch" forName="txNode5" ptType="all" refPtType="all" refType="h" refFor="self" op="none" fact="0.596100" val="0"/>
          <dgm:constr type="r" for="ch" forName="txNode5" ptType="all" refPtType="all" refType="w" refFor="self" op="none" fact="0.550000" val="0"/>
          <dgm:constr type="h" for="ch" forName="txNode5" ptType="all" refPtType="all" refType="h" refFor="self" op="none" fact="0.160000" val="0"/>
          <dgm:constr type="l" for="ch" forName="txNode6" ptType="all" refPtType="all" refType="w" refFor="self" op="none" fact="0.500000" val="0"/>
          <dgm:constr type="b" for="ch" forName="txNode6" ptType="all" refPtType="all" refType="h" refFor="self" op="none" fact="1.000000" val="0"/>
          <dgm:constr type="r" for="ch" forName="txNode6" ptType="all" refPtType="all" refType="w" refFor="self" op="none" fact="1.000000" val="0"/>
          <dgm:constr type="h" for="ch" forName="txNode6" ptType="all" refPtType="all" refType="h" refFor="self" op="none" fact="0.160000" val="0"/>
          <dgm:constr type="ctrX" for="ch" forName="dotNode2" ptType="all" refPtType="all" refType="w" refFor="self" op="none" fact="0.330000" val="0"/>
          <dgm:constr type="ctrY" for="ch" forName="dotNode2" ptType="all" refPtType="all" refType="h" refFor="self" op="none" fact="0.269300" val="0"/>
          <dgm:constr type="h" for="ch" forName="dotNode2" ptType="all" refPtType="all" refType="h" refFor="self" op="none" fact="0.021800" val="0"/>
          <dgm:constr type="w" for="ch" forName="dotNode2" ptType="all" refPtType="all" refType="h" refFor="ch" refForName="dotNode2" op="none" fact="1.000000" val="0"/>
          <dgm:constr type="ctrX" for="ch" forName="dotNode3" ptType="all" refPtType="all" refType="w" refFor="self" op="none" fact="0.441900" val="0"/>
          <dgm:constr type="ctrY" for="ch" forName="dotNode3" ptType="all" refPtType="all" refType="h" refFor="self" op="none" fact="0.363800" val="0"/>
          <dgm:constr type="h" for="ch" forName="dotNode3" ptType="all" refPtType="all" refType="h" refFor="self" op="none" fact="0.021800" val="0"/>
          <dgm:constr type="w" for="ch" forName="dotNode3" ptType="all" refPtType="all" refType="h" refFor="ch" refForName="dotNode3" op="none" fact="1.000000" val="0"/>
          <dgm:constr type="ctrX" for="ch" forName="dotNode4" ptType="all" refPtType="all" refType="w" refFor="self" op="none" fact="0.542500" val="0"/>
          <dgm:constr type="ctrY" for="ch" forName="dotNode4" ptType="all" refPtType="all" refType="h" refFor="self" op="none" fact="0.474400" val="0"/>
          <dgm:constr type="h" for="ch" forName="dotNode4" ptType="all" refPtType="all" refType="h" refFor="self" op="none" fact="0.021800" val="0"/>
          <dgm:constr type="w" for="ch" forName="dotNode4" ptType="all" refPtType="all" refType="h" refFor="ch" refForName="dotNode4" op="none" fact="1.000000" val="0"/>
          <dgm:constr type="ctrX" for="ch" forName="dotNode5" ptType="all" refPtType="all" refType="w" refFor="self" op="none" fact="0.615300" val="0"/>
          <dgm:constr type="ctrY" for="ch" forName="dotNode5" ptType="all" refPtType="all" refType="h" refFor="self" op="none" fact="0.596100" val="0"/>
          <dgm:constr type="h" for="ch" forName="dotNode5" ptType="all" refPtType="all" refType="h" refFor="self" op="none" fact="0.021800" val="0"/>
          <dgm:constr type="w" for="ch" forName="dotNode5" ptType="all" refPtType="all" refType="h" refFor="ch" refForName="dotNode5" op="none" fact="1.000000" val="0"/>
        </dgm:constrLst>
      </dgm:if>
      <dgm:else name="Name8">
        <dgm:constrLst>
          <dgm:constr type="primFontSz" for="ch" ptType="node" refPtType="all" refType="none" refFor="self" op="equ" fact="1.000000" val="65"/>
          <dgm:constr type="w" for="ch" forName="arrowNode" ptType="all" refPtType="all" refType="w" refFor="self" op="none" fact="0.750000" val="0"/>
          <dgm:constr type="h" for="ch" forName="arrowNode" ptType="all" refPtType="all" refType="h" refFor="self" op="none" fact="1.000000" val="0"/>
          <dgm:constr type="l" for="ch" forName="arrowNode" ptType="all" refPtType="all" refType="w" refFor="self" op="none" fact="0.070000" val="0"/>
          <dgm:constr type="t" for="ch" forName="arrowNode" ptType="all" refPtType="all" refType="none" refFor="self" op="none" fact="1.000000" val="0"/>
          <dgm:constr type="l" for="ch" forName="txNode1" ptType="all" refPtType="all" refType="w" refFor="self" op="none" fact="0.000000" val="0"/>
          <dgm:constr type="t" for="ch" forName="txNode1" ptType="all" refPtType="all" refType="h" refFor="self" op="none" fact="0.000000" val="0"/>
          <dgm:constr type="r" for="ch" forName="txNode1" ptType="all" refPtType="all" refType="w" refFor="self" op="none" fact="0.370000" val="0"/>
          <dgm:constr type="h" for="ch" forName="txNode1" ptType="all" refPtType="all" refType="h" refFor="self" op="none" fact="0.160000" val="0"/>
          <dgm:constr type="l" for="ch" forName="txNode2" ptType="all" refPtType="all" refType="w" refFor="self" op="none" fact="0.440000" val="0"/>
          <dgm:constr type="ctrY" for="ch" forName="txNode2" ptType="all" refPtType="all" refType="h" refFor="self" op="none" fact="0.269300" val="0"/>
          <dgm:constr type="r" for="ch" forName="txNode2" ptType="all" refPtType="all" refType="w" refFor="self" op="none" fact="1.000000" val="0"/>
          <dgm:constr type="h" for="ch" forName="txNode2" ptType="all" refPtType="all" refType="h" refFor="self" op="none" fact="0.160000" val="0"/>
          <dgm:constr type="l" for="ch" forName="txNode3" ptType="all" refPtType="all" refType="w" refFor="self" op="none" fact="0.000000" val="0"/>
          <dgm:constr type="ctrY" for="ch" forName="txNode3" ptType="all" refPtType="all" refType="h" refFor="self" op="none" fact="0.342400" val="0"/>
          <dgm:constr type="r" for="ch" forName="txNode3" ptType="all" refPtType="all" refType="w" refFor="self" op="none" fact="0.330000" val="0"/>
          <dgm:constr type="h" for="ch" forName="txNode3" ptType="all" refPtType="all" refType="h" refFor="self" op="none" fact="0.160000" val="0"/>
          <dgm:constr type="l" for="ch" forName="txNode4" ptType="all" refPtType="all" refType="w" refFor="self" op="none" fact="0.610000" val="0"/>
          <dgm:constr type="ctrY" for="ch" forName="txNode4" ptType="all" refPtType="all" refType="h" refFor="self" op="none" fact="0.427600" val="0"/>
          <dgm:constr type="r" for="ch" forName="txNode4" ptType="all" refPtType="all" refType="w" refFor="self" op="none" fact="1.000000" val="0"/>
          <dgm:constr type="h" for="ch" forName="txNode4" ptType="all" refPtType="all" refType="h" refFor="self" op="none" fact="0.160000" val="0"/>
          <dgm:constr type="l" for="ch" forName="txNode5" ptType="all" refPtType="all" refType="w" refFor="self" op="none" fact="0.000000" val="0"/>
          <dgm:constr type="ctrY" for="ch" forName="txNode5" ptType="all" refPtType="all" refType="h" refFor="self" op="none" fact="0.521800" val="0"/>
          <dgm:constr type="r" for="ch" forName="txNode5" ptType="all" refPtType="all" refType="w" refFor="self" op="none" fact="0.500000" val="0"/>
          <dgm:constr type="h" for="ch" forName="txNode5" ptType="all" refPtType="all" refType="h" refFor="self" op="none" fact="0.160000" val="0"/>
          <dgm:constr type="l" for="ch" forName="txNode6" ptType="all" refPtType="all" refType="w" refFor="self" op="none" fact="0.710000" val="0"/>
          <dgm:constr type="ctrY" for="ch" forName="txNode6" ptType="all" refPtType="all" refType="h" refFor="self" op="none" fact="0.617900" val="0"/>
          <dgm:constr type="r" for="ch" forName="txNode6" ptType="all" refPtType="all" refType="w" refFor="self" op="none" fact="1.000000" val="0"/>
          <dgm:constr type="h" for="ch" forName="txNode6" ptType="all" refPtType="all" refType="h" refFor="self" op="none" fact="0.160000" val="0"/>
          <dgm:constr type="l" for="ch" forName="txNode7" ptType="all" refPtType="all" refType="w" refFor="self" op="none" fact="0.500000" val="0"/>
          <dgm:constr type="b" for="ch" forName="txNode7" ptType="all" refPtType="all" refType="h" refFor="self" op="none" fact="1.000000" val="0"/>
          <dgm:constr type="r" for="ch" forName="txNode7" ptType="all" refPtType="all" refType="w" refFor="self" op="none" fact="1.000000" val="0"/>
          <dgm:constr type="h" for="ch" forName="txNode7" ptType="all" refPtType="all" refType="h" refFor="self" op="none" fact="0.160000" val="0"/>
          <dgm:constr type="ctrX" for="ch" forName="dotNode2" ptType="all" refPtType="all" refType="w" refFor="self" op="none" fact="0.330000" val="0"/>
          <dgm:constr type="ctrY" for="ch" forName="dotNode2" ptType="all" refPtType="all" refType="h" refFor="self" op="none" fact="0.269300" val="0"/>
          <dgm:constr type="h" for="ch" forName="dotNode2" ptType="all" refPtType="all" refType="h" refFor="self" op="none" fact="0.021800" val="0"/>
          <dgm:constr type="w" for="ch" forName="dotNode2" ptType="all" refPtType="all" refType="h" refFor="ch" refForName="dotNode2" op="none" fact="1.000000" val="0"/>
          <dgm:constr type="ctrX" for="ch" forName="dotNode3" ptType="all" refPtType="all" refType="w" refFor="self" op="none" fact="0.425000" val="0"/>
          <dgm:constr type="ctrY" for="ch" forName="dotNode3" ptType="all" refPtType="all" refType="h" refFor="self" op="none" fact="0.342400" val="0"/>
          <dgm:constr type="h" for="ch" forName="dotNode3" ptType="all" refPtType="all" refType="h" refFor="self" op="none" fact="0.021800" val="0"/>
          <dgm:constr type="w" for="ch" forName="dotNode3" ptType="all" refPtType="all" refType="h" refFor="ch" refForName="dotNode3" op="none" fact="1.000000" val="0"/>
          <dgm:constr type="ctrX" for="ch" forName="dotNode4" ptType="all" refPtType="all" refType="w" refFor="self" op="none" fact="0.505000" val="0"/>
          <dgm:constr type="ctrY" for="ch" forName="dotNode4" ptType="all" refPtType="all" refType="h" refFor="self" op="none" fact="0.427600" val="0"/>
          <dgm:constr type="h" for="ch" forName="dotNode4" ptType="all" refPtType="all" refType="h" refFor="self" op="none" fact="0.021800" val="0"/>
          <dgm:constr type="w" for="ch" forName="dotNode4" ptType="all" refPtType="all" refType="h" refFor="ch" refForName="dotNode4" op="none" fact="1.000000" val="0"/>
          <dgm:constr type="ctrX" for="ch" forName="dotNode5" ptType="all" refPtType="all" refType="w" refFor="self" op="none" fact="0.574200" val="0"/>
          <dgm:constr type="ctrY" for="ch" forName="dotNode5" ptType="all" refPtType="all" refType="h" refFor="self" op="none" fact="0.521800" val="0"/>
          <dgm:constr type="h" for="ch" forName="dotNode5" ptType="all" refPtType="all" refType="h" refFor="self" op="none" fact="0.021800" val="0"/>
          <dgm:constr type="w" for="ch" forName="dotNode5" ptType="all" refPtType="all" refType="h" refFor="ch" refForName="dotNode5" op="none" fact="1.000000" val="0"/>
          <dgm:constr type="ctrX" for="ch" forName="dotNode6" ptType="all" refPtType="all" refType="w" refFor="self" op="none" fact="0.630000" val="0"/>
          <dgm:constr type="ctrY" for="ch" forName="dotNode6" ptType="all" refPtType="all" refType="h" refFor="self" op="none" fact="0.617900" val="0"/>
          <dgm:constr type="h" for="ch" forName="dotNode6" ptType="all" refPtType="all" refType="h" refFor="self" op="none" fact="0.021800" val="0"/>
          <dgm:constr type="w" for="ch" forName="dotNode6" ptType="all" refPtType="all" refType="h" refFor="ch" refForName="dotNode6" op="none" fact="1.000000" val="0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rot="0.000000" type="ellipse" r:blip="" blipPhldr="0" lkTxEntry="0" zOrderOff="0" hideGeom="0">
              <dgm:adjLst/>
            </dgm:shape>
            <dgm:presOf axis="self"/>
          </dgm:layoutNode>
        </dgm:forEach>
      </dgm:forEach>
    </dgm:forEach>
    <dgm:choose name="Name11">
      <dgm:if name="Name12" axis="ch" ptType="node" func="cnt" arg="none" op="gte" val="1">
        <dgm:layoutNode name="arrowNode" styleLbl="node1">
          <dgm:alg type="sp"/>
          <dgm:shape rot="73.272900" type="swooshArrow" r:blip="" blipPhldr="0" lkTxEntry="0" zOrderOff="0" hideGeom="0">
            <dgm:adjLst>
              <dgm:adj idx="1" val="0.163100"/>
              <dgm:adj idx="2" val="0.313700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alg type="tx">
          <dgm:param type="txAnchorVert" val="b"/>
        </dgm:alg>
        <dgm:shape rot="0.000000" type="rect" r:blip="" blipPhldr="0" lkTxEntry="0" zOrderOff="10" hideGeom="0">
          <dgm:adjLst/>
        </dgm:shape>
        <dgm:presOf axis="desOrSelf" ptType="node"/>
        <dgm:constrLst>
          <dgm:constr type="lMarg" for="self" ptType="all" refPtType="all" refType="primFontSz" refFor="self" op="none" fact="0.100000" val="0"/>
          <dgm:constr type="rMarg" for="self" ptType="all" refPtType="all" refType="primFontSz" refFor="self" op="none" fact="0.100000" val="0"/>
          <dgm:constr type="tMarg" for="self" ptType="all" refPtType="all" refType="primFontSz" refFor="self" op="none" fact="0.100000" val="0"/>
          <dgm:constr type="bMarg" for="self" ptType="all" refPtType="all" refType="primFontSz" refFor="self" op="none" fact="0.100000" val="0"/>
        </dgm:constrLst>
        <dgm:ruleLst>
          <dgm:rule type="primFontSz" for="self" ptType="all" val="5" fact="NaN" max="NaN"/>
        </dgm:ruleLst>
        <dgm:varLst>
          <dgm:bulletEnabled val="1"/>
        </dgm:varLst>
      </dgm:layoutNode>
    </dgm:forEach>
    <dgm:forEach name="Name15" axis="ch" ptType="node" st="2" cnt="1">
      <dgm:layoutNode name="txNode2" styleLbl="revTx">
        <dgm:shape rot="0.000000" type="rect" r:blip="" blipPhldr="0" lkTxEntry="0" zOrderOff="10" hideGeom="0">
          <dgm:adjLst/>
        </dgm:shape>
        <dgm:presOf axis="desOrSelf" ptType="node"/>
        <dgm:constrLst>
          <dgm:constr type="lMarg" for="self" ptType="all" refPtType="all" refType="primFontSz" refFor="self" op="none" fact="0.100000" val="0"/>
          <dgm:constr type="rMarg" for="self" ptType="all" refPtType="all" refType="primFontSz" refFor="self" op="none" fact="0.100000" val="0"/>
          <dgm:constr type="tMarg" for="self" ptType="all" refPtType="all" refType="primFontSz" refFor="self" op="none" fact="0.100000" val="0"/>
          <dgm:constr type="bMarg" for="self" ptType="all" refPtType="all" refType="primFontSz" refFor="self" op="none" fact="0.100000" val="0"/>
        </dgm:constrLst>
        <dgm:ruleLst>
          <dgm:rule type="primFontSz" for="self" ptType="all" val="5" fact="NaN" max="NaN"/>
        </dgm:ruleLst>
        <dgm:varLst>
          <dgm:bulletEnabled val="1"/>
        </dgm:varLst>
        <dgm:choose name="Name16">
          <dgm:if name="Name17" axis="self" ptType="node" func="revPos" arg="none" op="equ" val="1">
            <dgm:alg type="tx">
              <dgm:param type="txAnchorVert" val="t"/>
            </dgm:alg>
          </dgm:if>
          <dgm:if name="Name18" axis="self" ptType="node" func="posOdd" arg="none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</dgm:layoutNode>
      <dgm:choose name="Name20">
        <dgm:if name="Name21" axis="par ch" ptType="all node" func="cnt" arg="none" op="neq" val="2">
          <dgm:forEach name="Name22" axis="follow" ptType="sibTrans" cnt="1">
            <dgm:layoutNode name="dotNode2">
              <dgm:alg type="sp"/>
              <dgm:shape rot="0.000000" type="none" r:blip="" blipPhldr="0" lkTxEntry="0" zOrderOff="0" hideGeom="0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shape rot="0.000000" type="rect" r:blip="" blipPhldr="0" lkTxEntry="0" zOrderOff="10" hideGeom="0">
          <dgm:adjLst/>
        </dgm:shape>
        <dgm:presOf axis="desOrSelf" ptType="node"/>
        <dgm:constrLst>
          <dgm:constr type="lMarg" for="self" ptType="all" refPtType="all" refType="primFontSz" refFor="self" op="none" fact="0.100000" val="0"/>
          <dgm:constr type="rMarg" for="self" ptType="all" refPtType="all" refType="primFontSz" refFor="self" op="none" fact="0.100000" val="0"/>
          <dgm:constr type="tMarg" for="self" ptType="all" refPtType="all" refType="primFontSz" refFor="self" op="none" fact="0.100000" val="0"/>
          <dgm:constr type="bMarg" for="self" ptType="all" refPtType="all" refType="primFontSz" refFor="self" op="none" fact="0.100000" val="0"/>
        </dgm:constrLst>
        <dgm:ruleLst>
          <dgm:rule type="primFontSz" for="self" ptType="all" val="5" fact="NaN" max="NaN"/>
        </dgm:ruleLst>
        <dgm:varLst>
          <dgm:bulletEnabled val="1"/>
        </dgm:varLst>
        <dgm:choose name="Name26">
          <dgm:if name="Name27" axis="self" ptType="node" func="revPos" arg="none" op="equ" val="1">
            <dgm:alg type="tx">
              <dgm:param type="txAnchorVert" val="t"/>
            </dgm:alg>
          </dgm:if>
          <dgm:if name="Name28" axis="self" ptType="node" func="posOdd" arg="none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</dgm:layoutNode>
      <dgm:choose name="Name30">
        <dgm:if name="Name31" axis="par ch" ptType="all node" func="cnt" arg="none" op="neq" val="3">
          <dgm:forEach name="Name32" axis="follow" ptType="sibTrans" cnt="1">
            <dgm:layoutNode name="dotNode3">
              <dgm:alg type="sp"/>
              <dgm:shape rot="0.000000" type="none" r:blip="" blipPhldr="0" lkTxEntry="0" zOrderOff="0" hideGeom="0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shape rot="0.000000" type="rect" r:blip="" blipPhldr="0" lkTxEntry="0" zOrderOff="10" hideGeom="0">
          <dgm:adjLst/>
        </dgm:shape>
        <dgm:presOf axis="desOrSelf" ptType="node"/>
        <dgm:constrLst>
          <dgm:constr type="lMarg" for="self" ptType="all" refPtType="all" refType="primFontSz" refFor="self" op="none" fact="0.100000" val="0"/>
          <dgm:constr type="rMarg" for="self" ptType="all" refPtType="all" refType="primFontSz" refFor="self" op="none" fact="0.100000" val="0"/>
          <dgm:constr type="tMarg" for="self" ptType="all" refPtType="all" refType="primFontSz" refFor="self" op="none" fact="0.100000" val="0"/>
          <dgm:constr type="bMarg" for="self" ptType="all" refPtType="all" refType="primFontSz" refFor="self" op="none" fact="0.100000" val="0"/>
        </dgm:constrLst>
        <dgm:ruleLst>
          <dgm:rule type="primFontSz" for="self" ptType="all" val="5" fact="NaN" max="NaN"/>
        </dgm:ruleLst>
        <dgm:varLst>
          <dgm:bulletEnabled val="1"/>
        </dgm:varLst>
        <dgm:choose name="Name36">
          <dgm:if name="Name37" axis="self" ptType="node" func="revPos" arg="none" op="equ" val="1">
            <dgm:alg type="tx">
              <dgm:param type="txAnchorVert" val="t"/>
            </dgm:alg>
          </dgm:if>
          <dgm:if name="Name38" axis="self" ptType="node" func="posOdd" arg="none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</dgm:layoutNode>
      <dgm:choose name="Name40">
        <dgm:if name="Name41" axis="par ch" ptType="all node" func="cnt" arg="none" op="neq" val="4">
          <dgm:forEach name="Name42" axis="follow" ptType="sibTrans" cnt="1">
            <dgm:layoutNode name="dotNode4">
              <dgm:alg type="sp"/>
              <dgm:shape rot="0.000000" type="none" r:blip="" blipPhldr="0" lkTxEntry="0" zOrderOff="0" hideGeom="0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shape rot="0.000000" type="rect" r:blip="" blipPhldr="0" lkTxEntry="0" zOrderOff="10" hideGeom="0">
          <dgm:adjLst/>
        </dgm:shape>
        <dgm:presOf axis="desOrSelf" ptType="node"/>
        <dgm:constrLst>
          <dgm:constr type="lMarg" for="self" ptType="all" refPtType="all" refType="primFontSz" refFor="self" op="none" fact="0.100000" val="0"/>
          <dgm:constr type="rMarg" for="self" ptType="all" refPtType="all" refType="primFontSz" refFor="self" op="none" fact="0.100000" val="0"/>
          <dgm:constr type="tMarg" for="self" ptType="all" refPtType="all" refType="primFontSz" refFor="self" op="none" fact="0.100000" val="0"/>
          <dgm:constr type="bMarg" for="self" ptType="all" refPtType="all" refType="primFontSz" refFor="self" op="none" fact="0.100000" val="0"/>
        </dgm:constrLst>
        <dgm:ruleLst>
          <dgm:rule type="primFontSz" for="self" ptType="all" val="5" fact="NaN" max="NaN"/>
        </dgm:ruleLst>
        <dgm:varLst>
          <dgm:bulletEnabled val="1"/>
        </dgm:varLst>
        <dgm:choose name="Name46">
          <dgm:if name="Name47" axis="self" ptType="node" func="revPos" arg="none" op="equ" val="1">
            <dgm:alg type="tx">
              <dgm:param type="txAnchorVert" val="t"/>
            </dgm:alg>
          </dgm:if>
          <dgm:if name="Name48" axis="self" ptType="node" func="posOdd" arg="none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</dgm:layoutNode>
      <dgm:choose name="Name50">
        <dgm:if name="Name51" axis="par ch" ptType="all node" func="cnt" arg="none" op="neq" val="5">
          <dgm:forEach name="Name52" axis="follow" ptType="sibTrans" cnt="1">
            <dgm:layoutNode name="dotNode5">
              <dgm:alg type="sp"/>
              <dgm:shape rot="0.000000" type="none" r:blip="" blipPhldr="0" lkTxEntry="0" zOrderOff="0" hideGeom="0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shape rot="0.000000" type="rect" r:blip="" blipPhldr="0" lkTxEntry="0" zOrderOff="10" hideGeom="0">
          <dgm:adjLst/>
        </dgm:shape>
        <dgm:presOf axis="desOrSelf" ptType="node"/>
        <dgm:constrLst>
          <dgm:constr type="lMarg" for="self" ptType="all" refPtType="all" refType="primFontSz" refFor="self" op="none" fact="0.100000" val="0"/>
          <dgm:constr type="rMarg" for="self" ptType="all" refPtType="all" refType="primFontSz" refFor="self" op="none" fact="0.100000" val="0"/>
          <dgm:constr type="tMarg" for="self" ptType="all" refPtType="all" refType="primFontSz" refFor="self" op="none" fact="0.100000" val="0"/>
          <dgm:constr type="bMarg" for="self" ptType="all" refPtType="all" refType="primFontSz" refFor="self" op="none" fact="0.100000" val="0"/>
        </dgm:constrLst>
        <dgm:ruleLst>
          <dgm:rule type="primFontSz" for="self" ptType="all" val="5" fact="NaN" max="NaN"/>
        </dgm:ruleLst>
        <dgm:varLst>
          <dgm:bulletEnabled val="1"/>
        </dgm:varLst>
        <dgm:choose name="Name56">
          <dgm:if name="Name57" axis="self" ptType="node" func="revPos" arg="none" op="equ" val="1">
            <dgm:alg type="tx">
              <dgm:param type="txAnchorVert" val="t"/>
            </dgm:alg>
          </dgm:if>
          <dgm:if name="Name58" axis="self" ptType="node" func="posOdd" arg="none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</dgm:layoutNode>
      <dgm:choose name="Name60">
        <dgm:if name="Name61" axis="par ch" ptType="all node" func="cnt" arg="none" op="neq" val="6">
          <dgm:forEach name="Name62" axis="follow" ptType="sibTrans" cnt="1">
            <dgm:layoutNode name="dotNode6">
              <dgm:alg type="sp"/>
              <dgm:shape rot="0.000000" type="none" r:blip="" blipPhldr="0" lkTxEntry="0" zOrderOff="0" hideGeom="0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alg type="tx">
          <dgm:param type="txAnchorVert" val="t"/>
        </dgm:alg>
        <dgm:shape rot="0.000000" type="rect" r:blip="" blipPhldr="0" lkTxEntry="0" zOrderOff="10" hideGeom="0">
          <dgm:adjLst/>
        </dgm:shape>
        <dgm:presOf axis="desOrSelf" ptType="node"/>
        <dgm:constrLst>
          <dgm:constr type="lMarg" for="self" ptType="all" refPtType="all" refType="primFontSz" refFor="self" op="none" fact="0.100000" val="0"/>
          <dgm:constr type="rMarg" for="self" ptType="all" refPtType="all" refType="primFontSz" refFor="self" op="none" fact="0.100000" val="0"/>
          <dgm:constr type="tMarg" for="self" ptType="all" refPtType="all" refType="primFontSz" refFor="self" op="none" fact="0.100000" val="0"/>
          <dgm:constr type="bMarg" for="self" ptType="all" refPtType="all" refType="primFontSz" refFor="self" op="none" fact="0.100000" val="0"/>
        </dgm:constrLst>
        <dgm:ruleLst>
          <dgm:rule type="primFontSz" for="self" ptType="all" val="5" fact="NaN" max="NaN"/>
        </dgm:ruleLst>
        <dgm:varLst>
          <dgm:bulletEnabled val="1"/>
        </dgm:var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ImgPlac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2D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1D1">
    <dgm:scene3d>
      <a:camera prst="orthographicFront"/>
      <a:lightRig rig="threePt" dir="t"/>
    </dgm:scene3d>
    <dgm:sp3d/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vennNode1">
    <dgm:scene3d>
      <a:camera prst="orthographicFront"/>
      <a:lightRig rig="threePt" dir="t"/>
    </dgm:scene3d>
    <dgm:sp3d/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</dgm:styleDef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942342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2402563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701008402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25851562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2434562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984058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14211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17077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6210648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924551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8197585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76220148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380675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516637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43338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01651284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1799604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6715104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82228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868185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40028688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5743651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4879729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741586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23696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9660439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2027380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5305507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0204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2566589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3934632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5564611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6922055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4959777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793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7541771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0788882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6233527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2629650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402788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0143660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7424765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532169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02378738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5463784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436499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7541491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103170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5966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51387590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282916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987983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633550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60392689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069804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410081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16235851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0217531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4318696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5638746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7700109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5387010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8190487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8296859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5155236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4135404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3070463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351402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27502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1458554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658171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2230023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microsoft.com/office/2007/relationships/diagramDrawing" Target="../diagrams/drawing1.xml" /><Relationship Id="rId4" Type="http://schemas.openxmlformats.org/officeDocument/2006/relationships/diagramData" Target="../diagrams/data1.xml" /><Relationship Id="rId5" Type="http://schemas.openxmlformats.org/officeDocument/2006/relationships/diagramColors" Target="../diagrams/colors1.xml" /><Relationship Id="rId6" Type="http://schemas.openxmlformats.org/officeDocument/2006/relationships/diagramLayout" Target="../diagrams/layout1.xml" /><Relationship Id="rId7" Type="http://schemas.openxmlformats.org/officeDocument/2006/relationships/diagramQuickStyle" Target="../diagrams/quickStyl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1545637702" name=""/>
          <p:cNvGraphicFramePr>
            <a:graphicFrameLocks xmlns:a="http://schemas.openxmlformats.org/drawingml/2006/main"/>
          </p:cNvGraphicFramePr>
          <p:nvPr/>
        </p:nvGraphicFramePr>
        <p:xfrm>
          <a:off x="2031999" y="719665"/>
          <a:ext cx="8127999" cy="5418666"/>
          <a:chOff x="0" y="0"/>
          <a:chExt cx="8127999" cy="5418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6" r:qs="rId7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2025-08-19T07:35:28Z</dcterms:modified>
</cp:coreProperties>
</file>