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bin" ContentType="application/vnd.openxmlformats-officedocument.oleObject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diagrams/colors1.xml" ContentType="application/vnd.openxmlformats-officedocument.drawingml.diagramColor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rawing1.xml" ContentType="application/vnd.openxmlformats-officedocument.drawingml.diagramDrawin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quickStyle1.xml" ContentType="application/vnd.openxmlformats-officedocument.drawingml.diagramQuickStyl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/Relationships>
</file>

<file path=ppt/diagrams/_rels/drawing1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lignNode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span"/>
    <dgm:txEffectClrLst hueDir="cw" meth="span"/>
  </dgm:styleLbl>
  <dgm:styleLbl name="node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lnNode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vennNode1">
    <dgm:fillClrLst hueDir="cw" meth="repeat">
      <a:schemeClr val="accent1">
        <a:alpha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f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align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b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f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b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sibTrans1D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callout">
    <dgm:fillClrLst hueDir="cw" meth="repeat">
      <a:schemeClr val="accent1"/>
    </dgm:fillClrLst>
    <dgm:linClrLst hueDir="cw" meth="repeat">
      <a:schemeClr val="accent1">
        <a:tint val="5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asst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2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3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4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1D1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2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3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4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con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trAlignAcc1">
    <dgm:fillClrLst hueDir="cw" meth="repeat">
      <a:schemeClr val="lt1"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F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Align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B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0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2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3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4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Shp">
    <dgm:fillClrLst hueDir="cw" meth="repeat">
      <a:schemeClr val="accent1">
        <a:tint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dkBgShp">
    <dgm:fillClrLst hueDir="cw" meth="repeat">
      <a:schemeClr val="accent1">
        <a:shade val="8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trBgShp">
    <dgm:fillClrLst hueDir="cw" meth="repeat">
      <a:schemeClr val="accent1">
        <a:tint val="50000"/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fgShp">
    <dgm:fillClrLst hueDir="cw" meth="repeat">
      <a:schemeClr val="accent1">
        <a:tint val="6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revTx">
    <dgm:fillClrLst hueDir="cw" meth="repeat">
      <a:schemeClr val="lt1">
        <a:alpha val="0"/>
      </a:schemeClr>
    </dgm:fillClrLst>
    <dgm:linClrLst hueDir="cw" meth="repeat">
      <a:schemeClr val="dk1">
        <a:alpha val="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87B2CE36-2E21-48C1-9A51-C991FCE87B1D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0"/>
      <dgm:spPr bwMode="auto"/>
      <dgm:t>
        <a:bodyPr/>
        <a:lstStyle/>
        <a:p>
          <a:pPr>
            <a:defRPr/>
          </a:pPr>
          <a:endParaRPr/>
        </a:p>
      </dgm:t>
    </dgm:pt>
    <dgm:pt modelId="{D26E8A9D-0A42-4B69-852F-46CB95518B8D}" type="node">
      <dgm:prSet phldr="0" phldrT="[Text]"/>
      <dgm:spPr bwMode="auto"/>
      <dgm:t>
        <a:bodyPr vertOverflow="overflow" horzOverflow="overflow" vert="horz" rtlCol="0" fromWordArt="0" anchor="ctr" forceAA="0" upright="0" compatLnSpc="0"/>
        <a:p>
          <a:pPr algn="ctr">
            <a:lnSpc>
              <a:spcPct val="90000"/>
            </a:lnSpc>
            <a:spcAft>
              <a:spcPts val="713"/>
            </a:spcAft>
            <a:defRPr/>
          </a:pPr>
          <a:r>
            <a:rPr/>
            <a:t>Dev’s</a:t>
          </a:r>
          <a:endParaRPr/>
        </a:p>
      </dgm:t>
    </dgm:pt>
    <dgm:pt modelId="{ECA3E9C7-D2A0-4D1D-9397-144876E5446D}" type="parTrans" cxnId="{870CC161-42AC-4D4D-9D9D-FFA2ADA9F661}">
      <dgm:prSet/>
      <dgm:spPr bwMode="auto"/>
      <dgm:t>
        <a:bodyPr/>
        <a:lstStyle/>
        <a:p>
          <a:pPr>
            <a:defRPr/>
          </a:pPr>
          <a:endParaRPr/>
        </a:p>
      </dgm:t>
    </dgm:pt>
    <dgm:pt modelId="{20AA00E3-E8C6-4CAF-B0F0-496154981EE0}" type="sibTrans" cxnId="{870CC161-42AC-4D4D-9D9D-FFA2ADA9F661}">
      <dgm:prSet/>
      <dgm:spPr bwMode="auto"/>
      <dgm:t>
        <a:bodyPr/>
        <a:lstStyle/>
        <a:p>
          <a:pPr>
            <a:defRPr/>
          </a:pPr>
          <a:endParaRPr/>
        </a:p>
      </dgm:t>
    </dgm:pt>
    <dgm:pt modelId="{E85B062A-DC33-4215-8796-ED6FF75371DC}" type="node">
      <dgm:prSet phldr="0" phldrT="[Text]"/>
      <dgm:spPr bwMode="auto"/>
      <dgm:t>
        <a:bodyPr vertOverflow="overflow" horzOverflow="overflow" vert="horz" rtlCol="0" fromWordArt="0" anchor="ctr" forceAA="0" upright="0" compatLnSpc="0"/>
        <a:p>
          <a:pPr algn="ctr">
            <a:lnSpc>
              <a:spcPct val="90000"/>
            </a:lnSpc>
            <a:spcAft>
              <a:spcPts val="713"/>
            </a:spcAft>
            <a:defRPr/>
          </a:pPr>
          <a:r>
            <a:rPr/>
            <a:t>Testers</a:t>
          </a:r>
          <a:endParaRPr/>
        </a:p>
      </dgm:t>
    </dgm:pt>
    <dgm:pt modelId="{EDBEC83D-F03F-4CC4-9572-83F65D32B1FC}" type="parTrans" cxnId="{D262A4CC-C742-4161-9E99-EB24B8603EAA}">
      <dgm:prSet/>
      <dgm:spPr bwMode="auto"/>
      <dgm:t>
        <a:bodyPr/>
        <a:lstStyle/>
        <a:p>
          <a:pPr>
            <a:defRPr/>
          </a:pPr>
          <a:endParaRPr/>
        </a:p>
      </dgm:t>
    </dgm:pt>
    <dgm:pt modelId="{67A2BD60-5ADB-4FAF-B9AF-F3050F51324D}" type="sibTrans" cxnId="{D262A4CC-C742-4161-9E99-EB24B8603EAA}">
      <dgm:prSet/>
      <dgm:spPr bwMode="auto"/>
      <dgm:t>
        <a:bodyPr/>
        <a:lstStyle/>
        <a:p>
          <a:pPr>
            <a:defRPr/>
          </a:pPr>
          <a:endParaRPr/>
        </a:p>
      </dgm:t>
    </dgm:pt>
    <dgm:pt modelId="{98CFA988-8522-466F-AAD2-6BE2C49C6F76}" type="node">
      <dgm:prSet phldr="0" phldrT="[Text]"/>
      <dgm:spPr bwMode="auto"/>
      <dgm:t>
        <a:bodyPr vertOverflow="overflow" horzOverflow="overflow" vert="horz" rtlCol="0" fromWordArt="0" anchor="ctr" forceAA="0" upright="0" compatLnSpc="0"/>
        <a:p>
          <a:pPr algn="ctr">
            <a:lnSpc>
              <a:spcPct val="90000"/>
            </a:lnSpc>
            <a:spcAft>
              <a:spcPts val="713"/>
            </a:spcAft>
            <a:defRPr/>
          </a:pPr>
          <a:r>
            <a:rPr/>
            <a:t>Product Owners</a:t>
          </a:r>
          <a:endParaRPr/>
        </a:p>
      </dgm:t>
    </dgm:pt>
    <dgm:pt modelId="{3D9821C8-6C60-46EA-8F7D-3F125C8529FE}" type="parTrans" cxnId="{9CA21135-CC1A-47E4-88B1-09DC973B76A1}">
      <dgm:prSet/>
      <dgm:spPr bwMode="auto"/>
      <dgm:t>
        <a:bodyPr/>
        <a:lstStyle/>
        <a:p>
          <a:pPr>
            <a:defRPr/>
          </a:pPr>
          <a:endParaRPr/>
        </a:p>
      </dgm:t>
    </dgm:pt>
    <dgm:pt modelId="{39474A31-5E81-4060-9030-BF45B36F9A89}" type="sibTrans" cxnId="{9CA21135-CC1A-47E4-88B1-09DC973B76A1}">
      <dgm:prSet/>
      <dgm:spPr bwMode="auto"/>
      <dgm:t>
        <a:bodyPr/>
        <a:lstStyle/>
        <a:p>
          <a:pPr>
            <a:defRPr/>
          </a:pPr>
          <a:endParaRPr/>
        </a:p>
      </dgm:t>
    </dgm:pt>
    <dgm:pt modelId="{36F7D88A-8342-4EA1-9CBC-1F955B9303BB}" type="node">
      <dgm:prSet phldr="0" phldrT="[Text]"/>
      <dgm:spPr bwMode="auto"/>
      <dgm:t>
        <a:bodyPr vertOverflow="overflow" horzOverflow="overflow" vert="horz" rtlCol="0" fromWordArt="0" anchor="ctr" forceAA="0" upright="0" compatLnSpc="0"/>
        <a:p>
          <a:pPr algn="ctr">
            <a:lnSpc>
              <a:spcPct val="90000"/>
            </a:lnSpc>
            <a:spcAft>
              <a:spcPts val="965"/>
            </a:spcAft>
            <a:defRPr/>
          </a:pPr>
          <a:r>
            <a:rPr/>
            <a:t>Customer</a:t>
          </a:r>
          <a:endParaRPr/>
        </a:p>
      </dgm:t>
    </dgm:pt>
    <dgm:pt modelId="{5E272052-1562-49F7-9234-A45879067466}" type="parTrans" cxnId="{27909C4C-C647-4C5A-9F5B-DC7C12EB3496}">
      <dgm:prSet/>
      <dgm:spPr bwMode="auto"/>
      <dgm:t>
        <a:bodyPr/>
        <a:lstStyle/>
        <a:p>
          <a:pPr>
            <a:defRPr/>
          </a:pPr>
          <a:endParaRPr/>
        </a:p>
      </dgm:t>
    </dgm:pt>
    <dgm:pt modelId="{3AE82231-754B-44B4-9D7D-24A41A205CF6}" type="sibTrans" cxnId="{27909C4C-C647-4C5A-9F5B-DC7C12EB3496}">
      <dgm:prSet/>
      <dgm:spPr bwMode="auto"/>
      <dgm:t>
        <a:bodyPr/>
        <a:lstStyle/>
        <a:p>
          <a:pPr>
            <a:defRPr/>
          </a:pPr>
          <a:endParaRPr/>
        </a:p>
      </dgm:t>
    </dgm:pt>
    <dgm:pt modelId="{6061443D-7F41-423A-81A3-EAB622583497}" type="pres">
      <dgm:prSet presAssocID="{87B2CE36-2E21-48C1-9A51-C991FCE87B1D}" presName="Name0" presStyleCnt="0">
        <dgm:presLayoutVars>
          <dgm:chMax val="7"/>
          <dgm:resizeHandles val="exact"/>
        </dgm:presLayoutVars>
      </dgm:prSet>
      <dgm:spPr bwMode="auto"/>
    </dgm:pt>
    <dgm:pt modelId="{8932048C-099A-4FE2-95E1-451BD114E975}" type="pres">
      <dgm:prSet presAssocID="{87B2CE36-2E21-48C1-9A51-C991FCE87B1D}" presName="comp1" presStyleCnt="0"/>
      <dgm:spPr bwMode="auto"/>
    </dgm:pt>
    <dgm:pt modelId="{D38E5C55-EF68-465F-976C-036B87ACFDD1}" type="pres">
      <dgm:prSet presAssocID="{87B2CE36-2E21-48C1-9A51-C991FCE87B1D}" presName="circle1" presStyleLbl="node1" presStyleIdx="0" presStyleCnt="4"/>
      <dgm:spPr bwMode="auto"/>
    </dgm:pt>
    <dgm:pt modelId="{9BDF9336-2965-472C-AB2F-1C9FF9D555FE}" type="pres">
      <dgm:prSet presAssocID="{87B2CE36-2E21-48C1-9A51-C991FCE87B1D}" presName="c1text" presStyleLbl="node1" presStyleIdx="0" presStyleCnt="4">
        <dgm:presLayoutVars>
          <dgm:bulletEnabled val="1"/>
        </dgm:presLayoutVars>
      </dgm:prSet>
      <dgm:spPr bwMode="auto"/>
    </dgm:pt>
    <dgm:pt modelId="{0592785C-183D-463D-BEE8-CD91880C8A1D}" type="pres">
      <dgm:prSet presAssocID="{87B2CE36-2E21-48C1-9A51-C991FCE87B1D}" presName="comp2" presStyleCnt="0"/>
      <dgm:spPr bwMode="auto"/>
    </dgm:pt>
    <dgm:pt modelId="{8C22A65F-3E68-499F-BFD8-C3B992DDA2B4}" type="pres">
      <dgm:prSet custLinFactY="-419" presAssocID="{87B2CE36-2E21-48C1-9A51-C991FCE87B1D}" presName="circle2" presStyleLbl="node1" presStyleIdx="1" presStyleCnt="4"/>
      <dgm:spPr bwMode="auto"/>
    </dgm:pt>
    <dgm:pt modelId="{6A2ABC7F-1CF0-4ADE-8012-0B2A65C97F52}" type="pres">
      <dgm:prSet presAssocID="{87B2CE36-2E21-48C1-9A51-C991FCE87B1D}" presName="c2text" presStyleLbl="node1" presStyleIdx="1" presStyleCnt="4">
        <dgm:presLayoutVars>
          <dgm:bulletEnabled val="1"/>
        </dgm:presLayoutVars>
      </dgm:prSet>
      <dgm:spPr bwMode="auto"/>
    </dgm:pt>
    <dgm:pt modelId="{25621CAE-1128-48B4-9276-7F3749DC5477}" type="pres">
      <dgm:prSet presAssocID="{87B2CE36-2E21-48C1-9A51-C991FCE87B1D}" presName="comp3" presStyleCnt="0"/>
      <dgm:spPr bwMode="auto"/>
    </dgm:pt>
    <dgm:pt modelId="{EAC96A36-4792-4F2B-8CD7-E914F824FC41}" type="pres">
      <dgm:prSet presAssocID="{87B2CE36-2E21-48C1-9A51-C991FCE87B1D}" presName="circle3" presStyleLbl="node1" presStyleIdx="2" presStyleCnt="4"/>
      <dgm:spPr bwMode="auto"/>
    </dgm:pt>
    <dgm:pt modelId="{E5E7AEF0-19C9-43F1-8A43-EDC845424DF5}" type="pres">
      <dgm:prSet presAssocID="{87B2CE36-2E21-48C1-9A51-C991FCE87B1D}" presName="c3text" presStyleLbl="node1" presStyleIdx="2" presStyleCnt="4">
        <dgm:presLayoutVars>
          <dgm:bulletEnabled val="1"/>
        </dgm:presLayoutVars>
      </dgm:prSet>
      <dgm:spPr bwMode="auto"/>
    </dgm:pt>
    <dgm:pt modelId="{0BCEB555-FA1B-49C3-8CED-C7AF169DD160}" type="pres">
      <dgm:prSet presAssocID="{87B2CE36-2E21-48C1-9A51-C991FCE87B1D}" presName="comp4" presStyleCnt="0"/>
      <dgm:spPr bwMode="auto"/>
    </dgm:pt>
    <dgm:pt modelId="{23AFD484-8CCD-4106-AED7-FDC0D72654F3}" type="pres">
      <dgm:prSet presAssocID="{87B2CE36-2E21-48C1-9A51-C991FCE87B1D}" presName="circle4" presStyleLbl="node1" presStyleIdx="3" presStyleCnt="4"/>
      <dgm:spPr bwMode="auto"/>
    </dgm:pt>
    <dgm:pt modelId="{3440B4F6-B1D2-476E-9E78-DE8E524E9639}" type="pres">
      <dgm:prSet presAssocID="{87B2CE36-2E21-48C1-9A51-C991FCE87B1D}" presName="c4text" presStyleLbl="node1" presStyleIdx="3" presStyleCnt="4">
        <dgm:presLayoutVars>
          <dgm:bulletEnabled val="1"/>
        </dgm:presLayoutVars>
      </dgm:prSet>
      <dgm:spPr bwMode="auto"/>
    </dgm:pt>
  </dgm:ptLst>
  <dgm:cxnLst>
    <dgm:cxn modelId="{6A760418-00B6-4922-A0D2-66AB43BA7103}" type="presOf" srcId="{E85B062A-DC33-4215-8796-ED6FF75371DC}" destId="{8C22A65F-3E68-499F-BFD8-C3B992DDA2B4}" srcOrd="0" destOrd="0" presId="urn:microsoft.com/office/officeart/2005/8/layout/venn2"/>
    <dgm:cxn modelId="{360FF12E-52B9-4F42-8A2D-EB87C194B231}" type="presOf" srcId="{E85B062A-DC33-4215-8796-ED6FF75371DC}" destId="{6A2ABC7F-1CF0-4ADE-8012-0B2A65C97F52}" srcOrd="1" destOrd="0" presId="urn:microsoft.com/office/officeart/2005/8/layout/venn2"/>
    <dgm:cxn modelId="{9CA21135-CC1A-47E4-88B1-09DC973B76A1}" type="parOf" srcId="{87B2CE36-2E21-48C1-9A51-C991FCE87B1D}" destId="{98CFA988-8522-466F-AAD2-6BE2C49C6F76}" srcOrd="2" destOrd="0" parTransId="{3D9821C8-6C60-46EA-8F7D-3F125C8529FE}" sibTransId="{39474A31-5E81-4060-9030-BF45B36F9A89}"/>
    <dgm:cxn modelId="{EF5F985B-B254-46CF-A4E0-5254033E2378}" type="presOf" srcId="{98CFA988-8522-466F-AAD2-6BE2C49C6F76}" destId="{EAC96A36-4792-4F2B-8CD7-E914F824FC41}" srcOrd="0" destOrd="0" presId="urn:microsoft.com/office/officeart/2005/8/layout/venn2"/>
    <dgm:cxn modelId="{870CC161-42AC-4D4D-9D9D-FFA2ADA9F661}" type="parOf" srcId="{87B2CE36-2E21-48C1-9A51-C991FCE87B1D}" destId="{D26E8A9D-0A42-4B69-852F-46CB95518B8D}" srcOrd="0" destOrd="0" parTransId="{ECA3E9C7-D2A0-4D1D-9397-144876E5446D}" sibTransId="{20AA00E3-E8C6-4CAF-B0F0-496154981EE0}"/>
    <dgm:cxn modelId="{CB382946-F6C7-44F7-83DA-DAE74AD47D22}" type="presOf" srcId="{36F7D88A-8342-4EA1-9CBC-1F955B9303BB}" destId="{3440B4F6-B1D2-476E-9E78-DE8E524E9639}" srcOrd="1" destOrd="0" presId="urn:microsoft.com/office/officeart/2005/8/layout/venn2"/>
    <dgm:cxn modelId="{BA5F4867-1CB5-428C-8E15-E6D672824E74}" type="presOf" srcId="{36F7D88A-8342-4EA1-9CBC-1F955B9303BB}" destId="{23AFD484-8CCD-4106-AED7-FDC0D72654F3}" srcOrd="0" destOrd="0" presId="urn:microsoft.com/office/officeart/2005/8/layout/venn2"/>
    <dgm:cxn modelId="{27909C4C-C647-4C5A-9F5B-DC7C12EB3496}" type="parOf" srcId="{87B2CE36-2E21-48C1-9A51-C991FCE87B1D}" destId="{36F7D88A-8342-4EA1-9CBC-1F955B9303BB}" srcOrd="3" destOrd="0" parTransId="{5E272052-1562-49F7-9234-A45879067466}" sibTransId="{3AE82231-754B-44B4-9D7D-24A41A205CF6}"/>
    <dgm:cxn modelId="{D9EFFA82-7024-4782-ACC2-155C24802785}" type="presOf" srcId="{D26E8A9D-0A42-4B69-852F-46CB95518B8D}" destId="{D38E5C55-EF68-465F-976C-036B87ACFDD1}" srcOrd="0" destOrd="0" presId="urn:microsoft.com/office/officeart/2005/8/layout/venn2"/>
    <dgm:cxn modelId="{4CE59190-3E8E-47D7-986F-D17DA2ECA04E}" type="presOf" srcId="{D26E8A9D-0A42-4B69-852F-46CB95518B8D}" destId="{9BDF9336-2965-472C-AB2F-1C9FF9D555FE}" srcOrd="1" destOrd="0" presId="urn:microsoft.com/office/officeart/2005/8/layout/venn2"/>
    <dgm:cxn modelId="{2A457998-A82F-4C32-9D07-DD9A69D8E5A0}" type="presOf" srcId="{87B2CE36-2E21-48C1-9A51-C991FCE87B1D}" destId="{6061443D-7F41-423A-81A3-EAB622583497}" srcOrd="0" destOrd="0" presId="urn:microsoft.com/office/officeart/2005/8/layout/venn2"/>
    <dgm:cxn modelId="{D262A4CC-C742-4161-9E99-EB24B8603EAA}" type="parOf" srcId="{87B2CE36-2E21-48C1-9A51-C991FCE87B1D}" destId="{E85B062A-DC33-4215-8796-ED6FF75371DC}" srcOrd="1" destOrd="0" parTransId="{EDBEC83D-F03F-4CC4-9572-83F65D32B1FC}" sibTransId="{67A2BD60-5ADB-4FAF-B9AF-F3050F51324D}"/>
    <dgm:cxn modelId="{66A99BF7-3F69-4FED-9D9F-BAEDD1746CCF}" type="presOf" srcId="{98CFA988-8522-466F-AAD2-6BE2C49C6F76}" destId="{E5E7AEF0-19C9-43F1-8A43-EDC845424DF5}" srcOrd="1" destOrd="0" presId="urn:microsoft.com/office/officeart/2005/8/layout/venn2"/>
    <dgm:cxn modelId="{8B3E2798-68ED-43A8-A084-CE792617E3F4}" type="presParOf" srcId="{6061443D-7F41-423A-81A3-EAB622583497}" destId="{8932048C-099A-4FE2-95E1-451BD114E975}" srcOrd="0" destOrd="0" presId="urn:microsoft.com/office/officeart/2005/8/layout/venn2"/>
    <dgm:cxn modelId="{181B729E-B35C-4872-8F6C-3746FE52E8FD}" type="presParOf" srcId="{8932048C-099A-4FE2-95E1-451BD114E975}" destId="{D38E5C55-EF68-465F-976C-036B87ACFDD1}" srcOrd="0" destOrd="0" presId="urn:microsoft.com/office/officeart/2005/8/layout/venn2"/>
    <dgm:cxn modelId="{668B36B2-D7BA-4890-8694-3DD673335307}" type="presParOf" srcId="{8932048C-099A-4FE2-95E1-451BD114E975}" destId="{9BDF9336-2965-472C-AB2F-1C9FF9D555FE}" srcOrd="1" destOrd="0" presId="urn:microsoft.com/office/officeart/2005/8/layout/venn2"/>
    <dgm:cxn modelId="{9D7E18ED-568A-47FC-B403-8214CFC74586}" type="presParOf" srcId="{6061443D-7F41-423A-81A3-EAB622583497}" destId="{0592785C-183D-463D-BEE8-CD91880C8A1D}" srcOrd="1" destOrd="0" presId="urn:microsoft.com/office/officeart/2005/8/layout/venn2"/>
    <dgm:cxn modelId="{890AFC45-B2AD-4A4F-852A-E36DFB2DB932}" type="presParOf" srcId="{0592785C-183D-463D-BEE8-CD91880C8A1D}" destId="{8C22A65F-3E68-499F-BFD8-C3B992DDA2B4}" srcOrd="0" destOrd="0" presId="urn:microsoft.com/office/officeart/2005/8/layout/venn2"/>
    <dgm:cxn modelId="{30F72CA4-0E89-41A9-A7D4-6150893ED243}" type="presParOf" srcId="{0592785C-183D-463D-BEE8-CD91880C8A1D}" destId="{6A2ABC7F-1CF0-4ADE-8012-0B2A65C97F52}" srcOrd="1" destOrd="0" presId="urn:microsoft.com/office/officeart/2005/8/layout/venn2"/>
    <dgm:cxn modelId="{990C8B04-1280-44BF-A230-989C42025181}" type="presParOf" srcId="{6061443D-7F41-423A-81A3-EAB622583497}" destId="{25621CAE-1128-48B4-9276-7F3749DC5477}" srcOrd="2" destOrd="0" presId="urn:microsoft.com/office/officeart/2005/8/layout/venn2"/>
    <dgm:cxn modelId="{219D0DCB-F13E-4F2D-B13E-F74F5340383C}" type="presParOf" srcId="{25621CAE-1128-48B4-9276-7F3749DC5477}" destId="{EAC96A36-4792-4F2B-8CD7-E914F824FC41}" srcOrd="0" destOrd="0" presId="urn:microsoft.com/office/officeart/2005/8/layout/venn2"/>
    <dgm:cxn modelId="{12C7C3B9-0975-4C4D-82D1-9C291355C0DA}" type="presParOf" srcId="{25621CAE-1128-48B4-9276-7F3749DC5477}" destId="{E5E7AEF0-19C9-43F1-8A43-EDC845424DF5}" srcOrd="1" destOrd="0" presId="urn:microsoft.com/office/officeart/2005/8/layout/venn2"/>
    <dgm:cxn modelId="{6CCFFFB0-E4E6-48BC-BF87-B5AAC05FF777}" type="presParOf" srcId="{6061443D-7F41-423A-81A3-EAB622583497}" destId="{0BCEB555-FA1B-49C3-8CED-C7AF169DD160}" srcOrd="3" destOrd="0" presId="urn:microsoft.com/office/officeart/2005/8/layout/venn2"/>
    <dgm:cxn modelId="{26D12160-2F7E-4D23-8A3B-E5A6694A03E6}" type="presParOf" srcId="{0BCEB555-FA1B-49C3-8CED-C7AF169DD160}" destId="{23AFD484-8CCD-4106-AED7-FDC0D72654F3}" srcOrd="0" destOrd="0" presId="urn:microsoft.com/office/officeart/2005/8/layout/venn2"/>
    <dgm:cxn modelId="{D64F603D-DB11-47CA-ACF4-04333D20ED35}" type="presParOf" srcId="{0BCEB555-FA1B-49C3-8CED-C7AF169DD160}" destId="{3440B4F6-B1D2-476E-9E78-DE8E524E9639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725508516" name=""/>
      <dsp:cNvGrpSpPr/>
    </dsp:nvGrpSpPr>
    <dsp:grpSpPr bwMode="auto">
      <a:xfrm>
        <a:off x="0" y="0"/>
        <a:ext cx="8127999" cy="5418666"/>
        <a:chOff x="0" y="0"/>
        <a:chExt cx="8127999" cy="5418666"/>
      </a:xfrm>
    </dsp:grpSpPr>
    <dsp:sp modelId="{D38E5C55-EF68-465F-976C-036B87ACFDD1}">
      <dsp:nvSpPr>
        <dsp:cNvPr id="0" name=""/>
        <dsp:cNvSpPr/>
      </dsp:nvSpPr>
      <dsp:spPr bwMode="auto">
        <a:xfrm rot="0" flipH="0" flipV="0">
          <a:off x="1354666" y="0"/>
          <a:ext cx="5418666" cy="5418666"/>
        </a:xfrm>
        <a:prstGeom prst="ellipse">
          <a:avLst/>
        </a:prstGeom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120903" tIns="120903" rIns="120903" bIns="120903" numCol="1" spcCol="0" rtlCol="0" fromWordArt="0" anchor="ctr" anchorCtr="0" forceAA="0" upright="0" compatLnSpc="0"/>
        <a:p>
          <a:pPr algn="ctr">
            <a:lnSpc>
              <a:spcPct val="90000"/>
            </a:lnSpc>
            <a:spcAft>
              <a:spcPts val="713"/>
            </a:spcAft>
            <a:defRPr/>
          </a:pPr>
          <a:r>
            <a:rPr sz="1700"/>
            <a:t>Dev’s</a:t>
          </a:r>
          <a:endParaRPr sz="1700"/>
        </a:p>
      </dsp:txBody>
      <dsp:txXfrm rot="0">
        <a:off x="3306470" y="270933"/>
        <a:ext cx="1515059" cy="812799"/>
      </dsp:txXfrm>
    </dsp:sp>
    <dsp:sp modelId="{8C22A65F-3E68-499F-BFD8-C3B992DDA2B4}">
      <dsp:nvSpPr>
        <dsp:cNvPr id="0" name=""/>
        <dsp:cNvSpPr/>
      </dsp:nvSpPr>
      <dsp:spPr bwMode="auto">
        <a:xfrm rot="0" flipH="0" flipV="0">
          <a:off x="1896532" y="1065590"/>
          <a:ext cx="4334933" cy="4334933"/>
        </a:xfrm>
        <a:prstGeom prst="ellipse">
          <a:avLst/>
        </a:prstGeom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120903" tIns="120903" rIns="120903" bIns="120903" numCol="1" spcCol="0" rtlCol="0" fromWordArt="0" anchor="ctr" anchorCtr="0" forceAA="0" upright="0" compatLnSpc="0"/>
        <a:p>
          <a:pPr algn="ctr">
            <a:lnSpc>
              <a:spcPct val="90000"/>
            </a:lnSpc>
            <a:spcAft>
              <a:spcPts val="713"/>
            </a:spcAft>
            <a:defRPr/>
          </a:pPr>
          <a:r>
            <a:rPr sz="1700"/>
            <a:t>Testers</a:t>
          </a:r>
          <a:endParaRPr sz="1700"/>
        </a:p>
      </dsp:txBody>
      <dsp:txXfrm rot="0">
        <a:off x="3306470" y="1325686"/>
        <a:ext cx="1515059" cy="780287"/>
      </dsp:txXfrm>
    </dsp:sp>
    <dsp:sp modelId="{EAC96A36-4792-4F2B-8CD7-E914F824FC41}">
      <dsp:nvSpPr>
        <dsp:cNvPr id="0" name=""/>
        <dsp:cNvSpPr/>
      </dsp:nvSpPr>
      <dsp:spPr bwMode="auto">
        <a:xfrm rot="0" flipH="0" flipV="0">
          <a:off x="2438399" y="2167466"/>
          <a:ext cx="3251199" cy="3251199"/>
        </a:xfrm>
        <a:prstGeom prst="ellipse">
          <a:avLst/>
        </a:prstGeom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120903" tIns="120903" rIns="120903" bIns="120903" numCol="1" spcCol="0" rtlCol="0" fromWordArt="0" anchor="ctr" anchorCtr="0" forceAA="0" upright="0" compatLnSpc="0"/>
        <a:p>
          <a:pPr algn="ctr">
            <a:lnSpc>
              <a:spcPct val="90000"/>
            </a:lnSpc>
            <a:spcAft>
              <a:spcPts val="713"/>
            </a:spcAft>
            <a:defRPr/>
          </a:pPr>
          <a:r>
            <a:rPr sz="1700"/>
            <a:t>Product Owners</a:t>
          </a:r>
          <a:endParaRPr sz="1700"/>
        </a:p>
      </dsp:txBody>
      <dsp:txXfrm rot="0">
        <a:off x="3306470" y="2411306"/>
        <a:ext cx="1515059" cy="731520"/>
      </dsp:txXfrm>
    </dsp:sp>
    <dsp:sp modelId="{23AFD484-8CCD-4106-AED7-FDC0D72654F3}">
      <dsp:nvSpPr>
        <dsp:cNvPr id="0" name=""/>
        <dsp:cNvSpPr/>
      </dsp:nvSpPr>
      <dsp:spPr bwMode="auto">
        <a:xfrm rot="0" flipH="0" flipV="0">
          <a:off x="2980266" y="3251199"/>
          <a:ext cx="2167466" cy="2167466"/>
        </a:xfrm>
        <a:prstGeom prst="ellipse">
          <a:avLst/>
        </a:prstGeom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120903" tIns="120903" rIns="120903" bIns="120903" numCol="1" spcCol="0" rtlCol="0" fromWordArt="0" anchor="ctr" anchorCtr="0" forceAA="0" upright="0" compatLnSpc="0"/>
        <a:p>
          <a:pPr algn="ctr">
            <a:lnSpc>
              <a:spcPct val="90000"/>
            </a:lnSpc>
            <a:spcAft>
              <a:spcPts val="713"/>
            </a:spcAft>
            <a:defRPr/>
          </a:pPr>
          <a:r>
            <a:rPr sz="1700"/>
            <a:t>Customer</a:t>
          </a:r>
          <a:endParaRPr sz="1700"/>
        </a:p>
      </dsp:txBody>
      <dsp:txXfrm rot="0">
        <a:off x="3297681" y="3793066"/>
        <a:ext cx="1532637" cy="1083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 type="node">
          <dgm:prSet phldr="1"/>
        </dgm:pt>
        <dgm:pt modelId="2" type="node">
          <dgm:prSet phldr="1"/>
        </dgm:pt>
        <dgm:pt modelId="3" type="node">
          <dgm:prSet phldr="1"/>
        </dgm:pt>
        <dgm:pt modelId="4" type="node">
          <dgm:prSet phldr="1"/>
        </dgm:pt>
      </dgm:ptLst>
      <dgm:cxnLst>
        <dgm:cxn modelId="5" type="parOf" srcId="0" destId="1" srcOrd="0" destOrd="0"/>
        <dgm:cxn modelId="6" type="parOf" srcId="0" destId="2" srcOrd="1" destOrd="0"/>
        <dgm:cxn modelId="7" type="parOf" srcId="0" destId="3" srcOrd="2" destOrd="0"/>
        <dgm:cxn modelId="8" type="parOf" srcId="0" destId="4" srcOrd="3" destOrd="0"/>
      </dgm:cxnLst>
      <dgm:bg/>
      <dgm:whole/>
    </dgm:dataModel>
  </dgm:sampData>
  <dgm:styleData>
    <dgm:dataModel>
      <dgm:ptLst>
        <dgm:pt modelId="0" type="doc"/>
        <dgm:pt modelId="1" type="node"/>
        <dgm:pt modelId="2" type="node"/>
      </dgm:ptLst>
      <dgm:cxnLst>
        <dgm:cxn modelId="3" type="parOf" srcId="0" destId="1" srcOrd="0" destOrd="0"/>
        <dgm:cxn modelId="4" type="parOf" srcId="0" destId="2" srcOrd="1" destOrd="0"/>
      </dgm:cxnLst>
      <dgm:bg/>
      <dgm:whole/>
    </dgm:dataModel>
  </dgm:styleData>
  <dgm:clrData>
    <dgm:dataModel>
      <dgm:ptLst>
        <dgm:pt modelId="0" type="doc"/>
        <dgm:pt modelId="1" type="node"/>
        <dgm:pt modelId="2" type="node"/>
        <dgm:pt modelId="3" type="node"/>
        <dgm:pt modelId="4" type="node"/>
      </dgm:ptLst>
      <dgm:cxnLst>
        <dgm:cxn modelId="5" type="parOf" srcId="0" destId="1" srcOrd="0" destOrd="0"/>
        <dgm:cxn modelId="6" type="parOf" srcId="0" destId="2" srcOrd="1" destOrd="0"/>
        <dgm:cxn modelId="7" type="parOf" srcId="0" destId="3" srcOrd="2" destOrd="0"/>
        <dgm:cxn modelId="8" type="parOf" srcId="0" destId="4" srcOrd="3" destOrd="0"/>
      </dgm:cxnLst>
      <dgm:bg/>
      <dgm:whole/>
    </dgm:dataModel>
  </dgm:clrData>
  <dgm:layoutNode name="Name0">
    <dgm:alg type="composite">
      <dgm:param type="ar" val="1"/>
    </dgm:alg>
    <dgm:shape rot="0.000000" type="none" r:blip="" blipPhldr="0" lkTxEntry="0" zOrderOff="0" hideGeom="0">
      <dgm:adjLst/>
    </dgm:shape>
    <dgm:presOf/>
    <dgm:ruleLst/>
    <dgm:varLst>
      <dgm:chMax val="7"/>
      <dgm:resizeHandles val="exact"/>
    </dgm:varLst>
    <dgm:choose name="Name1">
      <dgm:if name="Name2" axis="ch" ptType="node" func="cnt" arg="none" op="lte" val="3">
        <dgm:constrLst>
          <dgm:constr type="w" for="ch" forName="comp1" ptType="all" refPtType="all" refType="w" refFor="self" op="none" fact="1.000000" val="0"/>
          <dgm:constr type="h" for="ch" forName="comp1" ptType="all" refPtType="all" refType="w" refFor="ch" refForName="comp1" op="none" fact="1.000000" val="0"/>
          <dgm:constr type="w" for="ch" forName="comp2" ptType="all" refPtType="all" refType="w" refFor="self" op="none" fact="0.750000" val="0"/>
          <dgm:constr type="h" for="ch" forName="comp2" ptType="all" refPtType="all" refType="w" refFor="ch" refForName="comp2" op="none" fact="1.000000" val="0"/>
          <dgm:constr type="ctrX" for="ch" forName="comp2" ptType="all" refPtType="all" refType="ctrX" refFor="ch" refForName="comp1" op="none" fact="1.000000" val="0"/>
          <dgm:constr type="b" for="ch" forName="comp2" ptType="all" refPtType="all" refType="b" refFor="ch" refForName="comp1" op="none" fact="1.000000" val="0"/>
          <dgm:constr type="w" for="ch" forName="comp3" ptType="all" refPtType="all" refType="w" refFor="self" op="none" fact="0.500000" val="0"/>
          <dgm:constr type="h" for="ch" forName="comp3" ptType="all" refPtType="all" refType="w" refFor="ch" refForName="comp3" op="none" fact="1.000000" val="0"/>
          <dgm:constr type="ctrX" for="ch" forName="comp3" ptType="all" refPtType="all" refType="ctrX" refFor="ch" refForName="comp1" op="none" fact="1.000000" val="0"/>
          <dgm:constr type="b" for="ch" forName="comp3" ptType="all" refPtType="all" refType="b" refFor="ch" refForName="comp1" op="none" fact="1.000000" val="0"/>
          <dgm:constr type="primFontSz" for="des" ptType="node" refPtType="all" refType="none" refFor="self" op="equ" fact="1.000000" val="65"/>
        </dgm:constrLst>
      </dgm:if>
      <dgm:if name="Name3" axis="ch" ptType="node" func="cnt" arg="none" op="equ" val="4">
        <dgm:constrLst>
          <dgm:constr type="w" for="ch" forName="comp1" ptType="all" refPtType="all" refType="w" refFor="self" op="none" fact="1.000000" val="0"/>
          <dgm:constr type="h" for="ch" forName="comp1" ptType="all" refPtType="all" refType="w" refFor="ch" refForName="comp1" op="none" fact="1.000000" val="0"/>
          <dgm:constr type="w" for="ch" forName="comp2" ptType="all" refPtType="all" refType="w" refFor="self" op="none" fact="0.800000" val="0"/>
          <dgm:constr type="h" for="ch" forName="comp2" ptType="all" refPtType="all" refType="w" refFor="ch" refForName="comp2" op="none" fact="1.000000" val="0"/>
          <dgm:constr type="ctrX" for="ch" forName="comp2" ptType="all" refPtType="all" refType="ctrX" refFor="ch" refForName="comp1" op="none" fact="1.000000" val="0"/>
          <dgm:constr type="b" for="ch" forName="comp2" ptType="all" refPtType="all" refType="b" refFor="ch" refForName="comp1" op="none" fact="1.000000" val="0"/>
          <dgm:constr type="w" for="ch" forName="comp3" ptType="all" refPtType="all" refType="w" refFor="self" op="none" fact="0.600000" val="0"/>
          <dgm:constr type="h" for="ch" forName="comp3" ptType="all" refPtType="all" refType="w" refFor="ch" refForName="comp3" op="none" fact="1.000000" val="0"/>
          <dgm:constr type="ctrX" for="ch" forName="comp3" ptType="all" refPtType="all" refType="ctrX" refFor="ch" refForName="comp1" op="none" fact="1.000000" val="0"/>
          <dgm:constr type="b" for="ch" forName="comp3" ptType="all" refPtType="all" refType="b" refFor="ch" refForName="comp1" op="none" fact="1.000000" val="0"/>
          <dgm:constr type="w" for="ch" forName="comp4" ptType="all" refPtType="all" refType="w" refFor="self" op="none" fact="0.400000" val="0"/>
          <dgm:constr type="h" for="ch" forName="comp4" ptType="all" refPtType="all" refType="w" refFor="ch" refForName="comp4" op="none" fact="1.000000" val="0"/>
          <dgm:constr type="ctrX" for="ch" forName="comp4" ptType="all" refPtType="all" refType="ctrX" refFor="ch" refForName="comp1" op="none" fact="1.000000" val="0"/>
          <dgm:constr type="b" for="ch" forName="comp4" ptType="all" refPtType="all" refType="b" refFor="ch" refForName="comp1" op="none" fact="1.000000" val="0"/>
          <dgm:constr type="primFontSz" for="des" ptType="node" refPtType="all" refType="none" refFor="self" op="equ" fact="1.000000" val="65"/>
        </dgm:constrLst>
      </dgm:if>
      <dgm:else name="Name4">
        <dgm:constrLst>
          <dgm:constr type="w" for="ch" forName="comp1" ptType="all" refPtType="all" refType="w" refFor="self" op="none" fact="1.000000" val="0"/>
          <dgm:constr type="h" for="ch" forName="comp1" ptType="all" refPtType="all" refType="w" refFor="ch" refForName="comp1" op="none" fact="1.000000" val="0"/>
          <dgm:constr type="w" for="ch" forName="comp2" ptType="all" refPtType="all" refType="w" refFor="self" op="none" fact="0.850000" val="0"/>
          <dgm:constr type="h" for="ch" forName="comp2" ptType="all" refPtType="all" refType="w" refFor="ch" refForName="comp2" op="none" fact="1.000000" val="0"/>
          <dgm:constr type="ctrX" for="ch" forName="comp2" ptType="all" refPtType="all" refType="ctrX" refFor="ch" refForName="comp1" op="none" fact="1.000000" val="0"/>
          <dgm:constr type="b" for="ch" forName="comp2" ptType="all" refPtType="all" refType="b" refFor="ch" refForName="comp1" op="none" fact="1.000000" val="0"/>
          <dgm:constr type="w" for="ch" forName="comp3" ptType="all" refPtType="all" refType="w" refFor="self" op="none" fact="0.700000" val="0"/>
          <dgm:constr type="h" for="ch" forName="comp3" ptType="all" refPtType="all" refType="w" refFor="ch" refForName="comp3" op="none" fact="1.000000" val="0"/>
          <dgm:constr type="ctrX" for="ch" forName="comp3" ptType="all" refPtType="all" refType="ctrX" refFor="ch" refForName="comp1" op="none" fact="1.000000" val="0"/>
          <dgm:constr type="b" for="ch" forName="comp3" ptType="all" refPtType="all" refType="b" refFor="ch" refForName="comp1" op="none" fact="1.000000" val="0"/>
          <dgm:constr type="w" for="ch" forName="comp4" ptType="all" refPtType="all" refType="w" refFor="self" op="none" fact="0.550000" val="0"/>
          <dgm:constr type="h" for="ch" forName="comp4" ptType="all" refPtType="all" refType="w" refFor="ch" refForName="comp4" op="none" fact="1.000000" val="0"/>
          <dgm:constr type="ctrX" for="ch" forName="comp4" ptType="all" refPtType="all" refType="ctrX" refFor="ch" refForName="comp1" op="none" fact="1.000000" val="0"/>
          <dgm:constr type="b" for="ch" forName="comp4" ptType="all" refPtType="all" refType="b" refFor="ch" refForName="comp1" op="none" fact="1.000000" val="0"/>
          <dgm:constr type="w" for="ch" forName="comp5" ptType="all" refPtType="all" refType="w" refFor="self" op="none" fact="0.400000" val="0"/>
          <dgm:constr type="h" for="ch" forName="comp5" ptType="all" refPtType="all" refType="w" refFor="ch" refForName="comp5" op="none" fact="1.000000" val="0"/>
          <dgm:constr type="ctrX" for="ch" forName="comp5" ptType="all" refPtType="all" refType="ctrX" refFor="ch" refForName="comp1" op="none" fact="1.000000" val="0"/>
          <dgm:constr type="b" for="ch" forName="comp5" ptType="all" refPtType="all" refType="b" refFor="ch" refForName="comp1" op="none" fact="1.000000" val="0"/>
          <dgm:constr type="w" for="ch" forName="comp6" ptType="all" refPtType="all" refType="w" refFor="self" op="none" fact="0.250000" val="0"/>
          <dgm:constr type="h" for="ch" forName="comp6" ptType="all" refPtType="all" refType="w" refFor="ch" refForName="comp6" op="none" fact="1.000000" val="0"/>
          <dgm:constr type="ctrX" for="ch" forName="comp6" ptType="all" refPtType="all" refType="ctrX" refFor="ch" refForName="comp1" op="none" fact="1.000000" val="0"/>
          <dgm:constr type="b" for="ch" forName="comp6" ptType="all" refPtType="all" refType="b" refFor="ch" refForName="comp1" op="none" fact="1.000000" val="0"/>
          <dgm:constr type="w" for="ch" forName="comp7" ptType="all" refPtType="all" refType="w" refFor="self" op="none" fact="0.150000" val="0"/>
          <dgm:constr type="h" for="ch" forName="comp7" ptType="all" refPtType="all" refType="w" refFor="ch" refForName="comp7" op="none" fact="1.000000" val="0"/>
          <dgm:constr type="ctrX" for="ch" forName="comp7" ptType="all" refPtType="all" refType="ctrX" refFor="ch" refForName="comp1" op="none" fact="1.000000" val="0"/>
          <dgm:constr type="b" for="ch" forName="comp7" ptType="all" refPtType="all" refType="b" refFor="ch" refForName="comp1" op="none" fact="1.000000" val="0"/>
          <dgm:constr type="primFontSz" for="des" ptType="node" refPtType="all" refType="none" refFor="self" op="equ" fact="1.000000" val="65"/>
        </dgm:constrLst>
      </dgm:else>
    </dgm:choose>
    <dgm:choose name="Name5">
      <dgm:if name="Name6" axis="ch" ptType="node" func="cnt" arg="none" op="gte" val="1">
        <dgm:layoutNode name="comp1">
          <dgm:alg type="composite"/>
          <dgm:shape rot="0.000000" type="none" r:blip="" blipPhldr="0" lkTxEntry="0" zOrderOff="0" hideGeom="0">
            <dgm:adjLst/>
          </dgm:shape>
          <dgm:presOf/>
          <dgm:ruleLst/>
          <dgm:choose name="Name7">
            <dgm:if name="Name8" axis="ch" ptType="node" func="cnt" arg="none" op="equ" val="1">
              <dgm:constrLst>
                <dgm:constr type="w" for="ch" forName="circle1" ptType="all" refPtType="all" refType="w" refFor="self" op="none" fact="1.000000" val="0"/>
                <dgm:constr type="h" for="ch" forName="circle1" ptType="all" refPtType="all" refType="h" refFor="self" op="none" fact="1.000000" val="0"/>
                <dgm:constr type="ctrX" for="ch" forName="circle1" ptType="all" refPtType="all" refType="w" refFor="self" op="none" fact="0.500000" val="0"/>
                <dgm:constr type="ctrY" for="ch" forName="circle1" ptType="all" refPtType="all" refType="h" refFor="self" op="none" fact="0.500000" val="0"/>
                <dgm:constr type="ctrX" for="ch" forName="c1text" ptType="all" refPtType="all" refType="w" refFor="self" op="none" fact="0.500000" val="0"/>
                <dgm:constr type="ctrY" for="ch" forName="c1text" ptType="all" refPtType="all" refType="h" refFor="self" op="none" fact="0.500000" val="0"/>
                <dgm:constr type="w" for="ch" forName="c1text" ptType="all" refPtType="all" refType="w" refFor="ch" refForName="circle1" op="none" fact="0.707110" val="0"/>
                <dgm:constr type="h" for="ch" forName="c1text" ptType="all" refPtType="all" refType="h" refFor="ch" refForName="circle1" op="none" fact="0.500000" val="0"/>
              </dgm:constrLst>
            </dgm:if>
            <dgm:if name="Name9" axis="ch" ptType="node" func="cnt" arg="none" op="equ" val="2">
              <dgm:constrLst>
                <dgm:constr type="w" for="ch" forName="circle1" ptType="all" refPtType="all" refType="w" refFor="self" op="none" fact="1.000000" val="0"/>
                <dgm:constr type="h" for="ch" forName="circle1" ptType="all" refPtType="all" refType="h" refFor="self" op="none" fact="1.000000" val="0"/>
                <dgm:constr type="ctrX" for="ch" forName="circle1" ptType="all" refPtType="all" refType="w" refFor="self" op="none" fact="0.500000" val="0"/>
                <dgm:constr type="ctrY" for="ch" forName="circle1" ptType="all" refPtType="all" refType="h" refFor="self" op="none" fact="0.500000" val="0"/>
                <dgm:constr type="ctrX" for="ch" forName="c1text" ptType="all" refPtType="all" refType="w" refFor="self" op="none" fact="0.500000" val="0"/>
                <dgm:constr type="ctrY" for="ch" forName="c1text" ptType="all" refPtType="all" refType="h" refFor="self" op="none" fact="0.160000" val="0"/>
                <dgm:constr type="w" for="ch" forName="c1text" ptType="all" refPtType="all" refType="w" refFor="ch" refForName="circle1" op="none" fact="0.525000" val="0"/>
                <dgm:constr type="h" for="ch" forName="c1text" ptType="all" refPtType="all" refType="h" refFor="ch" refForName="circle1" op="none" fact="0.170000" val="0"/>
              </dgm:constrLst>
            </dgm:if>
            <dgm:if name="Name10" axis="ch" ptType="node" func="cnt" arg="none" op="equ" val="3">
              <dgm:constrLst>
                <dgm:constr type="w" for="ch" forName="circle1" ptType="all" refPtType="all" refType="w" refFor="self" op="none" fact="1.000000" val="0"/>
                <dgm:constr type="h" for="ch" forName="circle1" ptType="all" refPtType="all" refType="h" refFor="self" op="none" fact="1.000000" val="0"/>
                <dgm:constr type="ctrX" for="ch" forName="circle1" ptType="all" refPtType="all" refType="w" refFor="self" op="none" fact="0.500000" val="0"/>
                <dgm:constr type="ctrY" for="ch" forName="circle1" ptType="all" refPtType="all" refType="h" refFor="self" op="none" fact="0.500000" val="0"/>
                <dgm:constr type="ctrX" for="ch" forName="c1text" ptType="all" refPtType="all" refType="w" refFor="self" op="none" fact="0.500000" val="0"/>
                <dgm:constr type="ctrY" for="ch" forName="c1text" ptType="all" refPtType="all" refType="h" refFor="self" op="none" fact="0.125000" val="0"/>
                <dgm:constr type="w" for="ch" forName="c1text" ptType="all" refPtType="all" refType="w" refFor="ch" refForName="circle1" op="none" fact="0.349500" val="0"/>
                <dgm:constr type="h" for="ch" forName="c1text" ptType="all" refPtType="all" refType="h" refFor="ch" refForName="circle1" op="none" fact="0.150000" val="0"/>
              </dgm:constrLst>
            </dgm:if>
            <dgm:if name="Name11" axis="ch" ptType="node" func="cnt" arg="none" op="equ" val="4">
              <dgm:constrLst>
                <dgm:constr type="w" for="ch" forName="circle1" ptType="all" refPtType="all" refType="w" refFor="self" op="none" fact="1.000000" val="0"/>
                <dgm:constr type="h" for="ch" forName="circle1" ptType="all" refPtType="all" refType="h" refFor="self" op="none" fact="1.000000" val="0"/>
                <dgm:constr type="ctrX" for="ch" forName="circle1" ptType="all" refPtType="all" refType="w" refFor="self" op="none" fact="0.500000" val="0"/>
                <dgm:constr type="ctrY" for="ch" forName="circle1" ptType="all" refPtType="all" refType="h" refFor="self" op="none" fact="0.500000" val="0"/>
                <dgm:constr type="ctrX" for="ch" forName="c1text" ptType="all" refPtType="all" refType="w" refFor="self" op="none" fact="0.500000" val="0"/>
                <dgm:constr type="ctrY" for="ch" forName="c1text" ptType="all" refPtType="all" refType="h" refFor="self" op="none" fact="0.125000" val="0"/>
                <dgm:constr type="w" for="ch" forName="c1text" ptType="all" refPtType="all" refType="w" refFor="ch" refForName="circle1" op="none" fact="0.279600" val="0"/>
                <dgm:constr type="h" for="ch" forName="c1text" ptType="all" refPtType="all" refType="h" refFor="ch" refForName="circle1" op="none" fact="0.150000" val="0"/>
              </dgm:constrLst>
            </dgm:if>
            <dgm:if name="Name12" axis="ch" ptType="node" func="cnt" arg="none" op="gte" val="5">
              <dgm:constrLst>
                <dgm:constr type="w" for="ch" forName="circle1" ptType="all" refPtType="all" refType="w" refFor="self" op="none" fact="1.000000" val="0"/>
                <dgm:constr type="h" for="ch" forName="circle1" ptType="all" refPtType="all" refType="h" refFor="self" op="none" fact="1.000000" val="0"/>
                <dgm:constr type="ctrX" for="ch" forName="circle1" ptType="all" refPtType="all" refType="w" refFor="self" op="none" fact="0.500000" val="0"/>
                <dgm:constr type="ctrY" for="ch" forName="circle1" ptType="all" refPtType="all" refType="h" refFor="self" op="none" fact="0.500000" val="0"/>
                <dgm:constr type="ctrX" for="ch" forName="c1text" ptType="all" refPtType="all" refType="w" refFor="self" op="none" fact="0.500000" val="0"/>
                <dgm:constr type="ctrY" for="ch" forName="c1text" ptType="all" refPtType="all" refType="h" refFor="self" op="none" fact="0.100000" val="0"/>
                <dgm:constr type="w" for="ch" forName="c1text" ptType="all" refPtType="all" refType="w" refFor="ch" refForName="circle1" op="none" fact="0.375000" val="0"/>
                <dgm:constr type="h" for="ch" forName="c1text" ptType="all" refPtType="all" refType="h" refFor="ch" refForName="circle1" op="none" fact="0.100000" val="0"/>
              </dgm:constrLst>
            </dgm:if>
            <dgm:else name="Name13"/>
          </dgm:choose>
          <dgm:layoutNode name="circle1" styleLbl="node1">
            <dgm:alg type="sp"/>
            <dgm:shape rot="0.000000" type="ellipse" r:blip="" blipPhldr="0" lkTxEntry="0" zOrderOff="0" hideGeom="0">
              <dgm:adjLst/>
            </dgm:shape>
            <dgm:presOf axis="ch desOrSelf" ptType="node node" st="1 1" cnt="1 0"/>
            <dgm:constrLst>
              <dgm:constr type="h" for="self" ptType="all" refPtType="all" refType="w" refFor="self" op="none" fact="1.000000" val="0"/>
            </dgm:constrLst>
            <dgm:ruleLst/>
          </dgm:layoutNode>
          <dgm:layoutNode name="c1text">
            <dgm:alg type="tx"/>
            <dgm:shape rot="0.000000" type="rect" r:blip="" blipPhldr="0" lkTxEntry="0" zOrderOff="0" hideGeom="1">
              <dgm:adjLst/>
            </dgm:shape>
            <dgm:presOf axis="ch desOrSelf" ptType="node node" st="1 1" cnt="1 0"/>
            <dgm:constrLst/>
            <dgm:ruleLst>
              <dgm:rule type="primFontSz" for="self" ptType="all" val="5" fact="NaN" max="NaN"/>
            </dgm:ruleLst>
            <dgm:varLst>
              <dgm:bulletEnabled val="1"/>
            </dgm:varLst>
          </dgm:layoutNode>
        </dgm:layoutNode>
      </dgm:if>
      <dgm:else name="Name14"/>
    </dgm:choose>
    <dgm:choose name="Name15">
      <dgm:if name="Name16" axis="ch" ptType="node" func="cnt" arg="none" op="gte" val="2">
        <dgm:layoutNode name="comp2">
          <dgm:alg type="composite"/>
          <dgm:shape rot="0.000000" type="none" r:blip="" blipPhldr="0" lkTxEntry="0" zOrderOff="0" hideGeom="0">
            <dgm:adjLst/>
          </dgm:shape>
          <dgm:presOf/>
          <dgm:ruleLst/>
          <dgm:choose name="Name17">
            <dgm:if name="Name18" axis="ch" ptType="node" func="cnt" arg="none" op="equ" val="2">
              <dgm:constrLst>
                <dgm:constr type="w" for="ch" forName="circle2" ptType="all" refPtType="all" refType="w" refFor="self" op="none" fact="1.000000" val="0"/>
                <dgm:constr type="h" for="ch" forName="circle2" ptType="all" refPtType="all" refType="h" refFor="self" op="none" fact="1.000000" val="0"/>
                <dgm:constr type="ctrX" for="ch" forName="circle2" ptType="all" refPtType="all" refType="w" refFor="self" op="none" fact="0.500000" val="0"/>
                <dgm:constr type="ctrY" for="ch" forName="circle2" ptType="all" refPtType="all" refType="h" refFor="self" op="none" fact="0.500000" val="0"/>
                <dgm:constr type="ctrX" for="ch" forName="c2text" ptType="all" refPtType="all" refType="w" refFor="self" op="none" fact="0.500000" val="0"/>
                <dgm:constr type="ctrY" for="ch" forName="c2text" ptType="all" refPtType="all" refType="h" refFor="self" op="none" fact="0.500000" val="0"/>
                <dgm:constr type="w" for="ch" forName="c2text" ptType="all" refPtType="all" refType="w" refFor="ch" refForName="circle2" op="none" fact="0.707110" val="0"/>
                <dgm:constr type="h" for="ch" forName="c2text" ptType="all" refPtType="all" refType="h" refFor="ch" refForName="circle2" op="none" fact="0.500000" val="0"/>
              </dgm:constrLst>
            </dgm:if>
            <dgm:if name="Name19" axis="ch" ptType="node" func="cnt" arg="none" op="equ" val="3">
              <dgm:constrLst>
                <dgm:constr type="w" for="ch" forName="circle2" ptType="all" refPtType="all" refType="w" refFor="self" op="none" fact="1.000000" val="0"/>
                <dgm:constr type="h" for="ch" forName="circle2" ptType="all" refPtType="all" refType="h" refFor="self" op="none" fact="1.000000" val="0"/>
                <dgm:constr type="ctrX" for="ch" forName="circle2" ptType="all" refPtType="all" refType="w" refFor="self" op="none" fact="0.500000" val="0"/>
                <dgm:constr type="ctrY" for="ch" forName="circle2" ptType="all" refPtType="all" refType="h" refFor="self" op="none" fact="0.500000" val="0"/>
                <dgm:constr type="ctrX" for="ch" forName="c2text" ptType="all" refPtType="all" refType="w" refFor="self" op="none" fact="0.500000" val="0"/>
                <dgm:constr type="ctrY" for="ch" forName="c2text" ptType="all" refPtType="all" refType="h" refFor="self" op="none" fact="0.156250" val="0"/>
                <dgm:constr type="w" for="ch" forName="c2text" ptType="all" refPtType="all" refType="w" refFor="ch" refForName="circle2" op="none" fact="0.466000" val="0"/>
                <dgm:constr type="h" for="ch" forName="c2text" ptType="all" refPtType="all" refType="h" refFor="ch" refForName="circle2" op="none" fact="0.187500" val="0"/>
              </dgm:constrLst>
            </dgm:if>
            <dgm:if name="Name20" axis="ch" ptType="node" func="cnt" arg="none" op="equ" val="4">
              <dgm:constrLst>
                <dgm:constr type="w" for="ch" forName="circle2" ptType="all" refPtType="all" refType="w" refFor="self" op="none" fact="1.000000" val="0"/>
                <dgm:constr type="h" for="ch" forName="circle2" ptType="all" refPtType="all" refType="h" refFor="self" op="none" fact="1.000000" val="0"/>
                <dgm:constr type="ctrX" for="ch" forName="circle2" ptType="all" refPtType="all" refType="w" refFor="self" op="none" fact="0.500000" val="0"/>
                <dgm:constr type="ctrY" for="ch" forName="circle2" ptType="all" refPtType="all" refType="h" refFor="self" op="none" fact="0.500000" val="0"/>
                <dgm:constr type="ctrX" for="ch" forName="c2text" ptType="all" refPtType="all" refType="w" refFor="self" op="none" fact="0.500000" val="0"/>
                <dgm:constr type="ctrY" for="ch" forName="c2text" ptType="all" refPtType="all" refType="h" refFor="self" op="none" fact="0.150000" val="0"/>
                <dgm:constr type="w" for="ch" forName="c2text" ptType="all" refPtType="all" refType="w" refFor="ch" refForName="circle2" op="none" fact="0.349500" val="0"/>
                <dgm:constr type="h" for="ch" forName="c2text" ptType="all" refPtType="all" refType="h" refFor="ch" refForName="circle2" op="none" fact="0.180000" val="0"/>
              </dgm:constrLst>
            </dgm:if>
            <dgm:if name="Name21" axis="ch" ptType="node" func="cnt" arg="none" op="gte" val="5">
              <dgm:constrLst>
                <dgm:constr type="w" for="ch" forName="circle2" ptType="all" refPtType="all" refType="w" refFor="self" op="none" fact="1.000000" val="0"/>
                <dgm:constr type="h" for="ch" forName="circle2" ptType="all" refPtType="all" refType="h" refFor="self" op="none" fact="1.000000" val="0"/>
                <dgm:constr type="ctrX" for="ch" forName="circle2" ptType="all" refPtType="all" refType="w" refFor="self" op="none" fact="0.500000" val="0"/>
                <dgm:constr type="ctrY" for="ch" forName="circle2" ptType="all" refPtType="all" refType="h" refFor="self" op="none" fact="0.500000" val="0"/>
                <dgm:constr type="ctrX" for="ch" forName="c2text" ptType="all" refPtType="all" refType="w" refFor="self" op="none" fact="0.500000" val="0"/>
                <dgm:constr type="ctrY" for="ch" forName="c2text" ptType="all" refPtType="all" refType="h" refFor="self" op="none" fact="0.115000" val="0"/>
                <dgm:constr type="w" for="ch" forName="c2text" ptType="all" refPtType="all" refType="w" refFor="ch" refForName="circle2" op="none" fact="0.431250" val="0"/>
                <dgm:constr type="h" for="ch" forName="c2text" ptType="all" refPtType="all" refType="h" refFor="ch" refForName="circle2" op="none" fact="0.115000" val="0"/>
              </dgm:constrLst>
            </dgm:if>
            <dgm:else name="Name22"/>
          </dgm:choose>
          <dgm:layoutNode name="circle2" styleLbl="node1">
            <dgm:alg type="sp"/>
            <dgm:shape rot="0.000000" type="ellipse" r:blip="" blipPhldr="0" lkTxEntry="0" zOrderOff="0" hideGeom="0">
              <dgm:adjLst/>
            </dgm:shape>
            <dgm:presOf axis="ch desOrSelf" ptType="node node" st="2 1" cnt="1 0"/>
            <dgm:constrLst>
              <dgm:constr type="h" for="self" ptType="all" refPtType="all" refType="w" refFor="self" op="none" fact="1.000000" val="0"/>
            </dgm:constrLst>
            <dgm:ruleLst/>
          </dgm:layoutNode>
          <dgm:layoutNode name="c2text">
            <dgm:alg type="tx"/>
            <dgm:shape rot="0.000000" type="rect" r:blip="" blipPhldr="0" lkTxEntry="0" zOrderOff="0" hideGeom="1">
              <dgm:adjLst/>
            </dgm:shape>
            <dgm:presOf axis="ch desOrSelf" ptType="node node" st="2 1" cnt="1 0"/>
            <dgm:constrLst/>
            <dgm:ruleLst>
              <dgm:rule type="primFontSz" for="self" ptType="all" val="5" fact="NaN" max="NaN"/>
            </dgm:ruleLst>
            <dgm:varLst>
              <dgm:bulletEnabled val="1"/>
            </dgm:varLst>
          </dgm:layoutNode>
        </dgm:layoutNode>
      </dgm:if>
      <dgm:else name="Name23"/>
    </dgm:choose>
    <dgm:choose name="Name24">
      <dgm:if name="Name25" axis="ch" ptType="node" func="cnt" arg="none" op="gte" val="3">
        <dgm:layoutNode name="comp3">
          <dgm:alg type="composite"/>
          <dgm:shape rot="0.000000" type="none" r:blip="" blipPhldr="0" lkTxEntry="0" zOrderOff="0" hideGeom="0">
            <dgm:adjLst/>
          </dgm:shape>
          <dgm:presOf/>
          <dgm:ruleLst/>
          <dgm:choose name="Name26">
            <dgm:if name="Name27" axis="ch" ptType="node" func="cnt" arg="none" op="equ" val="3">
              <dgm:constrLst>
                <dgm:constr type="w" for="ch" forName="circle3" ptType="all" refPtType="all" refType="w" refFor="self" op="none" fact="1.000000" val="0"/>
                <dgm:constr type="h" for="ch" forName="circle3" ptType="all" refPtType="all" refType="h" refFor="self" op="none" fact="1.000000" val="0"/>
                <dgm:constr type="ctrX" for="ch" forName="circle3" ptType="all" refPtType="all" refType="w" refFor="self" op="none" fact="0.500000" val="0"/>
                <dgm:constr type="ctrY" for="ch" forName="circle3" ptType="all" refPtType="all" refType="h" refFor="self" op="none" fact="0.500000" val="0"/>
                <dgm:constr type="ctrX" for="ch" forName="c3text" ptType="all" refPtType="all" refType="w" refFor="self" op="none" fact="0.500000" val="0"/>
                <dgm:constr type="ctrY" for="ch" forName="c3text" ptType="all" refPtType="all" refType="h" refFor="self" op="none" fact="0.500000" val="0"/>
                <dgm:constr type="w" for="ch" forName="c3text" ptType="all" refPtType="all" refType="w" refFor="ch" refForName="circle3" op="none" fact="0.707110" val="0"/>
                <dgm:constr type="h" for="ch" forName="c3text" ptType="all" refPtType="all" refType="h" refFor="ch" refForName="circle3" op="none" fact="0.500000" val="0"/>
              </dgm:constrLst>
            </dgm:if>
            <dgm:if name="Name28" axis="ch" ptType="node" func="cnt" arg="none" op="equ" val="4">
              <dgm:constrLst>
                <dgm:constr type="w" for="ch" forName="circle3" ptType="all" refPtType="all" refType="w" refFor="self" op="none" fact="1.000000" val="0"/>
                <dgm:constr type="h" for="ch" forName="circle3" ptType="all" refPtType="all" refType="h" refFor="self" op="none" fact="1.000000" val="0"/>
                <dgm:constr type="ctrX" for="ch" forName="circle3" ptType="all" refPtType="all" refType="w" refFor="self" op="none" fact="0.500000" val="0"/>
                <dgm:constr type="ctrY" for="ch" forName="circle3" ptType="all" refPtType="all" refType="h" refFor="self" op="none" fact="0.500000" val="0"/>
                <dgm:constr type="ctrX" for="ch" forName="c3text" ptType="all" refPtType="all" refType="w" refFor="self" op="none" fact="0.500000" val="0"/>
                <dgm:constr type="ctrY" for="ch" forName="c3text" ptType="all" refPtType="all" refType="h" refFor="self" op="none" fact="0.187500" val="0"/>
                <dgm:constr type="w" for="ch" forName="c3text" ptType="all" refPtType="all" refType="w" refFor="ch" refForName="circle3" op="none" fact="0.466000" val="0"/>
                <dgm:constr type="h" for="ch" forName="c3text" ptType="all" refPtType="all" refType="h" refFor="ch" refForName="circle3" op="none" fact="0.225000" val="0"/>
              </dgm:constrLst>
            </dgm:if>
            <dgm:if name="Name29" axis="ch" ptType="node" func="cnt" arg="none" op="gte" val="5">
              <dgm:constrLst>
                <dgm:constr type="w" for="ch" forName="circle3" ptType="all" refPtType="all" refType="w" refFor="self" op="none" fact="1.000000" val="0"/>
                <dgm:constr type="h" for="ch" forName="circle3" ptType="all" refPtType="all" refType="h" refFor="self" op="none" fact="1.000000" val="0"/>
                <dgm:constr type="ctrX" for="ch" forName="circle3" ptType="all" refPtType="all" refType="w" refFor="self" op="none" fact="0.500000" val="0"/>
                <dgm:constr type="ctrY" for="ch" forName="circle3" ptType="all" refPtType="all" refType="h" refFor="self" op="none" fact="0.500000" val="0"/>
                <dgm:constr type="ctrX" for="ch" forName="c3text" ptType="all" refPtType="all" refType="w" refFor="self" op="none" fact="0.500000" val="0"/>
                <dgm:constr type="ctrY" for="ch" forName="c3text" ptType="all" refPtType="all" refType="h" refFor="self" op="none" fact="0.138000" val="0"/>
                <dgm:constr type="w" for="ch" forName="c3text" ptType="all" refPtType="all" refType="w" refFor="ch" refForName="circle3" op="none" fact="0.517500" val="0"/>
                <dgm:constr type="h" for="ch" forName="c3text" ptType="all" refPtType="all" refType="h" refFor="ch" refForName="circle3" op="none" fact="0.138000" val="0"/>
              </dgm:constrLst>
            </dgm:if>
            <dgm:else name="Name30"/>
          </dgm:choose>
          <dgm:layoutNode name="circle3" styleLbl="node1">
            <dgm:alg type="sp"/>
            <dgm:shape rot="0.000000" type="ellipse" r:blip="" blipPhldr="0" lkTxEntry="0" zOrderOff="0" hideGeom="0">
              <dgm:adjLst/>
            </dgm:shape>
            <dgm:presOf axis="ch desOrSelf" ptType="node node" st="3 1" cnt="1 0"/>
            <dgm:constrLst>
              <dgm:constr type="h" for="self" ptType="all" refPtType="all" refType="w" refFor="self" op="none" fact="1.000000" val="0"/>
            </dgm:constrLst>
            <dgm:ruleLst/>
          </dgm:layoutNode>
          <dgm:layoutNode name="c3text">
            <dgm:alg type="tx"/>
            <dgm:shape rot="0.000000" type="rect" r:blip="" blipPhldr="0" lkTxEntry="0" zOrderOff="0" hideGeom="1">
              <dgm:adjLst/>
            </dgm:shape>
            <dgm:presOf axis="ch desOrSelf" ptType="node node" st="3 1" cnt="1 0"/>
            <dgm:constrLst/>
            <dgm:ruleLst>
              <dgm:rule type="primFontSz" for="self" ptType="all" val="5" fact="NaN" max="NaN"/>
            </dgm:ruleLst>
            <dgm:varLst>
              <dgm:bulletEnabled val="1"/>
            </dgm:varLst>
          </dgm:layoutNode>
        </dgm:layoutNode>
      </dgm:if>
      <dgm:else name="Name31"/>
    </dgm:choose>
    <dgm:choose name="Name32">
      <dgm:if name="Name33" axis="ch" ptType="node" func="cnt" arg="none" op="gte" val="4">
        <dgm:layoutNode name="comp4">
          <dgm:alg type="composite"/>
          <dgm:shape rot="0.000000" type="none" r:blip="" blipPhldr="0" lkTxEntry="0" zOrderOff="0" hideGeom="0">
            <dgm:adjLst/>
          </dgm:shape>
          <dgm:presOf/>
          <dgm:ruleLst/>
          <dgm:choose name="Name34">
            <dgm:if name="Name35" axis="ch" ptType="node" func="cnt" arg="none" op="equ" val="4">
              <dgm:constrLst>
                <dgm:constr type="w" for="ch" forName="circle4" ptType="all" refPtType="all" refType="w" refFor="self" op="none" fact="1.000000" val="0"/>
                <dgm:constr type="h" for="ch" forName="circle4" ptType="all" refPtType="all" refType="h" refFor="self" op="none" fact="1.000000" val="0"/>
                <dgm:constr type="ctrX" for="ch" forName="circle4" ptType="all" refPtType="all" refType="w" refFor="self" op="none" fact="0.500000" val="0"/>
                <dgm:constr type="ctrY" for="ch" forName="circle4" ptType="all" refPtType="all" refType="h" refFor="self" op="none" fact="0.500000" val="0"/>
                <dgm:constr type="ctrX" for="ch" forName="c4text" ptType="all" refPtType="all" refType="w" refFor="self" op="none" fact="0.500000" val="0"/>
                <dgm:constr type="ctrY" for="ch" forName="c4text" ptType="all" refPtType="all" refType="h" refFor="self" op="none" fact="0.500000" val="0"/>
                <dgm:constr type="w" for="ch" forName="c4text" ptType="all" refPtType="all" refType="w" refFor="ch" refForName="circle4" op="none" fact="0.707110" val="0"/>
                <dgm:constr type="h" for="ch" forName="c4text" ptType="all" refPtType="all" refType="h" refFor="ch" refForName="circle4" op="none" fact="0.500000" val="0"/>
              </dgm:constrLst>
            </dgm:if>
            <dgm:if name="Name36" axis="ch" ptType="node" func="cnt" arg="none" op="gte" val="5">
              <dgm:constrLst>
                <dgm:constr type="w" for="ch" forName="circle4" ptType="all" refPtType="all" refType="w" refFor="self" op="none" fact="1.000000" val="0"/>
                <dgm:constr type="h" for="ch" forName="circle4" ptType="all" refPtType="all" refType="h" refFor="self" op="none" fact="1.000000" val="0"/>
                <dgm:constr type="ctrX" for="ch" forName="circle4" ptType="all" refPtType="all" refType="w" refFor="self" op="none" fact="0.500000" val="0"/>
                <dgm:constr type="ctrY" for="ch" forName="circle4" ptType="all" refPtType="all" refType="h" refFor="self" op="none" fact="0.500000" val="0"/>
                <dgm:constr type="ctrX" for="ch" forName="c4text" ptType="all" refPtType="all" refType="w" refFor="self" op="none" fact="0.500000" val="0"/>
                <dgm:constr type="ctrY" for="ch" forName="c4text" ptType="all" refPtType="all" refType="h" refFor="self" op="none" fact="0.180000" val="0"/>
                <dgm:constr type="w" for="ch" forName="c4text" ptType="all" refPtType="all" refType="w" refFor="ch" refForName="circle4" op="none" fact="0.540000" val="0"/>
                <dgm:constr type="h" for="ch" forName="c4text" ptType="all" refPtType="all" refType="h" refFor="ch" refForName="circle4" op="none" fact="0.180000" val="0"/>
              </dgm:constrLst>
            </dgm:if>
            <dgm:else name="Name37"/>
          </dgm:choose>
          <dgm:layoutNode name="circle4" styleLbl="node1">
            <dgm:alg type="sp"/>
            <dgm:shape rot="0.000000" type="ellipse" r:blip="" blipPhldr="0" lkTxEntry="0" zOrderOff="0" hideGeom="0">
              <dgm:adjLst/>
            </dgm:shape>
            <dgm:presOf axis="ch desOrSelf" ptType="node node" st="4 1" cnt="1 0"/>
            <dgm:constrLst>
              <dgm:constr type="h" for="self" ptType="all" refPtType="all" refType="w" refFor="self" op="none" fact="1.000000" val="0"/>
            </dgm:constrLst>
            <dgm:ruleLst/>
          </dgm:layoutNode>
          <dgm:layoutNode name="c4text">
            <dgm:alg type="tx"/>
            <dgm:shape rot="0.000000" type="rect" r:blip="" blipPhldr="0" lkTxEntry="0" zOrderOff="0" hideGeom="1">
              <dgm:adjLst/>
            </dgm:shape>
            <dgm:presOf axis="ch desOrSelf" ptType="node node" st="4 1" cnt="1 0"/>
            <dgm:constrLst/>
            <dgm:ruleLst>
              <dgm:rule type="primFontSz" for="self" ptType="all" val="5" fact="NaN" max="NaN"/>
            </dgm:ruleLst>
            <dgm:varLst>
              <dgm:bulletEnabled val="1"/>
            </dgm:varLst>
          </dgm:layoutNode>
        </dgm:layoutNode>
      </dgm:if>
      <dgm:else name="Name38"/>
    </dgm:choose>
    <dgm:choose name="Name39">
      <dgm:if name="Name40" axis="ch" ptType="node" func="cnt" arg="none" op="gte" val="5">
        <dgm:layoutNode name="comp5">
          <dgm:alg type="composite"/>
          <dgm:shape rot="0.000000" type="none" r:blip="" blipPhldr="0" lkTxEntry="0" zOrderOff="0" hideGeom="0">
            <dgm:adjLst/>
          </dgm:shape>
          <dgm:presOf/>
          <dgm:ruleLst/>
          <dgm:choose name="Name41">
            <dgm:if name="Name42" axis="ch" ptType="node" func="cnt" arg="none" op="equ" val="5">
              <dgm:constrLst>
                <dgm:constr type="w" for="ch" forName="circle5" ptType="all" refPtType="all" refType="w" refFor="self" op="none" fact="1.000000" val="0"/>
                <dgm:constr type="h" for="ch" forName="circle5" ptType="all" refPtType="all" refType="h" refFor="self" op="none" fact="1.000000" val="0"/>
                <dgm:constr type="ctrX" for="ch" forName="circle5" ptType="all" refPtType="all" refType="w" refFor="self" op="none" fact="0.500000" val="0"/>
                <dgm:constr type="ctrY" for="ch" forName="circle5" ptType="all" refPtType="all" refType="h" refFor="self" op="none" fact="0.500000" val="0"/>
                <dgm:constr type="ctrX" for="ch" forName="c5text" ptType="all" refPtType="all" refType="w" refFor="self" op="none" fact="0.500000" val="0"/>
                <dgm:constr type="ctrY" for="ch" forName="c5text" ptType="all" refPtType="all" refType="h" refFor="self" op="none" fact="0.500000" val="0"/>
                <dgm:constr type="w" for="ch" forName="c5text" ptType="all" refPtType="all" refType="w" refFor="ch" refForName="circle5" op="none" fact="0.707110" val="0"/>
                <dgm:constr type="h" for="ch" forName="c5text" ptType="all" refPtType="all" refType="h" refFor="ch" refForName="circle5" op="none" fact="0.500000" val="0"/>
              </dgm:constrLst>
            </dgm:if>
            <dgm:if name="Name43" axis="ch" ptType="node" func="cnt" arg="none" op="gte" val="6">
              <dgm:constrLst>
                <dgm:constr type="w" for="ch" forName="circle5" ptType="all" refPtType="all" refType="w" refFor="self" op="none" fact="1.000000" val="0"/>
                <dgm:constr type="h" for="ch" forName="circle5" ptType="all" refPtType="all" refType="h" refFor="self" op="none" fact="1.000000" val="0"/>
                <dgm:constr type="ctrX" for="ch" forName="circle5" ptType="all" refPtType="all" refType="w" refFor="self" op="none" fact="0.500000" val="0"/>
                <dgm:constr type="ctrY" for="ch" forName="circle5" ptType="all" refPtType="all" refType="h" refFor="self" op="none" fact="0.500000" val="0"/>
                <dgm:constr type="ctrX" for="ch" forName="c5text" ptType="all" refPtType="all" refType="w" refFor="self" op="none" fact="0.500000" val="0"/>
                <dgm:constr type="ctrY" for="ch" forName="c5text" ptType="all" refPtType="all" refType="h" refFor="self" op="none" fact="0.250000" val="0"/>
                <dgm:constr type="w" for="ch" forName="c5text" ptType="all" refPtType="all" refType="w" refFor="ch" refForName="circle5" op="none" fact="0.650000" val="0"/>
                <dgm:constr type="h" for="ch" forName="c5text" ptType="all" refPtType="all" refType="h" refFor="ch" refForName="circle5" op="none" fact="0.250000" val="0"/>
              </dgm:constrLst>
            </dgm:if>
            <dgm:else name="Name44"/>
          </dgm:choose>
          <dgm:layoutNode name="circle5" styleLbl="node1">
            <dgm:alg type="sp"/>
            <dgm:shape rot="0.000000" type="ellipse" r:blip="" blipPhldr="0" lkTxEntry="0" zOrderOff="0" hideGeom="0">
              <dgm:adjLst/>
            </dgm:shape>
            <dgm:presOf axis="ch desOrSelf" ptType="node node" st="5 1" cnt="1 0"/>
            <dgm:constrLst>
              <dgm:constr type="h" for="self" ptType="all" refPtType="all" refType="w" refFor="self" op="none" fact="1.000000" val="0"/>
            </dgm:constrLst>
            <dgm:ruleLst/>
          </dgm:layoutNode>
          <dgm:layoutNode name="c5text">
            <dgm:alg type="tx"/>
            <dgm:shape rot="0.000000" type="rect" r:blip="" blipPhldr="0" lkTxEntry="0" zOrderOff="0" hideGeom="1">
              <dgm:adjLst/>
            </dgm:shape>
            <dgm:presOf axis="ch desOrSelf" ptType="node node" st="5 1" cnt="1 0"/>
            <dgm:constrLst/>
            <dgm:ruleLst>
              <dgm:rule type="primFontSz" for="self" ptType="all" val="5" fact="NaN" max="NaN"/>
            </dgm:ruleLst>
            <dgm:varLst>
              <dgm:bulletEnabled val="1"/>
            </dgm:varLst>
          </dgm:layoutNode>
        </dgm:layoutNode>
      </dgm:if>
      <dgm:else name="Name45"/>
    </dgm:choose>
    <dgm:choose name="Name46">
      <dgm:if name="Name47" axis="ch" ptType="node" func="cnt" arg="none" op="gte" val="6">
        <dgm:layoutNode name="comp6">
          <dgm:alg type="composite"/>
          <dgm:shape rot="0.000000" type="none" r:blip="" blipPhldr="0" lkTxEntry="0" zOrderOff="0" hideGeom="0">
            <dgm:adjLst/>
          </dgm:shape>
          <dgm:presOf/>
          <dgm:ruleLst/>
          <dgm:choose name="Name48">
            <dgm:if name="Name49" axis="ch" ptType="node" func="cnt" arg="none" op="equ" val="6">
              <dgm:constrLst>
                <dgm:constr type="w" for="ch" forName="circle6" ptType="all" refPtType="all" refType="w" refFor="self" op="none" fact="1.000000" val="0"/>
                <dgm:constr type="h" for="ch" forName="circle6" ptType="all" refPtType="all" refType="h" refFor="self" op="none" fact="1.000000" val="0"/>
                <dgm:constr type="ctrX" for="ch" forName="circle6" ptType="all" refPtType="all" refType="w" refFor="self" op="none" fact="0.500000" val="0"/>
                <dgm:constr type="ctrY" for="ch" forName="circle6" ptType="all" refPtType="all" refType="h" refFor="self" op="none" fact="0.500000" val="0"/>
                <dgm:constr type="ctrX" for="ch" forName="c6text" ptType="all" refPtType="all" refType="w" refFor="self" op="none" fact="0.500000" val="0"/>
                <dgm:constr type="ctrY" for="ch" forName="c6text" ptType="all" refPtType="all" refType="h" refFor="self" op="none" fact="0.500000" val="0"/>
                <dgm:constr type="w" for="ch" forName="c6text" ptType="all" refPtType="all" refType="w" refFor="ch" refForName="circle6" op="none" fact="0.707110" val="0"/>
                <dgm:constr type="h" for="ch" forName="c6text" ptType="all" refPtType="all" refType="h" refFor="ch" refForName="circle6" op="none" fact="0.500000" val="0"/>
              </dgm:constrLst>
            </dgm:if>
            <dgm:if name="Name50" axis="ch" ptType="node" func="cnt" arg="none" op="gte" val="7">
              <dgm:constrLst>
                <dgm:constr type="w" for="ch" forName="circle6" ptType="all" refPtType="all" refType="w" refFor="self" op="none" fact="1.000000" val="0"/>
                <dgm:constr type="h" for="ch" forName="circle6" ptType="all" refPtType="all" refType="h" refFor="self" op="none" fact="1.000000" val="0"/>
                <dgm:constr type="ctrX" for="ch" forName="circle6" ptType="all" refPtType="all" refType="w" refFor="self" op="none" fact="0.500000" val="0"/>
                <dgm:constr type="ctrY" for="ch" forName="circle6" ptType="all" refPtType="all" refType="h" refFor="self" op="none" fact="0.500000" val="0"/>
                <dgm:constr type="ctrX" for="ch" forName="c6text" ptType="all" refPtType="all" refType="w" refFor="self" op="none" fact="0.500000" val="0"/>
                <dgm:constr type="ctrY" for="ch" forName="c6text" ptType="all" refPtType="all" refType="h" refFor="self" op="none" fact="0.270000" val="0"/>
                <dgm:constr type="w" for="ch" forName="c6text" ptType="all" refPtType="all" refType="w" refFor="ch" refForName="circle6" op="none" fact="0.680000" val="0"/>
                <dgm:constr type="h" for="ch" forName="c6text" ptType="all" refPtType="all" refType="h" refFor="ch" refForName="circle6" op="none" fact="0.241000" val="0"/>
              </dgm:constrLst>
            </dgm:if>
            <dgm:else name="Name51"/>
          </dgm:choose>
          <dgm:layoutNode name="circle6" styleLbl="node1">
            <dgm:alg type="sp"/>
            <dgm:shape rot="0.000000" type="ellipse" r:blip="" blipPhldr="0" lkTxEntry="0" zOrderOff="0" hideGeom="0">
              <dgm:adjLst/>
            </dgm:shape>
            <dgm:presOf axis="ch desOrSelf" ptType="node node" st="6 1" cnt="1 0"/>
            <dgm:constrLst>
              <dgm:constr type="h" for="self" ptType="all" refPtType="all" refType="w" refFor="self" op="none" fact="1.000000" val="0"/>
            </dgm:constrLst>
            <dgm:ruleLst/>
          </dgm:layoutNode>
          <dgm:layoutNode name="c6text">
            <dgm:alg type="tx"/>
            <dgm:shape rot="0.000000" type="rect" r:blip="" blipPhldr="0" lkTxEntry="0" zOrderOff="0" hideGeom="1">
              <dgm:adjLst/>
            </dgm:shape>
            <dgm:presOf axis="ch desOrSelf" ptType="node node" st="6 1" cnt="1 0"/>
            <dgm:constrLst/>
            <dgm:ruleLst>
              <dgm:rule type="primFontSz" for="self" ptType="all" val="5" fact="NaN" max="NaN"/>
            </dgm:ruleLst>
            <dgm:varLst>
              <dgm:bulletEnabled val="1"/>
            </dgm:varLst>
          </dgm:layoutNode>
        </dgm:layoutNode>
      </dgm:if>
      <dgm:else name="Name52"/>
    </dgm:choose>
    <dgm:choose name="Name53">
      <dgm:if name="Name54" axis="ch" ptType="node" func="cnt" arg="none" op="gte" val="7">
        <dgm:layoutNode name="comp7">
          <dgm:alg type="composite"/>
          <dgm:shape rot="0.000000" type="none" r:blip="" blipPhldr="0" lkTxEntry="0" zOrderOff="0" hideGeom="0">
            <dgm:adjLst/>
          </dgm:shape>
          <dgm:presOf/>
          <dgm:constrLst>
            <dgm:constr type="w" for="ch" forName="circle7" ptType="all" refPtType="all" refType="w" refFor="self" op="none" fact="1.000000" val="0"/>
            <dgm:constr type="h" for="ch" forName="circle7" ptType="all" refPtType="all" refType="h" refFor="self" op="none" fact="1.000000" val="0"/>
            <dgm:constr type="ctrX" for="ch" forName="circle7" ptType="all" refPtType="all" refType="w" refFor="self" op="none" fact="0.500000" val="0"/>
            <dgm:constr type="ctrY" for="ch" forName="circle7" ptType="all" refPtType="all" refType="h" refFor="self" op="none" fact="0.500000" val="0"/>
            <dgm:constr type="ctrX" for="ch" forName="c7text" ptType="all" refPtType="all" refType="w" refFor="self" op="none" fact="0.500000" val="0"/>
            <dgm:constr type="ctrY" for="ch" forName="c7text" ptType="all" refPtType="all" refType="h" refFor="self" op="none" fact="0.500000" val="0"/>
            <dgm:constr type="w" for="ch" forName="c7text" ptType="all" refPtType="all" refType="w" refFor="ch" refForName="circle7" op="none" fact="0.707110" val="0"/>
            <dgm:constr type="h" for="ch" forName="c7text" ptType="all" refPtType="all" refType="h" refFor="ch" refForName="circle7" op="none" fact="0.500000" val="0"/>
          </dgm:constrLst>
          <dgm:ruleLst/>
          <dgm:layoutNode name="circle7" styleLbl="node1">
            <dgm:alg type="sp"/>
            <dgm:shape rot="0.000000" type="ellipse" r:blip="" blipPhldr="0" lkTxEntry="0" zOrderOff="0" hideGeom="0">
              <dgm:adjLst/>
            </dgm:shape>
            <dgm:presOf axis="ch desOrSelf" ptType="node node" st="7 1" cnt="1 0"/>
            <dgm:constrLst>
              <dgm:constr type="h" for="self" ptType="all" refPtType="all" refType="w" refFor="self" op="none" fact="1.000000" val="0"/>
            </dgm:constrLst>
            <dgm:ruleLst/>
          </dgm:layoutNode>
          <dgm:layoutNode name="c7text">
            <dgm:alg type="tx"/>
            <dgm:shape rot="0.000000" type="rect" r:blip="" blipPhldr="0" lkTxEntry="0" zOrderOff="0" hideGeom="1">
              <dgm:adjLst/>
            </dgm:shape>
            <dgm:presOf axis="ch desOrSelf" ptType="node node" st="7 1" cnt="1 0"/>
            <dgm:constrLst/>
            <dgm:ruleLst>
              <dgm:rule type="primFontSz" for="self" ptType="all" val="5" fact="NaN" max="NaN"/>
            </dgm:ruleLst>
            <dgm:varLst>
              <dgm:bulletEnabled val="1"/>
            </dgm:var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ibTrans2D1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ImgPlac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ibTrans2D1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2D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sibTrans1D1">
    <dgm:scene3d>
      <a:camera prst="orthographicFront"/>
      <a:lightRig rig="threePt" dir="t"/>
    </dgm:scene3d>
    <dgm:sp3d/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venn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</dgm:styleDef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3774287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0933841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632010845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98946452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73017415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2096760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49261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306054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8505141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0950721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22513147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22680556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1953507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672439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835638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07741689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7261858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9733729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3659805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3949050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84033832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7211016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5063356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5476899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628354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3047140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8656851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3252469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8030953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3688877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782380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0499750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3775072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172601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61029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9323534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2038633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83921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3114987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927782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1376703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99100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3825765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18291263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18985171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99670702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06427196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06539364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86398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07603511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44493238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36347779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3789051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58962568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53149482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7638878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9141606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3482410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0373887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9791004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32726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2260990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2295784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00769812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1783498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3739200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44971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1236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0800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631587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9093447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5563042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microsoft.com/office/2007/relationships/diagramDrawing" Target="../diagrams/drawing1.xml" /><Relationship Id="rId4" Type="http://schemas.openxmlformats.org/officeDocument/2006/relationships/diagramData" Target="../diagrams/data1.xml" /><Relationship Id="rId5" Type="http://schemas.openxmlformats.org/officeDocument/2006/relationships/diagramColors" Target="../diagrams/colors1.xml" /><Relationship Id="rId6" Type="http://schemas.openxmlformats.org/officeDocument/2006/relationships/diagramLayout" Target="../diagrams/layout1.xml" /><Relationship Id="rId7" Type="http://schemas.openxmlformats.org/officeDocument/2006/relationships/diagramQuickStyle" Target="../diagrams/quickStyl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9213824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624714" y="115434"/>
            <a:ext cx="8000071" cy="619351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1000"/>
              <a:t>QA logging dashboard user groups </a:t>
            </a:r>
            <a:endParaRPr sz="1000"/>
          </a:p>
        </p:txBody>
      </p:sp>
      <p:graphicFrame>
        <p:nvGraphicFramePr>
          <p:cNvPr id="1315278125" name=""/>
          <p:cNvGraphicFramePr>
            <a:graphicFrameLocks xmlns:a="http://schemas.openxmlformats.org/drawingml/2006/main"/>
          </p:cNvGraphicFramePr>
          <p:nvPr/>
        </p:nvGraphicFramePr>
        <p:xfrm>
          <a:off x="2031999" y="719665"/>
          <a:ext cx="8127999" cy="5418666"/>
          <a:chOff x="0" y="0"/>
          <a:chExt cx="8127999" cy="5418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qs="rId7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2025-08-19T07:49:26Z</dcterms:modified>
</cp:coreProperties>
</file>