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mf" ContentType="image/x-wmf"/>
  <Default Extension="png" ContentType="image/png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790250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7705054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642696989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830303086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5927587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59486992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382620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1198745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31343772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8876965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410750020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55338654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5182160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4620625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043219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224619952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3245143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9007292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8227157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457986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9472666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90719126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78634351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3911398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135362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28436583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06468030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0260032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6369569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472534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920215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45122352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00527534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8079994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268482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74312589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401111090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048834272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383373042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5864594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1506597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856762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982500833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391437290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138846357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725849192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32576826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49436158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22078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039395840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985846000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65324067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8547364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989823104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333455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1023674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849234097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888691671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231411716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776794110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99706225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0388491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483698756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23691921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835422706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508622784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14939243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3221039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0771284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496805158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7224833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8457275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6079149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sz="900" b="0" i="0" u="none">
                <a:solidFill>
                  <a:srgbClr val="CE9178"/>
                </a:solidFill>
                <a:latin typeface="Menlo"/>
                <a:ea typeface="Menlo"/>
                <a:cs typeface="Menlo"/>
              </a:rPr>
              <a:t>https://raw.githubusercontent.com/jha-shubham/PRDs/main/qa/Social%20Media%20Feed.png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ONLYOFFICE/9.0.4.50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2025-08-19T07:52:22Z</dcterms:modified>
</cp:coreProperties>
</file>