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mf" ContentType="image/x-wmf"/>
  <Default Extension="png" ContentType="image/png"/>
  <Default Extension="rels" ContentType="application/vnd.openxmlformats-package.relationships+xml"/>
  <Default Extension="jpg" ContentType="image/jpe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9038204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6062257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1965962587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31347644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92871425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1233619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361268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638506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3226997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9442066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91089537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22385131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763387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0519584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296245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35503026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65044651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8308987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1429246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9631291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29327552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84221741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2595012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4254239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232491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0062666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60651049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08001148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037592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1353277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97184957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68145145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01239093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3839959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132990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585519552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897937909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027448034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1676443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8153536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58257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942949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6588084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057836152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038775443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337715964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708201146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04080041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902201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380761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91888923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51853108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212936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939765980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02474447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5832179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056972310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32637808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938647441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603537807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64679951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282640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78859597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1681905610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573448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993563382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4670243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7019943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716425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3046712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48045461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5167585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4746741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08284089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330654488" name=""/>
          <p:cNvPicPr>
            <a:picLocks noChangeAspect="1"/>
          </p:cNvPicPr>
          <p:nvPr/>
        </p:nvPicPr>
        <p:blipFill>
          <a:blip r:embed="rId3"/>
          <a:srcRect l="0" t="0" r="0" b="0"/>
          <a:stretch/>
        </p:blipFill>
        <p:spPr bwMode="auto">
          <a:xfrm flipH="0" flipV="0">
            <a:off x="4116749" y="0"/>
            <a:ext cx="6896099" cy="68960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ONLYOFFICE/9.0.4.50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2025-08-19T07:15:59Z</dcterms:modified>
</cp:coreProperties>
</file>