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530266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7814589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989373840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115944808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6300652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11883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029486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49467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870752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18848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34964851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925613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4926536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1031852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8868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423773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7735009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8239038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101127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82487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0749989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5550548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5400979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148852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96105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299590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8787473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5355088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4491374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5537511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752895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2347413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1463469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691268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56585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5247862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7507208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7046001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9729145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7801889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472067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758141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9106059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5693815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82673260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31990386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31041343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9185703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79244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6565587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20400843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7515381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3216825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41723068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965650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6804497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8328508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6850494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2538206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2879400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210768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38524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8845499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2879843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0698981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5163249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036024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497798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5022363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4825004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041069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809535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982950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342571" y="158297"/>
            <a:ext cx="9144000" cy="96406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QMetry Audit Log Report Overview</a:t>
            </a:r>
            <a:endParaRPr sz="1600"/>
          </a:p>
        </p:txBody>
      </p:sp>
      <p:sp>
        <p:nvSpPr>
          <p:cNvPr id="1261125328" name="Subtitle 2"/>
          <p:cNvSpPr>
            <a:spLocks noGrp="1"/>
          </p:cNvSpPr>
          <p:nvPr>
            <p:ph type="subTitle" idx="1"/>
          </p:nvPr>
        </p:nvSpPr>
        <p:spPr bwMode="auto">
          <a:xfrm>
            <a:off x="1342571" y="1551894"/>
            <a:ext cx="9144000" cy="16557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195764" indent="-195764">
              <a:buFont typeface="Wingdings"/>
              <a:buChar char="ü"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Logs events like Create, Update, Delete, Copy, and more across projects</a:t>
            </a:r>
            <a:endParaRPr sz="1000"/>
          </a:p>
          <a:p>
            <a:pPr marL="195764" indent="-195764">
              <a:buFont typeface="Wingdings"/>
              <a:buChar char="ü"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Filter reports by Project, User, Date Range, Module, and Entity Key.</a:t>
            </a:r>
            <a:endParaRPr sz="1000"/>
          </a:p>
          <a:p>
            <a:pPr marL="195764" indent="-195764">
              <a:buFont typeface="Wingdings"/>
              <a:buChar char="ü"/>
              <a:defRPr/>
            </a:pPr>
            <a:r>
              <a:rPr lang="en-US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Automatically email PDF reports to stakeholders at a set frequency.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2025-08-19T07:32:56Z</dcterms:modified>
</cp:coreProperties>
</file>