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6850223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599954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145447013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807176606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5660386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9025256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682528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9405276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9262817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0543411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17877689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25674377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9750856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8165022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142321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74870974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73791758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73851610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4522798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7961657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6244085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99068799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46627330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2085665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071730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0919463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94978925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97640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006549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2493200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2826976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3925039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51724898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2715296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796596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0433020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2854700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1048999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49841606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58807044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4305034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421260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793692963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143565693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05085015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179392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000574504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572660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601731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4534456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52527256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80184608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830052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72019038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74754313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0050466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73528169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13842001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72398485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980087002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24010845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4640540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12593799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825538429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2507436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9248117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2802165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938283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9318636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1925162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8806503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057522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807764492" name=""/>
          <p:cNvGraphicFramePr>
            <a:graphicFrameLocks xmlns:a="http://schemas.openxmlformats.org/drawingml/2006/main"/>
          </p:cNvGraphicFramePr>
          <p:nvPr/>
        </p:nvGraphicFramePr>
        <p:xfrm>
          <a:off x="1070428" y="54428"/>
          <a:ext cx="10904785" cy="6675006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3794185"/>
                <a:gridCol w="3550537"/>
                <a:gridCol w="3550537"/>
              </a:tblGrid>
              <a:tr h="278152"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Feature</a:t>
                      </a:r>
                      <a:endParaRPr/>
                    </a:p>
                  </a:txBody>
                  <a:tcPr marL="28575" marR="28575" marT="19049" marB="19049" anchor="b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Description</a:t>
                      </a:r>
                      <a:endParaRPr/>
                    </a:p>
                  </a:txBody>
                  <a:tcPr marL="28575" marR="28575" marT="19049" marB="19049" anchor="b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28575" marR="28575" marT="19049" marB="19049" anchor="b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</a:tr>
              <a:tr h="1884522"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Comprehensive Event Tracking</a:t>
                      </a:r>
                      <a:endParaRPr/>
                    </a:p>
                  </a:txBody>
                  <a:tcPr marL="28575" marR="28575" marT="19049" marB="19049" anchor="b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The report logs a wide range of events including Create, Update, Delete, Move, Copy, Archive, Unarchive, Clone, Add, and Remove actions that occur within QMetry. </a:t>
                      </a:r>
                      <a:endParaRPr/>
                    </a:p>
                  </a:txBody>
                  <a:tcPr marL="0" marR="0" marT="19049" marB="19049" anchor="b">
                    <a:lnL w="9524" algn="ctr">
                      <a:solidFill>
                        <a:srgbClr val="CCCCCC"/>
                      </a:solidFill>
                    </a:lnL>
                    <a:lnR w="9524" algn="ctr"/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28575" marR="28575" marT="19049" marB="19049" anchor="b">
                    <a:lnL w="9524" algn="ctr">
                      <a:solidFill>
                        <a:srgbClr val="CCCCCC"/>
                      </a:solidFill>
                    </a:lnL>
                    <a:lnR w="9524" algn="ctr"/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</a:tr>
              <a:tr h="1226174"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Detailed Information</a:t>
                      </a:r>
                      <a:endParaRPr/>
                    </a:p>
                  </a:txBody>
                  <a:tcPr marL="28575" marR="28575" marT="19049" marB="19049" anchor="b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Each log entry provides specific details such as the</a:t>
                      </a:r>
                      <a:endParaRPr/>
                    </a:p>
                  </a:txBody>
                  <a:tcPr marL="28575" marR="28575" marT="19049" marB="19049" anchor="b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Actor (user), Event (action), Activity (what was changed), Project, Module impacted, and the Date of the occurrence. </a:t>
                      </a:r>
                      <a:endParaRPr/>
                    </a:p>
                  </a:txBody>
                  <a:tcPr marL="0" marR="0" marT="19049" marB="19049" anchor="b">
                    <a:lnL w="9524" algn="ctr">
                      <a:solidFill>
                        <a:srgbClr val="CCCCCC"/>
                      </a:solidFill>
                    </a:lnL>
                    <a:lnR w="9524" algn="ctr"/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</a:tr>
              <a:tr h="1226174"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Advanced Filtering Options</a:t>
                      </a:r>
                      <a:endParaRPr/>
                    </a:p>
                  </a:txBody>
                  <a:tcPr marL="28575" marR="28575" marT="19049" marB="19049" anchor="b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Users can generate customized reports by applying multiple filters. These include filtering by one or more</a:t>
                      </a:r>
                      <a:endParaRPr/>
                    </a:p>
                  </a:txBody>
                  <a:tcPr marL="28575" marR="28575" marT="19049" marB="19049" anchor="b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Projects, specific Users, a Date Range, different Modules, various Events, and by Entity Key. </a:t>
                      </a:r>
                      <a:endParaRPr/>
                    </a:p>
                  </a:txBody>
                  <a:tcPr marL="0" marR="0" marT="19049" marB="19049" anchor="b">
                    <a:lnL w="9524" algn="ctr">
                      <a:solidFill>
                        <a:srgbClr val="CCCCCC"/>
                      </a:solidFill>
                    </a:lnL>
                    <a:lnR w="9524" algn="ctr"/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</a:tr>
              <a:tr h="2016192"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Scheduled Email Reports</a:t>
                      </a:r>
                      <a:endParaRPr/>
                    </a:p>
                  </a:txBody>
                  <a:tcPr marL="28575" marR="28575" marT="19049" marB="19049" anchor="b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The system allows users to schedule and automatically email the Audit Log Report in PDF format to stakeholders at a regular frequency, ensuring they receive updated information consistently. </a:t>
                      </a:r>
                      <a:endParaRPr/>
                    </a:p>
                  </a:txBody>
                  <a:tcPr marL="0" marR="0" marT="19049" marB="19049" anchor="b">
                    <a:lnL w="9524" algn="ctr">
                      <a:solidFill>
                        <a:srgbClr val="CCCCCC"/>
                      </a:solidFill>
                    </a:lnL>
                    <a:lnR w="9524" algn="ctr"/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28575" marR="28575" marT="19049" marB="19049" anchor="b">
                    <a:lnL w="9524" algn="ctr">
                      <a:solidFill>
                        <a:srgbClr val="CCCCCC"/>
                      </a:solidFill>
                    </a:lnL>
                    <a:lnR w="9524" algn="ctr"/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2025-08-19T07:20:40Z</dcterms:modified>
</cp:coreProperties>
</file>