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5"/>
  </p:notesMasterIdLst>
  <p:sldIdLst>
    <p:sldId id="256" r:id="rId4"/>
  </p:sldIdLst>
  <p:sldSz cx="9144000" cy="6858000" type="screen4x3"/>
  <p:notesSz cx="6858000" cy="9144000"/>
  <p:defaultTextStyle>
    <a:defPPr>
      <a:defRPr lang="en-US"/>
    </a:defPPr>
    <a:lvl1pPr marL="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BE5F94-3DA6-B512-6B9F-C91D8683AC8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125450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89833231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34778920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45969261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7888788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868834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8192853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8711825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25110267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780816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6244423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3663242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8878746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07935106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942974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07140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371429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1323574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9460228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771230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4712407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6293686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797504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41694445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7580748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0171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9315620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0687922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4713420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87848918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4332150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47033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1243429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5697948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4577450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50068719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623672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20957186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9410760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07816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2346584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728525957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2631529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0084836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46712078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390255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7018963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816451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0137559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8187548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7504751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41788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2298450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8010108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708239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2675966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90172974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8023960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41616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094552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2928440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14635486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030830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2121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568874" name="TextBox 1"/>
          <p:cNvSpPr txBox="1"/>
          <p:nvPr/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0B0F0"/>
                </a:solidFill>
              </a:defRPr>
            </a:pPr>
            <a:r>
              <a:rPr/>
              <a:t>QMetry Audit Log Report Overview</a:t>
            </a:r>
            <a:endParaRPr/>
          </a:p>
        </p:txBody>
      </p:sp>
      <p:sp>
        <p:nvSpPr>
          <p:cNvPr id="1662893110" name="Straight Connector 2"/>
          <p:cNvSpPr/>
          <p:nvPr/>
        </p:nvSpPr>
        <p:spPr bwMode="auto">
          <a:xfrm>
            <a:off x="457200" y="1371600"/>
            <a:ext cx="8229600" cy="0"/>
          </a:xfrm>
          <a:prstGeom prst="lineInv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1065638964" name="TextBox 3"/>
          <p:cNvSpPr txBox="1"/>
          <p:nvPr/>
        </p:nvSpPr>
        <p:spPr bwMode="auto">
          <a:xfrm>
            <a:off x="457200" y="1828800"/>
            <a:ext cx="8230679" cy="2591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sz="1800"/>
          </a:p>
          <a:p>
            <a:pPr>
              <a:defRPr b="1">
                <a:solidFill>
                  <a:srgbClr val="FFFFFF"/>
                </a:solidFill>
              </a:defRPr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Comprehensive Tracking:</a:t>
            </a:r>
            <a:endParaRPr sz="1800">
              <a:solidFill>
                <a:schemeClr val="bg1"/>
              </a:solidFill>
            </a:endParaRPr>
          </a:p>
          <a:p>
            <a:pPr lvl="1">
              <a:defRPr>
                <a:solidFill>
                  <a:srgbClr val="DCDCDC"/>
                </a:solidFill>
              </a:defRPr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Logs events like Create, Update, Delete, Copy, and more across projects.</a:t>
            </a:r>
            <a:endParaRPr sz="1800">
              <a:solidFill>
                <a:schemeClr val="bg1"/>
              </a:solidFill>
            </a:endParaRPr>
          </a:p>
          <a:p>
            <a:pPr>
              <a:spcBef>
                <a:spcPts val="1199"/>
              </a:spcBef>
              <a:defRPr b="1">
                <a:solidFill>
                  <a:srgbClr val="FFFFFF"/>
                </a:solidFill>
              </a:defRPr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Advanced Filtering:</a:t>
            </a:r>
            <a:endParaRPr sz="1800">
              <a:solidFill>
                <a:schemeClr val="bg1"/>
              </a:solidFill>
            </a:endParaRPr>
          </a:p>
          <a:p>
            <a:pPr lvl="1">
              <a:defRPr>
                <a:solidFill>
                  <a:srgbClr val="DCDCDC"/>
                </a:solidFill>
              </a:defRPr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Filter reports by Project, User, Date Range, Module, and Entity Key.</a:t>
            </a:r>
            <a:endParaRPr sz="1800">
              <a:solidFill>
                <a:schemeClr val="bg1"/>
              </a:solidFill>
            </a:endParaRPr>
          </a:p>
          <a:p>
            <a:pPr>
              <a:spcBef>
                <a:spcPts val="1199"/>
              </a:spcBef>
              <a:defRPr b="1">
                <a:solidFill>
                  <a:srgbClr val="FFFFFF"/>
                </a:solidFill>
              </a:defRPr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Scheduled Reporting:</a:t>
            </a:r>
            <a:endParaRPr sz="1800">
              <a:solidFill>
                <a:schemeClr val="bg1"/>
              </a:solidFill>
            </a:endParaRPr>
          </a:p>
          <a:p>
            <a:pPr lvl="1">
              <a:defRPr>
                <a:solidFill>
                  <a:srgbClr val="DCDCDC"/>
                </a:solidFill>
              </a:defRPr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Automatically email PDF reports to stakeholders at a set frequency.</a:t>
            </a:r>
            <a:endParaRPr sz="18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4000" advClick="1">
        <p:push dir="u"/>
      </p:transition>
    </mc:Choice>
    <mc:Fallback>
      <p:transition spd="slow" advClick="1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56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656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56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568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568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568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3568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3568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3568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35688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35688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35688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35688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35688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35688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35688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35688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/>
  <cp:revision>2</cp:revision>
  <dcterms:created xsi:type="dcterms:W3CDTF">2013-01-27T09:14:16Z</dcterms:created>
  <dcterms:modified xsi:type="dcterms:W3CDTF">2025-08-19T07:30:51Z</dcterms:modified>
  <cp:category/>
</cp:coreProperties>
</file>