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895988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990311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20969680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302839123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10748781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6493942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528798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3408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334725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743565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50130127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91703558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9977700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183597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101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09189787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0548017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020771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922505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5770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2916787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3992128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4676794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385162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78671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906108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288916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7905859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71770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744437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045946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7456221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7298915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45172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5308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707318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0977328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2059110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6436565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8347251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630057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372558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318838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21796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1579915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38541285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3846229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1876384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2645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9452012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58997197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5434083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05011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129528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4069233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651471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01513307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7078925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222790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6756026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5944917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003593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6362995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08768817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012186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5600056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517172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109903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263066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007860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69189941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264983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2025-08-19T07:17:19Z</dcterms:modified>
</cp:coreProperties>
</file>