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9" r:id="rId3"/>
    <p:sldId id="271" r:id="rId4"/>
    <p:sldId id="273" r:id="rId5"/>
    <p:sldId id="257" r:id="rId6"/>
    <p:sldId id="272" r:id="rId7"/>
    <p:sldId id="274" r:id="rId8"/>
    <p:sldId id="282" r:id="rId9"/>
    <p:sldId id="275" r:id="rId10"/>
    <p:sldId id="259" r:id="rId11"/>
    <p:sldId id="267" r:id="rId12"/>
    <p:sldId id="268" r:id="rId13"/>
    <p:sldId id="281" r:id="rId14"/>
    <p:sldId id="258" r:id="rId15"/>
    <p:sldId id="278" r:id="rId16"/>
    <p:sldId id="276" r:id="rId17"/>
    <p:sldId id="277" r:id="rId18"/>
    <p:sldId id="279" r:id="rId19"/>
    <p:sldId id="261" r:id="rId20"/>
    <p:sldId id="260" r:id="rId21"/>
    <p:sldId id="280"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46"/>
    <a:srgbClr val="002B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108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B2C0438-4ADC-4637-B688-53620CBCE1C9}" type="datetimeFigureOut">
              <a:rPr lang="es-ES" smtClean="0"/>
              <a:t>05/06/2014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C0438-4ADC-4637-B688-53620CBCE1C9}" type="datetimeFigureOut">
              <a:rPr lang="es-ES" smtClean="0"/>
              <a:t>05/06/2014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2C0438-4ADC-4637-B688-53620CBCE1C9}" type="datetimeFigureOut">
              <a:rPr lang="es-ES" smtClean="0"/>
              <a:t>05/06/2014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B2C0438-4ADC-4637-B688-53620CBCE1C9}" type="datetimeFigureOut">
              <a:rPr lang="es-ES" smtClean="0"/>
              <a:t>05/06/2014</a:t>
            </a:fld>
            <a:endParaRPr lang="es-ES"/>
          </a:p>
        </p:txBody>
      </p:sp>
      <p:sp>
        <p:nvSpPr>
          <p:cNvPr id="10" name="Slide Number Placeholder 9"/>
          <p:cNvSpPr>
            <a:spLocks noGrp="1"/>
          </p:cNvSpPr>
          <p:nvPr>
            <p:ph type="sldNum" sz="quarter" idx="15"/>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6"/>
          </p:nvPr>
        </p:nvSpPr>
        <p:spPr/>
        <p:txBody>
          <a:bodyPr/>
          <a:lstStyle/>
          <a:p>
            <a:endParaRPr lang="es-ES"/>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B2C0438-4ADC-4637-B688-53620CBCE1C9}" type="datetimeFigureOut">
              <a:rPr lang="es-ES" smtClean="0"/>
              <a:t>05/06/2014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EB2C0438-4ADC-4637-B688-53620CBCE1C9}" type="datetimeFigureOut">
              <a:rPr lang="es-ES" smtClean="0"/>
              <a:t>05/06/2014</a:t>
            </a:fld>
            <a:endParaRPr lang="es-ES"/>
          </a:p>
        </p:txBody>
      </p:sp>
      <p:sp>
        <p:nvSpPr>
          <p:cNvPr id="10" name="Slide Number Placeholder 9"/>
          <p:cNvSpPr>
            <a:spLocks noGrp="1"/>
          </p:cNvSpPr>
          <p:nvPr>
            <p:ph type="sldNum" sz="quarter" idx="11"/>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EB2C0438-4ADC-4637-B688-53620CBCE1C9}" type="datetimeFigureOut">
              <a:rPr lang="es-ES" smtClean="0"/>
              <a:t>05/06/2014</a:t>
            </a:fld>
            <a:endParaRPr lang="es-ES"/>
          </a:p>
        </p:txBody>
      </p:sp>
      <p:sp>
        <p:nvSpPr>
          <p:cNvPr id="11" name="Slide Number Placeholder 10"/>
          <p:cNvSpPr>
            <a:spLocks noGrp="1"/>
          </p:cNvSpPr>
          <p:nvPr>
            <p:ph type="sldNum" sz="quarter" idx="11"/>
          </p:nvPr>
        </p:nvSpPr>
        <p:spPr/>
        <p:txBody>
          <a:bodyPr/>
          <a:lstStyle/>
          <a:p>
            <a:fld id="{E9524CBE-2549-4646-84C1-2684FF1FBE04}" type="slidenum">
              <a:rPr lang="es-ES" smtClean="0"/>
              <a:t>‹Nº›</a:t>
            </a:fld>
            <a:endParaRPr lang="es-ES"/>
          </a:p>
        </p:txBody>
      </p:sp>
      <p:sp>
        <p:nvSpPr>
          <p:cNvPr id="12" name="Footer Placeholder 11"/>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EB2C0438-4ADC-4637-B688-53620CBCE1C9}" type="datetimeFigureOut">
              <a:rPr lang="es-ES" smtClean="0"/>
              <a:t>05/06/2014</a:t>
            </a:fld>
            <a:endParaRPr lang="es-ES"/>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E9524CBE-2549-4646-84C1-2684FF1FBE04}" type="slidenum">
              <a:rPr lang="es-ES" smtClean="0"/>
              <a:t>‹Nº›</a:t>
            </a:fld>
            <a:endParaRPr lang="es-ES"/>
          </a:p>
        </p:txBody>
      </p:sp>
      <p:sp>
        <p:nvSpPr>
          <p:cNvPr id="6" name="Footer Placeholder 5"/>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0438-4ADC-4637-B688-53620CBCE1C9}" type="datetimeFigureOut">
              <a:rPr lang="es-ES" smtClean="0"/>
              <a:t>05/06/2014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05/06/2014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05/06/2014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B2C0438-4ADC-4637-B688-53620CBCE1C9}" type="datetimeFigureOut">
              <a:rPr lang="es-ES" smtClean="0"/>
              <a:t>05/06/2014</a:t>
            </a:fld>
            <a:endParaRPr lang="es-E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9524CBE-2549-4646-84C1-2684FF1FBE0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79512" y="1844824"/>
            <a:ext cx="8820472" cy="264687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16600"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rPr>
              <a:t>WUSICK</a:t>
            </a:r>
            <a:endParaRPr lang="es-ES" sz="5400"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endParaRPr>
          </a:p>
        </p:txBody>
      </p:sp>
      <p:sp>
        <p:nvSpPr>
          <p:cNvPr id="2" name="CuadroTexto 1"/>
          <p:cNvSpPr txBox="1"/>
          <p:nvPr/>
        </p:nvSpPr>
        <p:spPr>
          <a:xfrm>
            <a:off x="3779912" y="6093296"/>
            <a:ext cx="5220072" cy="369332"/>
          </a:xfrm>
          <a:prstGeom prst="rect">
            <a:avLst/>
          </a:prstGeom>
          <a:noFill/>
        </p:spPr>
        <p:txBody>
          <a:bodyPr wrap="square" rtlCol="0">
            <a:spAutoFit/>
          </a:bodyPr>
          <a:lstStyle/>
          <a:p>
            <a:r>
              <a:rPr lang="es-ES" dirty="0" smtClean="0"/>
              <a:t>Adrián Fernández, Javier Hernández, </a:t>
            </a:r>
            <a:r>
              <a:rPr lang="es-ES" dirty="0" err="1" smtClean="0"/>
              <a:t>Maicol</a:t>
            </a:r>
            <a:r>
              <a:rPr lang="es-ES" dirty="0" smtClean="0"/>
              <a:t> Loza</a:t>
            </a:r>
            <a:endParaRPr lang="es-ES" dirty="0"/>
          </a:p>
        </p:txBody>
      </p:sp>
    </p:spTree>
    <p:extLst>
      <p:ext uri="{BB962C8B-B14F-4D97-AF65-F5344CB8AC3E}">
        <p14:creationId xmlns:p14="http://schemas.microsoft.com/office/powerpoint/2010/main" val="3768283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131840" y="0"/>
            <a:ext cx="3384376"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637386"/>
            <a:ext cx="8928992" cy="510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44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75855" y="0"/>
            <a:ext cx="3383473"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7" y="980728"/>
            <a:ext cx="6510402" cy="5688632"/>
          </a:xfrm>
          <a:prstGeom prst="rect">
            <a:avLst/>
          </a:prstGeom>
          <a:ln/>
        </p:spPr>
        <p:style>
          <a:lnRef idx="1">
            <a:schemeClr val="dk1"/>
          </a:lnRef>
          <a:fillRef idx="2">
            <a:schemeClr val="dk1"/>
          </a:fillRef>
          <a:effectRef idx="1">
            <a:schemeClr val="dk1"/>
          </a:effectRef>
          <a:fontRef idx="minor">
            <a:schemeClr val="dk1"/>
          </a:fontRef>
        </p:style>
      </p:pic>
      <p:sp>
        <p:nvSpPr>
          <p:cNvPr id="4" name="3 CuadroTexto"/>
          <p:cNvSpPr txBox="1"/>
          <p:nvPr/>
        </p:nvSpPr>
        <p:spPr>
          <a:xfrm>
            <a:off x="7248292" y="836712"/>
            <a:ext cx="1656184" cy="523220"/>
          </a:xfrm>
          <a:prstGeom prst="rect">
            <a:avLst/>
          </a:prstGeom>
          <a:noFill/>
        </p:spPr>
        <p:txBody>
          <a:bodyPr wrap="square" rtlCol="0">
            <a:spAutoFit/>
          </a:bodyPr>
          <a:lstStyle/>
          <a:p>
            <a:r>
              <a:rPr lang="es-ES" sz="2800" dirty="0" err="1" smtClean="0">
                <a:latin typeface="Lato Hairline" pitchFamily="34" charset="0"/>
              </a:rPr>
              <a:t>Trigger</a:t>
            </a:r>
            <a:r>
              <a:rPr lang="es-ES" sz="2800" dirty="0" err="1">
                <a:latin typeface="Lato Hairline" pitchFamily="34" charset="0"/>
              </a:rPr>
              <a:t>s</a:t>
            </a:r>
            <a:endParaRPr lang="es-ES" dirty="0">
              <a:latin typeface="Lato Hairline" pitchFamily="34" charset="0"/>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12776"/>
            <a:ext cx="4429125" cy="1628775"/>
          </a:xfrm>
          <a:prstGeom prst="rect">
            <a:avLst/>
          </a:prstGeom>
          <a:ln/>
        </p:spPr>
        <p:style>
          <a:lnRef idx="1">
            <a:schemeClr val="dk1"/>
          </a:lnRef>
          <a:fillRef idx="2">
            <a:schemeClr val="dk1"/>
          </a:fillRef>
          <a:effectRef idx="1">
            <a:schemeClr val="dk1"/>
          </a:effectRef>
          <a:fontRef idx="minor">
            <a:schemeClr val="dk1"/>
          </a:fontRef>
        </p:style>
      </p:pic>
      <p:sp>
        <p:nvSpPr>
          <p:cNvPr id="5" name="4 CuadroTexto"/>
          <p:cNvSpPr txBox="1"/>
          <p:nvPr/>
        </p:nvSpPr>
        <p:spPr>
          <a:xfrm>
            <a:off x="6659330" y="2996952"/>
            <a:ext cx="2484670" cy="3785652"/>
          </a:xfrm>
          <a:prstGeom prst="rect">
            <a:avLst/>
          </a:prstGeom>
          <a:noFill/>
        </p:spPr>
        <p:txBody>
          <a:bodyPr wrap="square" rtlCol="0">
            <a:spAutoFit/>
          </a:bodyPr>
          <a:lstStyle/>
          <a:p>
            <a:r>
              <a:rPr lang="es-ES" sz="1600" b="1" dirty="0" err="1" smtClean="0"/>
              <a:t>InnoDB</a:t>
            </a:r>
            <a:r>
              <a:rPr lang="es-ES" sz="1600" dirty="0" smtClean="0"/>
              <a:t>:  Nos </a:t>
            </a:r>
            <a:r>
              <a:rPr lang="es-ES" sz="1600" dirty="0"/>
              <a:t>permite tener las características ACID </a:t>
            </a:r>
            <a:r>
              <a:rPr lang="es-ES" sz="1600" dirty="0" smtClean="0"/>
              <a:t>(Atomicidad</a:t>
            </a:r>
            <a:r>
              <a:rPr lang="es-ES" sz="1600" dirty="0"/>
              <a:t>, Consistencia, Aislamiento y Durabilidad </a:t>
            </a:r>
            <a:r>
              <a:rPr lang="es-ES" sz="1600" dirty="0" smtClean="0"/>
              <a:t>), </a:t>
            </a:r>
            <a:r>
              <a:rPr lang="es-ES" sz="1600" dirty="0"/>
              <a:t>garantizando la integridad de nuestras tablas.</a:t>
            </a:r>
          </a:p>
          <a:p>
            <a:r>
              <a:rPr lang="es-ES" sz="1600" b="1" dirty="0" err="1" smtClean="0"/>
              <a:t>MyISAM</a:t>
            </a:r>
            <a:r>
              <a:rPr lang="es-ES" sz="1600" dirty="0" smtClean="0"/>
              <a:t>: </a:t>
            </a:r>
            <a:r>
              <a:rPr lang="es-ES" sz="1600" dirty="0"/>
              <a:t>Mayor velocidad en general a la hora de recuperar datos.</a:t>
            </a:r>
          </a:p>
          <a:p>
            <a:r>
              <a:rPr lang="es-ES" sz="1600" dirty="0"/>
              <a:t>Recomendable para aplicaciones en las que dominan las sentencias SELECT ante los INSERT / UPDATE</a:t>
            </a:r>
            <a:r>
              <a:rPr lang="es-ES" sz="1600" dirty="0" smtClean="0"/>
              <a:t>.</a:t>
            </a:r>
            <a:endParaRPr lang="es-ES" sz="1600" dirty="0"/>
          </a:p>
        </p:txBody>
      </p:sp>
    </p:spTree>
    <p:extLst>
      <p:ext uri="{BB962C8B-B14F-4D97-AF65-F5344CB8AC3E}">
        <p14:creationId xmlns:p14="http://schemas.microsoft.com/office/powerpoint/2010/main" val="1180832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75856" y="0"/>
            <a:ext cx="3240360"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12" name="11 Marcador de contenido"/>
          <p:cNvSpPr>
            <a:spLocks noGrp="1"/>
          </p:cNvSpPr>
          <p:nvPr>
            <p:ph sz="half" idx="2"/>
          </p:nvPr>
        </p:nvSpPr>
        <p:spPr/>
        <p:txBody>
          <a:bodyPr/>
          <a:lstStyle/>
          <a:p>
            <a:endParaRPr lang="es-ES"/>
          </a:p>
        </p:txBody>
      </p:sp>
      <p:sp>
        <p:nvSpPr>
          <p:cNvPr id="13" name="12 Marcador de texto"/>
          <p:cNvSpPr>
            <a:spLocks noGrp="1"/>
          </p:cNvSpPr>
          <p:nvPr>
            <p:ph type="body" sz="quarter" idx="3"/>
          </p:nvPr>
        </p:nvSpPr>
        <p:spPr/>
        <p:txBody>
          <a:bodyPr/>
          <a:lstStyle/>
          <a:p>
            <a:endParaRPr lang="es-ES"/>
          </a:p>
        </p:txBody>
      </p:sp>
      <p:sp>
        <p:nvSpPr>
          <p:cNvPr id="14" name="13 Marcador de contenido"/>
          <p:cNvSpPr>
            <a:spLocks noGrp="1"/>
          </p:cNvSpPr>
          <p:nvPr>
            <p:ph sz="quarter" idx="4"/>
          </p:nvPr>
        </p:nvSpPr>
        <p:spPr/>
        <p:txBody>
          <a:bodyPr/>
          <a:lstStyle/>
          <a:p>
            <a:endParaRPr lang="es-ES"/>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649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12" name="11 Marcador de contenido"/>
          <p:cNvSpPr>
            <a:spLocks noGrp="1"/>
          </p:cNvSpPr>
          <p:nvPr>
            <p:ph sz="half" idx="2"/>
          </p:nvPr>
        </p:nvSpPr>
        <p:spPr/>
        <p:txBody>
          <a:bodyPr/>
          <a:lstStyle/>
          <a:p>
            <a:endParaRPr lang="es-ES"/>
          </a:p>
        </p:txBody>
      </p:sp>
      <p:sp>
        <p:nvSpPr>
          <p:cNvPr id="13" name="12 Marcador de texto"/>
          <p:cNvSpPr>
            <a:spLocks noGrp="1"/>
          </p:cNvSpPr>
          <p:nvPr>
            <p:ph type="body" sz="quarter" idx="3"/>
          </p:nvPr>
        </p:nvSpPr>
        <p:spPr/>
        <p:txBody>
          <a:bodyPr/>
          <a:lstStyle/>
          <a:p>
            <a:endParaRPr lang="es-ES"/>
          </a:p>
        </p:txBody>
      </p:sp>
      <p:sp>
        <p:nvSpPr>
          <p:cNvPr id="14" name="13 Marcador de contenido"/>
          <p:cNvSpPr>
            <a:spLocks noGrp="1"/>
          </p:cNvSpPr>
          <p:nvPr>
            <p:ph sz="quarter" idx="4"/>
          </p:nvPr>
        </p:nvSpPr>
        <p:spPr/>
        <p:txBody>
          <a:bodyPr/>
          <a:lstStyle/>
          <a:p>
            <a:endParaRPr lang="es-ES"/>
          </a:p>
        </p:txBody>
      </p:sp>
      <p:sp>
        <p:nvSpPr>
          <p:cNvPr id="2" name="1 Rectángulo"/>
          <p:cNvSpPr/>
          <p:nvPr/>
        </p:nvSpPr>
        <p:spPr>
          <a:xfrm>
            <a:off x="3707904" y="590749"/>
            <a:ext cx="2304256" cy="369332"/>
          </a:xfrm>
          <a:prstGeom prst="rect">
            <a:avLst/>
          </a:prstGeom>
        </p:spPr>
        <p:txBody>
          <a:bodyPr wrap="square">
            <a:spAutoFit/>
          </a:bodyPr>
          <a:lstStyle/>
          <a:p>
            <a:r>
              <a:rPr lang="es-ES" dirty="0" smtClean="0"/>
              <a:t>http://</a:t>
            </a:r>
            <a:r>
              <a:rPr lang="es-ES" b="1" dirty="0"/>
              <a:t>express</a:t>
            </a:r>
            <a:r>
              <a:rPr lang="es-ES" dirty="0"/>
              <a:t>js.com/</a:t>
            </a:r>
            <a:endParaRPr lang="es-ES" dirty="0"/>
          </a:p>
        </p:txBody>
      </p:sp>
      <p:pic>
        <p:nvPicPr>
          <p:cNvPr id="16" name="Imagen 15"/>
          <p:cNvPicPr>
            <a:picLocks noChangeAspect="1"/>
          </p:cNvPicPr>
          <p:nvPr/>
        </p:nvPicPr>
        <p:blipFill>
          <a:blip r:embed="rId2"/>
          <a:stretch>
            <a:fillRect/>
          </a:stretch>
        </p:blipFill>
        <p:spPr>
          <a:xfrm>
            <a:off x="-13657" y="0"/>
            <a:ext cx="1918657" cy="461450"/>
          </a:xfrm>
          <a:prstGeom prst="rect">
            <a:avLst/>
          </a:prstGeom>
        </p:spPr>
      </p:pic>
    </p:spTree>
    <p:extLst>
      <p:ext uri="{BB962C8B-B14F-4D97-AF65-F5344CB8AC3E}">
        <p14:creationId xmlns:p14="http://schemas.microsoft.com/office/powerpoint/2010/main" val="2225028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sp>
        <p:nvSpPr>
          <p:cNvPr id="13" name="12 Marcador de texto"/>
          <p:cNvSpPr>
            <a:spLocks noGrp="1"/>
          </p:cNvSpPr>
          <p:nvPr>
            <p:ph type="body" sz="quarter" idx="3"/>
          </p:nvPr>
        </p:nvSpPr>
        <p:spPr>
          <a:xfrm>
            <a:off x="480798" y="1052736"/>
            <a:ext cx="8339674" cy="1493229"/>
          </a:xfrm>
        </p:spPr>
        <p:txBody>
          <a:bodyPr>
            <a:normAutofit fontScale="92500" lnSpcReduction="10000"/>
          </a:bodyPr>
          <a:lstStyle/>
          <a:p>
            <a:r>
              <a:rPr lang="es-ES" sz="1900" i="0" dirty="0"/>
              <a:t>Node.js es un entorno de programación en la capa del servidor basado en el lenguaje de programación </a:t>
            </a:r>
            <a:r>
              <a:rPr lang="es-ES" sz="1900" b="1" i="0" dirty="0" err="1"/>
              <a:t>Javascript</a:t>
            </a:r>
            <a:r>
              <a:rPr lang="es-ES" sz="1900" i="0" dirty="0"/>
              <a:t>, con </a:t>
            </a:r>
            <a:r>
              <a:rPr lang="es-ES" sz="1900" i="0" dirty="0" smtClean="0"/>
              <a:t>Entrada/salida no bloqueante (</a:t>
            </a:r>
            <a:r>
              <a:rPr lang="es-ES" sz="1900" b="1" i="0" dirty="0" smtClean="0"/>
              <a:t>asíncrona</a:t>
            </a:r>
            <a:r>
              <a:rPr lang="es-ES" sz="1900" i="0" dirty="0" smtClean="0"/>
              <a:t>) </a:t>
            </a:r>
            <a:r>
              <a:rPr lang="es-ES" sz="1900" i="0" dirty="0"/>
              <a:t>de datos en  una arquitectura orientada a eventos y </a:t>
            </a:r>
            <a:r>
              <a:rPr lang="es-ES" sz="1900" i="0" dirty="0" smtClean="0"/>
              <a:t>que utiliza el motor </a:t>
            </a:r>
            <a:r>
              <a:rPr lang="es-ES" sz="1900" i="0" dirty="0" err="1" smtClean="0"/>
              <a:t>Javascript</a:t>
            </a:r>
            <a:r>
              <a:rPr lang="es-ES" sz="1900" i="0" dirty="0"/>
              <a:t> </a:t>
            </a:r>
            <a:r>
              <a:rPr lang="es-ES" sz="1900" b="1" i="0" dirty="0"/>
              <a:t>V8</a:t>
            </a:r>
            <a:r>
              <a:rPr lang="es-ES" sz="1900" i="0" dirty="0" smtClean="0"/>
              <a:t>.</a:t>
            </a:r>
          </a:p>
          <a:p>
            <a:r>
              <a:rPr lang="es-ES" sz="1900" i="0" dirty="0" smtClean="0"/>
              <a:t>Fue </a:t>
            </a:r>
            <a:r>
              <a:rPr lang="es-ES" sz="1900" i="0" dirty="0"/>
              <a:t>creado </a:t>
            </a:r>
            <a:r>
              <a:rPr lang="es-ES" sz="1900" i="0" dirty="0"/>
              <a:t>por </a:t>
            </a:r>
            <a:r>
              <a:rPr lang="es-ES" sz="1900" b="1" i="0" dirty="0" err="1" smtClean="0"/>
              <a:t>Ryan</a:t>
            </a:r>
            <a:r>
              <a:rPr lang="es-ES" sz="1900" b="1" i="0" dirty="0" smtClean="0"/>
              <a:t> </a:t>
            </a:r>
            <a:r>
              <a:rPr lang="es-ES" sz="1900" b="1" i="0" dirty="0" err="1" smtClean="0"/>
              <a:t>Dahl</a:t>
            </a:r>
            <a:r>
              <a:rPr lang="es-ES" sz="1900" b="1" i="0" dirty="0" smtClean="0"/>
              <a:t> </a:t>
            </a:r>
            <a:r>
              <a:rPr lang="es-ES" sz="1900" i="0" dirty="0" smtClean="0"/>
              <a:t>en </a:t>
            </a:r>
            <a:r>
              <a:rPr lang="es-ES" sz="1900" i="0" dirty="0"/>
              <a:t>2009 con el </a:t>
            </a:r>
            <a:r>
              <a:rPr lang="es-ES" sz="1900" i="0" dirty="0" smtClean="0"/>
              <a:t>enfoque </a:t>
            </a:r>
            <a:r>
              <a:rPr lang="es-ES" sz="1900" i="0" dirty="0"/>
              <a:t>de ser útil en la creación de programas de red altamente </a:t>
            </a:r>
            <a:r>
              <a:rPr lang="es-ES" sz="1900" i="0" dirty="0" smtClean="0"/>
              <a:t>escalables.</a:t>
            </a:r>
            <a:endParaRPr lang="es-ES" sz="1900" i="0" dirty="0"/>
          </a:p>
          <a:p>
            <a:endParaRPr lang="es" u="sng" dirty="0"/>
          </a:p>
          <a:p>
            <a:endParaRPr lang="es-ES" i="0" dirty="0">
              <a:latin typeface="Lato Light"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txBox="1">
            <a:spLocks/>
          </p:cNvSpPr>
          <p:nvPr/>
        </p:nvSpPr>
        <p:spPr>
          <a:xfrm>
            <a:off x="546179" y="2545965"/>
            <a:ext cx="8339674" cy="3979379"/>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s-ES" sz="2000" b="1" i="0" dirty="0" smtClean="0"/>
              <a:t>Principales ventajas</a:t>
            </a:r>
          </a:p>
          <a:p>
            <a:pPr algn="just"/>
            <a:r>
              <a:rPr lang="es" i="0" dirty="0" smtClean="0"/>
              <a:t>En comparación con otros servidores podriamos decir que Node es mejor para conseguir la </a:t>
            </a:r>
            <a:r>
              <a:rPr lang="es" b="1" i="0" dirty="0" smtClean="0"/>
              <a:t>máxima concurrencia</a:t>
            </a:r>
            <a:r>
              <a:rPr lang="es" i="0" dirty="0" smtClean="0"/>
              <a:t>, por lo tanto sería ideal para el caso que nos ocupa, la creación de una red social,  y como lo hace? </a:t>
            </a:r>
          </a:p>
          <a:p>
            <a:pPr algn="just"/>
            <a:r>
              <a:rPr lang="es-ES" i="0" dirty="0" smtClean="0"/>
              <a:t>Una </a:t>
            </a:r>
            <a:r>
              <a:rPr lang="es-ES" i="0" dirty="0"/>
              <a:t>aplicación para </a:t>
            </a:r>
            <a:r>
              <a:rPr lang="es-ES" i="0" dirty="0" err="1"/>
              <a:t>Node</a:t>
            </a:r>
            <a:r>
              <a:rPr lang="es-ES" i="0" dirty="0"/>
              <a:t> se programa sobre un solo hilo. Si en la aplicación existe una operación bloqueante (I/O por ejemplo), </a:t>
            </a:r>
            <a:r>
              <a:rPr lang="es-ES" i="0" dirty="0" err="1"/>
              <a:t>Node</a:t>
            </a:r>
            <a:r>
              <a:rPr lang="es-ES" i="0" dirty="0"/>
              <a:t> creará entonces otro hilo en segundo plano, pero no lo hará sistemáticamente por cada conexión como haría Apache. En teoría </a:t>
            </a:r>
            <a:r>
              <a:rPr lang="es-ES" i="0" dirty="0" err="1"/>
              <a:t>Node</a:t>
            </a:r>
            <a:r>
              <a:rPr lang="es-ES" i="0" dirty="0"/>
              <a:t> puede mantener tantas conexiones como número máximo de archivos descriptores (sockets) soportados por el sistema. En un sistema UNIX este límite puede rondar por las 65.000 conexiones, un número muy alto. Sin embargo en la realidad la cifra depende de muchos factores, como la cantidad de información que esté la aplicación distribuyendo a los clientes. Una aplicación con actividad normal podría mantener</a:t>
            </a:r>
            <a:r>
              <a:rPr lang="es-ES" b="1" i="0" dirty="0"/>
              <a:t> 20-25.000 </a:t>
            </a:r>
            <a:r>
              <a:rPr lang="es-ES" i="0" dirty="0"/>
              <a:t>clientes a la vez </a:t>
            </a:r>
            <a:r>
              <a:rPr lang="es-ES" b="1" i="0" dirty="0"/>
              <a:t>sin</a:t>
            </a:r>
            <a:r>
              <a:rPr lang="es-ES" i="0" dirty="0"/>
              <a:t> haber </a:t>
            </a:r>
            <a:r>
              <a:rPr lang="es-ES" b="1" i="0" dirty="0"/>
              <a:t>apenas retardo</a:t>
            </a:r>
            <a:r>
              <a:rPr lang="es-ES" i="0" dirty="0"/>
              <a:t> en las respuestas</a:t>
            </a:r>
            <a:r>
              <a:rPr lang="es-ES" i="0" dirty="0" smtClean="0"/>
              <a:t>. Esto también nos ahorraría costes en </a:t>
            </a:r>
            <a:r>
              <a:rPr lang="es-ES" b="1" i="0" dirty="0" smtClean="0"/>
              <a:t>infraestructura</a:t>
            </a:r>
            <a:r>
              <a:rPr lang="es-ES" i="0" dirty="0" smtClean="0"/>
              <a:t>, ya que no sería necesario comprar ni mantener tantos servidores.</a:t>
            </a:r>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1561917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83561" y="5041744"/>
            <a:ext cx="7863424" cy="1200329"/>
          </a:xfrm>
          <a:prstGeom prst="rect">
            <a:avLst/>
          </a:prstGeom>
        </p:spPr>
        <p:txBody>
          <a:bodyPr wrap="square">
            <a:spAutoFit/>
          </a:bodyPr>
          <a:lstStyle/>
          <a:p>
            <a:r>
              <a:rPr lang="es-ES" dirty="0" smtClean="0"/>
              <a:t>Con Apache a </a:t>
            </a:r>
            <a:r>
              <a:rPr lang="es-ES" dirty="0"/>
              <a:t>partir de 400 conexiones simultáneas, el número de segundos para atender las peticiones crece considerablemente. Podemos decir que Apache funciona bien pero no es el mejor servidor para lograr máxima concurrencia (tener el número mayor de conexiones abiertas posibles).</a:t>
            </a:r>
          </a:p>
        </p:txBody>
      </p:sp>
      <p:sp>
        <p:nvSpPr>
          <p:cNvPr id="9" name="Rectángulo 8"/>
          <p:cNvSpPr/>
          <p:nvPr/>
        </p:nvSpPr>
        <p:spPr>
          <a:xfrm>
            <a:off x="2609982" y="996640"/>
            <a:ext cx="5886400" cy="369332"/>
          </a:xfrm>
          <a:prstGeom prst="rect">
            <a:avLst/>
          </a:prstGeom>
        </p:spPr>
        <p:txBody>
          <a:bodyPr wrap="square">
            <a:spAutoFit/>
          </a:bodyPr>
          <a:lstStyle/>
          <a:p>
            <a:r>
              <a:rPr lang="es-ES" b="1" dirty="0" smtClean="0"/>
              <a:t>Gráfica comparativa Apache - </a:t>
            </a:r>
            <a:r>
              <a:rPr lang="es-ES" b="1" dirty="0" err="1" smtClean="0"/>
              <a:t>Node</a:t>
            </a:r>
            <a:endParaRPr lang="es-ES" b="1" dirty="0"/>
          </a:p>
        </p:txBody>
      </p:sp>
      <p:pic>
        <p:nvPicPr>
          <p:cNvPr id="4" name="Imagen 3"/>
          <p:cNvPicPr>
            <a:picLocks noChangeAspect="1"/>
          </p:cNvPicPr>
          <p:nvPr/>
        </p:nvPicPr>
        <p:blipFill>
          <a:blip r:embed="rId3"/>
          <a:stretch>
            <a:fillRect/>
          </a:stretch>
        </p:blipFill>
        <p:spPr>
          <a:xfrm>
            <a:off x="2386583" y="1644714"/>
            <a:ext cx="4514850" cy="3190875"/>
          </a:xfrm>
          <a:prstGeom prst="rect">
            <a:avLst/>
          </a:prstGeom>
        </p:spPr>
      </p:pic>
    </p:spTree>
    <p:extLst>
      <p:ext uri="{BB962C8B-B14F-4D97-AF65-F5344CB8AC3E}">
        <p14:creationId xmlns:p14="http://schemas.microsoft.com/office/powerpoint/2010/main" val="1026019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3 Marcador de contenido"/>
          <p:cNvSpPr>
            <a:spLocks noGrp="1"/>
          </p:cNvSpPr>
          <p:nvPr>
            <p:ph sz="quarter" idx="4"/>
          </p:nvPr>
        </p:nvSpPr>
        <p:spPr>
          <a:xfrm>
            <a:off x="480798" y="1268760"/>
            <a:ext cx="8195658" cy="3340596"/>
          </a:xfrm>
        </p:spPr>
        <p:txBody>
          <a:bodyPr>
            <a:noAutofit/>
          </a:bodyPr>
          <a:lstStyle/>
          <a:p>
            <a:pPr marL="0" indent="0" algn="just">
              <a:buNone/>
            </a:pPr>
            <a:r>
              <a:rPr lang="es-ES" sz="2000" b="1" i="0" dirty="0" smtClean="0"/>
              <a:t>Módulos</a:t>
            </a:r>
          </a:p>
          <a:p>
            <a:pPr marL="0" indent="0" algn="just">
              <a:buNone/>
            </a:pPr>
            <a:r>
              <a:rPr lang="es-ES" sz="1700" i="0" dirty="0" smtClean="0"/>
              <a:t>Node.js basa su estructura en la incorporación de módulos, existen varios </a:t>
            </a:r>
            <a:r>
              <a:rPr lang="es-ES" sz="1700" i="0" dirty="0"/>
              <a:t>"módulos básicos" compilados en el propio binario, como por ejemplo el módulo de </a:t>
            </a:r>
            <a:r>
              <a:rPr lang="es-ES" sz="1700" i="0" dirty="0" smtClean="0"/>
              <a:t>red (</a:t>
            </a:r>
            <a:r>
              <a:rPr lang="es-ES" sz="1700" b="1" i="0" dirty="0" smtClean="0"/>
              <a:t>net</a:t>
            </a:r>
            <a:r>
              <a:rPr lang="es-ES" sz="1700" i="0" dirty="0" smtClean="0"/>
              <a:t>), </a:t>
            </a:r>
            <a:r>
              <a:rPr lang="es-ES" sz="1700" i="0" dirty="0"/>
              <a:t>que proporciona una capa para programación de red </a:t>
            </a:r>
            <a:r>
              <a:rPr lang="es-ES" sz="1700" i="0" dirty="0" smtClean="0"/>
              <a:t>asíncrona, el módulo </a:t>
            </a:r>
            <a:r>
              <a:rPr lang="es-ES" sz="1700" b="1" i="0" dirty="0" smtClean="0"/>
              <a:t>http </a:t>
            </a:r>
            <a:r>
              <a:rPr lang="es-ES" sz="1700" i="0" dirty="0" smtClean="0"/>
              <a:t>mediante el cual podemos crear servidores y hacer las peticiones (POST, GET…) </a:t>
            </a:r>
            <a:r>
              <a:rPr lang="es-ES" sz="1700" i="0" dirty="0"/>
              <a:t>y otros módulos fundamentales, como por ejemplo </a:t>
            </a:r>
            <a:r>
              <a:rPr lang="es-ES" sz="1700" i="0" dirty="0" err="1"/>
              <a:t>Path</a:t>
            </a:r>
            <a:r>
              <a:rPr lang="es-ES" sz="1700" i="0" dirty="0"/>
              <a:t>, </a:t>
            </a:r>
            <a:r>
              <a:rPr lang="es-ES" sz="1700" i="0" dirty="0" err="1"/>
              <a:t>FileSystem</a:t>
            </a:r>
            <a:r>
              <a:rPr lang="es-ES" sz="1700" i="0" dirty="0"/>
              <a:t>, Buffer, </a:t>
            </a:r>
            <a:r>
              <a:rPr lang="es-ES" sz="1700" i="0" dirty="0" err="1"/>
              <a:t>Timers</a:t>
            </a:r>
            <a:r>
              <a:rPr lang="es-ES" sz="1700" i="0" dirty="0"/>
              <a:t> y el de propósito más general </a:t>
            </a:r>
            <a:r>
              <a:rPr lang="es-ES" sz="1700" i="0" dirty="0" err="1"/>
              <a:t>Stream</a:t>
            </a:r>
            <a:r>
              <a:rPr lang="es-ES" sz="1700" i="0" dirty="0" smtClean="0"/>
              <a:t>.</a:t>
            </a:r>
          </a:p>
          <a:p>
            <a:pPr marL="0" indent="0" algn="just">
              <a:buNone/>
            </a:pPr>
            <a:r>
              <a:rPr lang="es-ES" sz="1700" i="0" dirty="0" smtClean="0"/>
              <a:t>Estos módulos se pueden instalar fácilmente a través de la línea de comandos con el </a:t>
            </a:r>
            <a:r>
              <a:rPr lang="es-ES" sz="1700" b="1" i="0" dirty="0" err="1" smtClean="0"/>
              <a:t>Node</a:t>
            </a:r>
            <a:r>
              <a:rPr lang="es-ES" sz="1700" b="1" i="0" dirty="0"/>
              <a:t> </a:t>
            </a:r>
            <a:r>
              <a:rPr lang="es-ES" sz="1700" b="1" i="0" dirty="0" err="1" smtClean="0"/>
              <a:t>Package</a:t>
            </a:r>
            <a:r>
              <a:rPr lang="es-ES" sz="1700" b="1" i="0" dirty="0" smtClean="0"/>
              <a:t> Manager </a:t>
            </a:r>
            <a:r>
              <a:rPr lang="es-ES" sz="1700" i="0" dirty="0" smtClean="0"/>
              <a:t>(</a:t>
            </a:r>
            <a:r>
              <a:rPr lang="es-ES" sz="1700" b="1" i="0" dirty="0" err="1" smtClean="0"/>
              <a:t>npm</a:t>
            </a:r>
            <a:r>
              <a:rPr lang="es-ES" sz="1700" i="0" dirty="0" smtClean="0"/>
              <a:t>) que se instala junto con </a:t>
            </a:r>
            <a:r>
              <a:rPr lang="es-ES" sz="1700" i="0" dirty="0" err="1" smtClean="0"/>
              <a:t>Node</a:t>
            </a:r>
            <a:r>
              <a:rPr lang="es-ES" sz="1700" i="0" dirty="0" smtClean="0"/>
              <a:t>, con el comando </a:t>
            </a:r>
            <a:r>
              <a:rPr lang="es-ES" sz="1700" b="1" i="0" dirty="0" err="1" smtClean="0"/>
              <a:t>npm</a:t>
            </a:r>
            <a:r>
              <a:rPr lang="es-ES" sz="1700" b="1" i="0" dirty="0" smtClean="0"/>
              <a:t> </a:t>
            </a:r>
            <a:r>
              <a:rPr lang="es-ES" sz="1700" b="1" i="0" dirty="0" err="1" smtClean="0"/>
              <a:t>install</a:t>
            </a:r>
            <a:r>
              <a:rPr lang="es-ES" sz="1700" b="1" i="0" dirty="0" smtClean="0"/>
              <a:t> módulo.</a:t>
            </a:r>
            <a:r>
              <a:rPr lang="es-ES" sz="1700" b="1" i="0" dirty="0"/>
              <a:t> </a:t>
            </a:r>
            <a:r>
              <a:rPr lang="es-ES" sz="1700" i="0" dirty="0"/>
              <a:t> </a:t>
            </a:r>
            <a:endParaRPr lang="es-ES" sz="1700" i="0" dirty="0" smtClean="0"/>
          </a:p>
          <a:p>
            <a:pPr marL="0" indent="0" algn="just">
              <a:buNone/>
            </a:pPr>
            <a:r>
              <a:rPr lang="es-ES" sz="1700" i="0" dirty="0" smtClean="0"/>
              <a:t>Pequeño ejemplo de aplicación</a:t>
            </a:r>
            <a:r>
              <a:rPr lang="es-ES" i="0" dirty="0" smtClean="0"/>
              <a:t>:</a:t>
            </a:r>
            <a:endParaRPr lang="es-ES" dirty="0"/>
          </a:p>
        </p:txBody>
      </p:sp>
      <p:sp>
        <p:nvSpPr>
          <p:cNvPr id="18" name="11 Marcador de contenido"/>
          <p:cNvSpPr>
            <a:spLocks noGrp="1"/>
          </p:cNvSpPr>
          <p:nvPr>
            <p:ph sz="half" idx="2"/>
          </p:nvPr>
        </p:nvSpPr>
        <p:spPr>
          <a:xfrm>
            <a:off x="618187" y="4465340"/>
            <a:ext cx="8195658" cy="201622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ES" b="1" i="0" dirty="0" err="1" smtClean="0">
                <a:latin typeface="Consolas" pitchFamily="49" charset="0"/>
                <a:cs typeface="Consolas" pitchFamily="49" charset="0"/>
              </a:rPr>
              <a:t>var</a:t>
            </a:r>
            <a:r>
              <a:rPr lang="es-ES" i="0" dirty="0" smtClean="0">
                <a:latin typeface="Consolas" pitchFamily="49" charset="0"/>
                <a:cs typeface="Consolas" pitchFamily="49" charset="0"/>
              </a:rPr>
              <a:t> </a:t>
            </a:r>
            <a:r>
              <a:rPr lang="es-ES" i="0" dirty="0">
                <a:latin typeface="Consolas" pitchFamily="49" charset="0"/>
                <a:cs typeface="Consolas" pitchFamily="49" charset="0"/>
              </a:rPr>
              <a:t>http = </a:t>
            </a:r>
            <a:r>
              <a:rPr lang="es-ES" i="0" dirty="0" err="1">
                <a:latin typeface="Consolas" pitchFamily="49" charset="0"/>
                <a:cs typeface="Consolas" pitchFamily="49" charset="0"/>
              </a:rPr>
              <a:t>require</a:t>
            </a:r>
            <a:r>
              <a:rPr lang="es-ES" i="0" dirty="0">
                <a:latin typeface="Consolas" pitchFamily="49" charset="0"/>
                <a:cs typeface="Consolas" pitchFamily="49" charset="0"/>
              </a:rPr>
              <a:t>(</a:t>
            </a:r>
            <a:r>
              <a:rPr lang="es-ES" i="0" dirty="0">
                <a:solidFill>
                  <a:schemeClr val="bg2">
                    <a:lumMod val="75000"/>
                  </a:schemeClr>
                </a:solidFill>
                <a:latin typeface="Consolas" pitchFamily="49" charset="0"/>
                <a:cs typeface="Consolas" pitchFamily="49" charset="0"/>
              </a:rPr>
              <a:t>'http'</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err="1" smtClean="0">
                <a:latin typeface="Consolas" pitchFamily="49" charset="0"/>
                <a:cs typeface="Consolas" pitchFamily="49" charset="0"/>
              </a:rPr>
              <a:t>http.</a:t>
            </a:r>
            <a:r>
              <a:rPr lang="es-ES" i="0" dirty="0" err="1" smtClean="0">
                <a:solidFill>
                  <a:schemeClr val="accent2">
                    <a:lumMod val="75000"/>
                  </a:schemeClr>
                </a:solidFill>
                <a:latin typeface="Consolas" pitchFamily="49" charset="0"/>
                <a:cs typeface="Consolas" pitchFamily="49" charset="0"/>
              </a:rPr>
              <a:t>createServer</a:t>
            </a:r>
            <a:r>
              <a:rPr lang="es-ES" i="0" dirty="0" smtClean="0">
                <a:latin typeface="Consolas" pitchFamily="49" charset="0"/>
                <a:cs typeface="Consolas" pitchFamily="49" charset="0"/>
              </a:rPr>
              <a:t>(</a:t>
            </a:r>
            <a:r>
              <a:rPr lang="es-ES" b="1" i="0" dirty="0" err="1" smtClean="0">
                <a:latin typeface="Consolas" pitchFamily="49" charset="0"/>
                <a:cs typeface="Consolas" pitchFamily="49" charset="0"/>
              </a:rPr>
              <a:t>function</a:t>
            </a:r>
            <a:r>
              <a:rPr lang="es-ES" i="0" dirty="0" smtClean="0">
                <a:latin typeface="Consolas" pitchFamily="49" charset="0"/>
                <a:cs typeface="Consolas" pitchFamily="49" charset="0"/>
              </a:rPr>
              <a:t> </a:t>
            </a:r>
            <a:r>
              <a:rPr lang="es-ES" i="0" dirty="0">
                <a:latin typeface="Consolas" pitchFamily="49" charset="0"/>
                <a:cs typeface="Consolas" pitchFamily="49" charset="0"/>
              </a:rPr>
              <a:t>(</a:t>
            </a:r>
            <a:r>
              <a:rPr lang="es-ES" i="0" dirty="0" err="1">
                <a:latin typeface="Consolas" pitchFamily="49" charset="0"/>
                <a:cs typeface="Consolas" pitchFamily="49" charset="0"/>
              </a:rPr>
              <a:t>request</a:t>
            </a:r>
            <a:r>
              <a:rPr lang="es-ES" i="0" dirty="0">
                <a:latin typeface="Consolas" pitchFamily="49" charset="0"/>
                <a:cs typeface="Consolas" pitchFamily="49" charset="0"/>
              </a:rPr>
              <a:t>, response) { </a:t>
            </a:r>
            <a:endParaRPr lang="es-ES" i="0" dirty="0" smtClean="0">
              <a:latin typeface="Consolas" pitchFamily="49" charset="0"/>
              <a:cs typeface="Consolas" pitchFamily="49" charset="0"/>
            </a:endParaRPr>
          </a:p>
          <a:p>
            <a:pPr marL="0" indent="0">
              <a:buNone/>
            </a:pPr>
            <a:r>
              <a:rPr lang="es-ES" i="0" dirty="0">
                <a:latin typeface="Consolas" pitchFamily="49" charset="0"/>
                <a:cs typeface="Consolas" pitchFamily="49" charset="0"/>
              </a:rPr>
              <a:t>	</a:t>
            </a:r>
            <a:r>
              <a:rPr lang="es-ES" i="0" dirty="0" err="1" smtClean="0">
                <a:solidFill>
                  <a:schemeClr val="bg1"/>
                </a:solidFill>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writeHead</a:t>
            </a:r>
            <a:r>
              <a:rPr lang="es-ES" i="0" dirty="0" smtClean="0">
                <a:solidFill>
                  <a:schemeClr val="bg1"/>
                </a:solidFill>
                <a:latin typeface="Consolas" pitchFamily="49" charset="0"/>
                <a:cs typeface="Consolas" pitchFamily="49" charset="0"/>
              </a:rPr>
              <a:t>(</a:t>
            </a:r>
            <a:r>
              <a:rPr lang="es-ES" i="0" dirty="0" smtClean="0">
                <a:solidFill>
                  <a:srgbClr val="FF0000"/>
                </a:solidFill>
                <a:latin typeface="Consolas" pitchFamily="49" charset="0"/>
                <a:cs typeface="Consolas" pitchFamily="49" charset="0"/>
              </a:rPr>
              <a:t>200</a:t>
            </a:r>
            <a:r>
              <a:rPr lang="es-ES" i="0" dirty="0">
                <a:latin typeface="Consolas" pitchFamily="49" charset="0"/>
                <a:cs typeface="Consolas" pitchFamily="49" charset="0"/>
              </a:rPr>
              <a:t>, {</a:t>
            </a:r>
            <a:r>
              <a:rPr lang="es-ES" i="0" dirty="0">
                <a:solidFill>
                  <a:schemeClr val="bg2">
                    <a:lumMod val="75000"/>
                  </a:schemeClr>
                </a:solidFill>
                <a:latin typeface="Consolas" pitchFamily="49" charset="0"/>
                <a:cs typeface="Consolas" pitchFamily="49" charset="0"/>
              </a:rPr>
              <a:t>'</a:t>
            </a:r>
            <a:r>
              <a:rPr lang="es-ES" i="0" dirty="0" err="1">
                <a:solidFill>
                  <a:schemeClr val="bg2">
                    <a:lumMod val="75000"/>
                  </a:schemeClr>
                </a:solidFill>
                <a:latin typeface="Consolas" pitchFamily="49" charset="0"/>
                <a:cs typeface="Consolas" pitchFamily="49" charset="0"/>
              </a:rPr>
              <a:t>Cont</a:t>
            </a:r>
            <a:r>
              <a:rPr lang="es-ES" i="0" dirty="0">
                <a:solidFill>
                  <a:schemeClr val="bg2">
                    <a:lumMod val="75000"/>
                  </a:schemeClr>
                </a:solidFill>
                <a:latin typeface="Consolas" pitchFamily="49" charset="0"/>
                <a:cs typeface="Consolas" pitchFamily="49" charset="0"/>
              </a:rPr>
              <a:t>ent-Type</a:t>
            </a:r>
            <a:r>
              <a:rPr lang="es-ES" i="0" dirty="0" smtClean="0">
                <a:solidFill>
                  <a:schemeClr val="bg2">
                    <a:lumMod val="75000"/>
                  </a:schemeClr>
                </a:solidFill>
                <a:latin typeface="Consolas" pitchFamily="49" charset="0"/>
                <a:cs typeface="Consolas" pitchFamily="49" charset="0"/>
              </a:rPr>
              <a:t>':'text/plain'</a:t>
            </a:r>
            <a:r>
              <a:rPr lang="es-ES" i="0" dirty="0" smtClean="0">
                <a:latin typeface="Consolas" pitchFamily="49" charset="0"/>
                <a:cs typeface="Consolas" pitchFamily="49" charset="0"/>
              </a:rPr>
              <a:t>});</a:t>
            </a:r>
          </a:p>
          <a:p>
            <a:pPr marL="0" indent="0">
              <a:buNone/>
            </a:pPr>
            <a:r>
              <a:rPr lang="es-ES" i="0" dirty="0">
                <a:latin typeface="Consolas" pitchFamily="49" charset="0"/>
                <a:cs typeface="Consolas" pitchFamily="49" charset="0"/>
              </a:rPr>
              <a:t>	</a:t>
            </a:r>
            <a:r>
              <a:rPr lang="es-ES" i="0" dirty="0" err="1" smtClean="0">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end</a:t>
            </a:r>
            <a:r>
              <a:rPr lang="es-ES" i="0" dirty="0">
                <a:latin typeface="Consolas" pitchFamily="49" charset="0"/>
                <a:cs typeface="Consolas" pitchFamily="49" charset="0"/>
              </a:rPr>
              <a:t>(</a:t>
            </a:r>
            <a:r>
              <a:rPr lang="es-ES" i="0" dirty="0" smtClean="0">
                <a:solidFill>
                  <a:schemeClr val="bg2">
                    <a:lumMod val="75000"/>
                  </a:schemeClr>
                </a:solidFill>
                <a:latin typeface="Consolas" pitchFamily="49" charset="0"/>
                <a:cs typeface="Consolas" pitchFamily="49" charset="0"/>
              </a:rPr>
              <a:t>'Hola Mundo</a:t>
            </a:r>
            <a:r>
              <a:rPr lang="es-ES" b="1" i="0" dirty="0" smtClean="0">
                <a:solidFill>
                  <a:schemeClr val="bg2">
                    <a:lumMod val="75000"/>
                  </a:schemeClr>
                </a:solidFill>
                <a:latin typeface="Consolas" pitchFamily="49" charset="0"/>
                <a:cs typeface="Consolas" pitchFamily="49" charset="0"/>
              </a:rPr>
              <a:t>\n</a:t>
            </a:r>
            <a:r>
              <a:rPr lang="es-ES" i="0" dirty="0">
                <a:solidFill>
                  <a:schemeClr val="bg2">
                    <a:lumMod val="75000"/>
                  </a:schemeClr>
                </a:solidFill>
                <a:latin typeface="Consolas" pitchFamily="49" charset="0"/>
                <a:cs typeface="Consolas" pitchFamily="49" charset="0"/>
              </a:rPr>
              <a:t>'</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smtClean="0">
                <a:latin typeface="Consolas" pitchFamily="49" charset="0"/>
                <a:cs typeface="Consolas" pitchFamily="49" charset="0"/>
              </a:rPr>
              <a:t>}).</a:t>
            </a:r>
            <a:r>
              <a:rPr lang="es-ES" i="0" dirty="0">
                <a:solidFill>
                  <a:schemeClr val="accent2">
                    <a:lumMod val="75000"/>
                  </a:schemeClr>
                </a:solidFill>
                <a:latin typeface="Consolas" pitchFamily="49" charset="0"/>
                <a:cs typeface="Consolas" pitchFamily="49" charset="0"/>
              </a:rPr>
              <a:t>listen</a:t>
            </a:r>
            <a:r>
              <a:rPr lang="es-ES" i="0" dirty="0">
                <a:latin typeface="Consolas" pitchFamily="49" charset="0"/>
                <a:cs typeface="Consolas" pitchFamily="49" charset="0"/>
              </a:rPr>
              <a:t>(</a:t>
            </a:r>
            <a:r>
              <a:rPr lang="es-ES" i="0" dirty="0">
                <a:solidFill>
                  <a:srgbClr val="FF0000"/>
                </a:solidFill>
                <a:latin typeface="Consolas" pitchFamily="49" charset="0"/>
                <a:cs typeface="Consolas" pitchFamily="49" charset="0"/>
              </a:rPr>
              <a:t>8000</a:t>
            </a:r>
            <a:r>
              <a:rPr lang="es-ES" i="0" dirty="0" smtClean="0">
                <a:latin typeface="Consolas" pitchFamily="49" charset="0"/>
                <a:cs typeface="Consolas" pitchFamily="49" charset="0"/>
              </a:rPr>
              <a:t>);</a:t>
            </a:r>
          </a:p>
          <a:p>
            <a:pPr marL="0" indent="0">
              <a:buNone/>
            </a:pPr>
            <a:r>
              <a:rPr lang="es-ES" i="0" dirty="0" smtClean="0">
                <a:latin typeface="Consolas" pitchFamily="49" charset="0"/>
                <a:cs typeface="Consolas" pitchFamily="49" charset="0"/>
              </a:rPr>
              <a:t> </a:t>
            </a:r>
            <a:r>
              <a:rPr lang="es-ES" i="0" dirty="0">
                <a:latin typeface="Consolas" pitchFamily="49" charset="0"/>
                <a:cs typeface="Consolas" pitchFamily="49" charset="0"/>
              </a:rPr>
              <a:t>console.log(</a:t>
            </a:r>
            <a:r>
              <a:rPr lang="es-ES" i="0" dirty="0">
                <a:solidFill>
                  <a:schemeClr val="bg2">
                    <a:lumMod val="75000"/>
                  </a:schemeClr>
                </a:solidFill>
                <a:latin typeface="Consolas" pitchFamily="49" charset="0"/>
                <a:cs typeface="Consolas" pitchFamily="49" charset="0"/>
              </a:rPr>
              <a:t>'Server </a:t>
            </a:r>
            <a:r>
              <a:rPr lang="es-ES" i="0" dirty="0" err="1">
                <a:solidFill>
                  <a:schemeClr val="bg2">
                    <a:lumMod val="75000"/>
                  </a:schemeClr>
                </a:solidFill>
                <a:latin typeface="Consolas" pitchFamily="49" charset="0"/>
                <a:cs typeface="Consolas" pitchFamily="49" charset="0"/>
              </a:rPr>
              <a:t>running</a:t>
            </a:r>
            <a:r>
              <a:rPr lang="es-ES" i="0" dirty="0">
                <a:solidFill>
                  <a:schemeClr val="bg2">
                    <a:lumMod val="75000"/>
                  </a:schemeClr>
                </a:solidFill>
                <a:latin typeface="Consolas" pitchFamily="49" charset="0"/>
                <a:cs typeface="Consolas" pitchFamily="49" charset="0"/>
              </a:rPr>
              <a:t> at http://127.0.0.1:8000/'</a:t>
            </a:r>
            <a:r>
              <a:rPr lang="es-ES" i="0" dirty="0">
                <a:latin typeface="Consolas" pitchFamily="49" charset="0"/>
                <a:cs typeface="Consolas" pitchFamily="49" charset="0"/>
              </a:rPr>
              <a:t>);</a:t>
            </a:r>
          </a:p>
        </p:txBody>
      </p:sp>
      <p:sp>
        <p:nvSpPr>
          <p:cNvPr id="19" name="16 CuadroTexto"/>
          <p:cNvSpPr txBox="1"/>
          <p:nvPr/>
        </p:nvSpPr>
        <p:spPr>
          <a:xfrm>
            <a:off x="7364645" y="4080401"/>
            <a:ext cx="1380506" cy="369332"/>
          </a:xfrm>
          <a:prstGeom prst="rect">
            <a:avLst/>
          </a:prstGeom>
          <a:noFill/>
        </p:spPr>
        <p:txBody>
          <a:bodyPr wrap="none" rtlCol="0">
            <a:spAutoFit/>
          </a:bodyPr>
          <a:lstStyle/>
          <a:p>
            <a:r>
              <a:rPr lang="es-ES" u="sng" dirty="0" smtClean="0"/>
              <a:t>Hola Mundo</a:t>
            </a:r>
            <a:endParaRPr lang="es-ES" u="sng" dirty="0"/>
          </a:p>
        </p:txBody>
      </p:sp>
    </p:spTree>
    <p:extLst>
      <p:ext uri="{BB962C8B-B14F-4D97-AF65-F5344CB8AC3E}">
        <p14:creationId xmlns:p14="http://schemas.microsoft.com/office/powerpoint/2010/main" val="385570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a:t>Es posible utilizar módulos desarrollados por </a:t>
            </a:r>
            <a:r>
              <a:rPr lang="es-ES" sz="1900" i="0" dirty="0" smtClean="0"/>
              <a:t>terceros (instalar el de </a:t>
            </a:r>
            <a:r>
              <a:rPr lang="es-ES" sz="1900" i="0" dirty="0" err="1" smtClean="0"/>
              <a:t>mysql</a:t>
            </a:r>
            <a:r>
              <a:rPr lang="es-ES" sz="1900" i="0" dirty="0" smtClean="0"/>
              <a:t>), o incluso crear los nuestros propios, como hemos hecho para conectarnos con nuestra base de datos </a:t>
            </a:r>
            <a:r>
              <a:rPr lang="es-ES" sz="1900" i="0" dirty="0" err="1" smtClean="0"/>
              <a:t>MySQL</a:t>
            </a:r>
            <a:r>
              <a:rPr lang="es-ES" sz="1900" i="0" dirty="0" smtClean="0"/>
              <a:t>.</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sp>
        <p:nvSpPr>
          <p:cNvPr id="5" name="Rectángulo 4"/>
          <p:cNvSpPr/>
          <p:nvPr/>
        </p:nvSpPr>
        <p:spPr>
          <a:xfrm>
            <a:off x="485081" y="2160903"/>
            <a:ext cx="1891694" cy="369332"/>
          </a:xfrm>
          <a:prstGeom prst="rect">
            <a:avLst/>
          </a:prstGeom>
        </p:spPr>
        <p:txBody>
          <a:bodyPr wrap="square">
            <a:spAutoFit/>
          </a:bodyPr>
          <a:lstStyle/>
          <a:p>
            <a:pPr algn="just"/>
            <a:r>
              <a:rPr lang="es-ES" b="1" dirty="0" smtClean="0"/>
              <a:t>Módulo </a:t>
            </a:r>
            <a:r>
              <a:rPr lang="es-ES" b="1" dirty="0" err="1" smtClean="0"/>
              <a:t>dbfunct</a:t>
            </a:r>
            <a:endParaRPr lang="es-ES" b="1" dirty="0"/>
          </a:p>
        </p:txBody>
      </p:sp>
      <p:sp>
        <p:nvSpPr>
          <p:cNvPr id="18" name="12 Marcador de texto"/>
          <p:cNvSpPr txBox="1">
            <a:spLocks/>
          </p:cNvSpPr>
          <p:nvPr/>
        </p:nvSpPr>
        <p:spPr>
          <a:xfrm>
            <a:off x="470345" y="2648425"/>
            <a:ext cx="8339674" cy="1402551"/>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Nuestro módulo consta de dos archivos muy sencillos, </a:t>
            </a:r>
            <a:r>
              <a:rPr lang="es-ES" b="1" i="0" dirty="0" err="1" smtClean="0"/>
              <a:t>DBconstants</a:t>
            </a:r>
            <a:r>
              <a:rPr lang="es-ES" b="1" i="0" dirty="0" smtClean="0"/>
              <a:t>,</a:t>
            </a:r>
            <a:r>
              <a:rPr lang="es-ES" i="0" dirty="0" smtClean="0"/>
              <a:t> que incorpora las propias definiciones de constantes de nuestra base de datos, así como una función para la definición de éstas, ya que en </a:t>
            </a:r>
            <a:r>
              <a:rPr lang="es-ES" i="0" dirty="0" err="1" smtClean="0"/>
              <a:t>Node</a:t>
            </a:r>
            <a:r>
              <a:rPr lang="es-ES" i="0" dirty="0" smtClean="0"/>
              <a:t> no existe el concepto de constante como tal.</a:t>
            </a:r>
          </a:p>
          <a:p>
            <a:endParaRPr lang="es" u="sng" dirty="0" smtClean="0"/>
          </a:p>
          <a:p>
            <a:endParaRPr lang="es-ES" i="0" dirty="0">
              <a:latin typeface="Lato Light" pitchFamily="34" charset="0"/>
            </a:endParaRPr>
          </a:p>
        </p:txBody>
      </p:sp>
      <p:pic>
        <p:nvPicPr>
          <p:cNvPr id="6" name="Imagen 5"/>
          <p:cNvPicPr>
            <a:picLocks noChangeAspect="1"/>
          </p:cNvPicPr>
          <p:nvPr/>
        </p:nvPicPr>
        <p:blipFill>
          <a:blip r:embed="rId3"/>
          <a:stretch>
            <a:fillRect/>
          </a:stretch>
        </p:blipFill>
        <p:spPr>
          <a:xfrm>
            <a:off x="2996753" y="3837223"/>
            <a:ext cx="3735487" cy="2539747"/>
          </a:xfrm>
          <a:prstGeom prst="rect">
            <a:avLst/>
          </a:prstGeom>
        </p:spPr>
      </p:pic>
    </p:spTree>
    <p:extLst>
      <p:ext uri="{BB962C8B-B14F-4D97-AF65-F5344CB8AC3E}">
        <p14:creationId xmlns:p14="http://schemas.microsoft.com/office/powerpoint/2010/main" val="3907518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smtClean="0"/>
              <a:t>Este módulo con las constantes lo incluimos en el otro archivo del módulo que nos crea el </a:t>
            </a:r>
            <a:r>
              <a:rPr lang="es-ES" sz="1900" i="0" dirty="0"/>
              <a:t>objeto conexión </a:t>
            </a:r>
            <a:r>
              <a:rPr lang="es-ES" sz="1900" b="1" i="0" dirty="0" err="1"/>
              <a:t>MySQLconnection</a:t>
            </a:r>
            <a:r>
              <a:rPr lang="es-ES" sz="1900" i="0" dirty="0"/>
              <a:t>, </a:t>
            </a:r>
            <a:r>
              <a:rPr lang="es-ES" sz="1900" i="0" dirty="0" smtClean="0"/>
              <a:t>y que a su vez, incluiremos en nuestros archivos de funciones donde va a ser utilizado.</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pic>
        <p:nvPicPr>
          <p:cNvPr id="2" name="Imagen 1"/>
          <p:cNvPicPr>
            <a:picLocks noChangeAspect="1"/>
          </p:cNvPicPr>
          <p:nvPr/>
        </p:nvPicPr>
        <p:blipFill>
          <a:blip r:embed="rId3"/>
          <a:stretch>
            <a:fillRect/>
          </a:stretch>
        </p:blipFill>
        <p:spPr>
          <a:xfrm>
            <a:off x="2627784" y="2141298"/>
            <a:ext cx="4559201" cy="4161789"/>
          </a:xfrm>
          <a:prstGeom prst="rect">
            <a:avLst/>
          </a:prstGeom>
        </p:spPr>
      </p:pic>
    </p:spTree>
    <p:extLst>
      <p:ext uri="{BB962C8B-B14F-4D97-AF65-F5344CB8AC3E}">
        <p14:creationId xmlns:p14="http://schemas.microsoft.com/office/powerpoint/2010/main" val="3100912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p:txBody>
          <a:bodyPr/>
          <a:lstStyle/>
          <a:p>
            <a:endParaRPr lang="es-ES"/>
          </a:p>
        </p:txBody>
      </p:sp>
      <p:sp>
        <p:nvSpPr>
          <p:cNvPr id="13" name="12 Marcador de texto"/>
          <p:cNvSpPr>
            <a:spLocks noGrp="1"/>
          </p:cNvSpPr>
          <p:nvPr>
            <p:ph type="body" sz="quarter" idx="3"/>
          </p:nvPr>
        </p:nvSpPr>
        <p:spPr/>
        <p:txBody>
          <a:bodyPr/>
          <a:lstStyle/>
          <a:p>
            <a:endParaRPr lang="es-ES"/>
          </a:p>
        </p:txBody>
      </p:sp>
      <p:sp>
        <p:nvSpPr>
          <p:cNvPr id="14" name="13 Marcador de contenido"/>
          <p:cNvSpPr>
            <a:spLocks noGrp="1"/>
          </p:cNvSpPr>
          <p:nvPr>
            <p:ph sz="quarter" idx="4"/>
          </p:nvPr>
        </p:nvSpPr>
        <p:spPr/>
        <p:txBody>
          <a:bodyPr/>
          <a:lstStyle/>
          <a:p>
            <a:endParaRPr lang="es-ES"/>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Tree>
    <p:extLst>
      <p:ext uri="{BB962C8B-B14F-4D97-AF65-F5344CB8AC3E}">
        <p14:creationId xmlns:p14="http://schemas.microsoft.com/office/powerpoint/2010/main" val="1368235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QUE ES?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421306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87276" y="0"/>
            <a:ext cx="2232248" cy="611510"/>
          </a:xfrm>
        </p:spPr>
        <p:txBody>
          <a:bodyPr>
            <a:noAutofit/>
          </a:bodyPr>
          <a:lstStyle/>
          <a:p>
            <a:r>
              <a:rPr lang="es-ES" sz="3600" i="0" u="sng" dirty="0" err="1" smtClean="0">
                <a:latin typeface="Lato Hairline" pitchFamily="34" charset="0"/>
              </a:rPr>
              <a:t>Bootstrap</a:t>
            </a:r>
            <a:endParaRPr lang="es-ES" sz="3600" i="0" u="sng" dirty="0">
              <a:latin typeface="Lato Hairline" pitchFamily="34" charset="0"/>
            </a:endParaRPr>
          </a:p>
        </p:txBody>
      </p:sp>
      <p:sp>
        <p:nvSpPr>
          <p:cNvPr id="2" name="1 Rectángulo"/>
          <p:cNvSpPr/>
          <p:nvPr/>
        </p:nvSpPr>
        <p:spPr>
          <a:xfrm>
            <a:off x="3106350" y="577660"/>
            <a:ext cx="2594100" cy="369332"/>
          </a:xfrm>
          <a:prstGeom prst="rect">
            <a:avLst/>
          </a:prstGeom>
        </p:spPr>
        <p:txBody>
          <a:bodyPr wrap="square">
            <a:spAutoFit/>
          </a:bodyPr>
          <a:lstStyle/>
          <a:p>
            <a:r>
              <a:rPr lang="es-ES" dirty="0" smtClean="0"/>
              <a:t>http://</a:t>
            </a:r>
            <a:r>
              <a:rPr lang="es-ES" dirty="0" smtClean="0"/>
              <a:t>get</a:t>
            </a:r>
            <a:r>
              <a:rPr lang="es-ES" b="1" dirty="0" smtClean="0"/>
              <a:t>bootstrap</a:t>
            </a:r>
            <a:r>
              <a:rPr lang="es-ES" dirty="0" smtClean="0"/>
              <a:t>.com</a:t>
            </a:r>
            <a:endParaRPr lang="es-ES" dirty="0"/>
          </a:p>
        </p:txBody>
      </p:sp>
      <p:pic>
        <p:nvPicPr>
          <p:cNvPr id="9" name="Picture 19" descr="C:\Users\mcl\Desktop\documentacion de WUSIC\twitter-bootstr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433" cy="92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1656184" cy="611510"/>
          </a:xfrm>
        </p:spPr>
        <p:txBody>
          <a:bodyPr>
            <a:noAutofit/>
          </a:bodyPr>
          <a:lstStyle/>
          <a:p>
            <a:r>
              <a:rPr lang="es-ES" sz="3600" i="0" u="sng" dirty="0" err="1" smtClean="0">
                <a:latin typeface="Lato Hairline" pitchFamily="34" charset="0"/>
              </a:rPr>
              <a:t>GitHub</a:t>
            </a:r>
            <a:endParaRPr lang="es-ES" sz="3600" i="0" u="sng" dirty="0">
              <a:latin typeface="Lato Hairline" pitchFamily="34" charset="0"/>
            </a:endParaRPr>
          </a:p>
        </p:txBody>
      </p:sp>
      <p:sp>
        <p:nvSpPr>
          <p:cNvPr id="12" name="11 Marcador de contenido"/>
          <p:cNvSpPr>
            <a:spLocks noGrp="1"/>
          </p:cNvSpPr>
          <p:nvPr>
            <p:ph sz="half" idx="2"/>
          </p:nvPr>
        </p:nvSpPr>
        <p:spPr/>
        <p:txBody>
          <a:bodyPr/>
          <a:lstStyle/>
          <a:p>
            <a:endParaRPr lang="es-ES"/>
          </a:p>
        </p:txBody>
      </p:sp>
      <p:sp>
        <p:nvSpPr>
          <p:cNvPr id="13" name="12 Marcador de texto"/>
          <p:cNvSpPr>
            <a:spLocks noGrp="1"/>
          </p:cNvSpPr>
          <p:nvPr>
            <p:ph type="body" sz="quarter" idx="3"/>
          </p:nvPr>
        </p:nvSpPr>
        <p:spPr/>
        <p:txBody>
          <a:bodyPr/>
          <a:lstStyle/>
          <a:p>
            <a:endParaRPr lang="es-ES"/>
          </a:p>
        </p:txBody>
      </p:sp>
      <p:sp>
        <p:nvSpPr>
          <p:cNvPr id="14" name="13 Marcador de contenido"/>
          <p:cNvSpPr>
            <a:spLocks noGrp="1"/>
          </p:cNvSpPr>
          <p:nvPr>
            <p:ph sz="quarter" idx="4"/>
          </p:nvPr>
        </p:nvSpPr>
        <p:spPr/>
        <p:txBody>
          <a:bodyPr/>
          <a:lstStyle/>
          <a:p>
            <a:endParaRPr lang="es-ES"/>
          </a:p>
        </p:txBody>
      </p:sp>
      <p:pic>
        <p:nvPicPr>
          <p:cNvPr id="8" name="Picture 7" descr="C:\Users\mcl\Desktop\documentacion de WUSIC\github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537901" y="565528"/>
            <a:ext cx="2068195" cy="369332"/>
          </a:xfrm>
          <a:prstGeom prst="rect">
            <a:avLst/>
          </a:prstGeom>
        </p:spPr>
        <p:txBody>
          <a:bodyPr wrap="none">
            <a:spAutoFit/>
          </a:bodyPr>
          <a:lstStyle/>
          <a:p>
            <a:r>
              <a:rPr lang="es-ES" dirty="0"/>
              <a:t>https://</a:t>
            </a:r>
            <a:r>
              <a:rPr lang="es-ES" b="1" dirty="0"/>
              <a:t>github</a:t>
            </a:r>
            <a:r>
              <a:rPr lang="es-ES" dirty="0"/>
              <a:t>.com/</a:t>
            </a:r>
          </a:p>
        </p:txBody>
      </p:sp>
    </p:spTree>
    <p:extLst>
      <p:ext uri="{BB962C8B-B14F-4D97-AF65-F5344CB8AC3E}">
        <p14:creationId xmlns:p14="http://schemas.microsoft.com/office/powerpoint/2010/main" val="21303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69848" y="1554480"/>
            <a:ext cx="7030544" cy="2018536"/>
          </a:xfrm>
        </p:spPr>
        <p:txBody>
          <a:bodyPr/>
          <a:lstStyle/>
          <a:p>
            <a:r>
              <a:rPr lang="es-ES" dirty="0" smtClean="0"/>
              <a:t>Porque?</a:t>
            </a:r>
            <a:endParaRPr lang="es-ES" dirty="0"/>
          </a:p>
        </p:txBody>
      </p:sp>
    </p:spTree>
    <p:extLst>
      <p:ext uri="{BB962C8B-B14F-4D97-AF65-F5344CB8AC3E}">
        <p14:creationId xmlns:p14="http://schemas.microsoft.com/office/powerpoint/2010/main" val="428112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69848" y="1554480"/>
            <a:ext cx="7822632" cy="1979466"/>
          </a:xfrm>
        </p:spPr>
        <p:txBody>
          <a:bodyPr/>
          <a:lstStyle/>
          <a:p>
            <a:r>
              <a:rPr lang="es-ES" dirty="0" smtClean="0"/>
              <a:t>Tecnologías empleadas</a:t>
            </a:r>
            <a:endParaRPr lang="es-ES" dirty="0"/>
          </a:p>
        </p:txBody>
      </p:sp>
    </p:spTree>
    <p:extLst>
      <p:ext uri="{BB962C8B-B14F-4D97-AF65-F5344CB8AC3E}">
        <p14:creationId xmlns:p14="http://schemas.microsoft.com/office/powerpoint/2010/main" val="174504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descr="C:\Users\mcl\Desktop\documentacion de WUSIC\jquery_2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43" y="94840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cl\Desktop\documentacion de WUSIC\consola C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551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mcl\Desktop\documentacion de WUSIC\grunt-200x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298" y="-320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mcl\Desktop\documentacion de WUSIC\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4" y="35830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mcl\Desktop\documentacion de WUSIC\mysql-workben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410" y="261168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mcl\Desktop\documentacion de WUSIC\nodebad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 y="-58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mcl\Desktop\documentacion de WUSIC\notepad___by_darklotustmpst-d5ibp4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162" y="4718849"/>
            <a:ext cx="2249595" cy="224959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mcl\Desktop\documentacion de WUSIC\phot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4"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Users\mcl\Desktop\documentacion de WUSIC\twitter-bootstra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3" y="156639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cl\Desktop\documentacion de WUSIC\200u.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830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mcl\Desktop\documentacion de WUSIC\HTML5_logo_and_wordmark.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643" y="48643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cl\Desktop\documentacion de WUSIC\bow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6324" y="6138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cl\Desktop\documentacion de WUSIC\github_logo.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2165" y="505791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mcl\Desktop\documentacion de WUSIC\introduction-to-yeoma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7143" y="2540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cl\Desktop\documentacion de WUSIC\css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4052" y="4265716"/>
            <a:ext cx="962845" cy="9628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cl\Desktop\documentacion de WUSIC\angular-js-preview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0173" y="185695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mcl\Desktop\documentacion de WUSIC\mysql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7864" y="498171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mcl\Desktop\documentacion de WUSIC\js-logo-badge-512-200x20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9485" y="4747139"/>
            <a:ext cx="1874946" cy="187494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20"/>
          <a:stretch>
            <a:fillRect/>
          </a:stretch>
        </p:blipFill>
        <p:spPr>
          <a:xfrm>
            <a:off x="1477519" y="-1880"/>
            <a:ext cx="2328232" cy="559955"/>
          </a:xfrm>
          <a:prstGeom prst="rect">
            <a:avLst/>
          </a:prstGeom>
        </p:spPr>
      </p:pic>
    </p:spTree>
    <p:extLst>
      <p:ext uri="{BB962C8B-B14F-4D97-AF65-F5344CB8AC3E}">
        <p14:creationId xmlns:p14="http://schemas.microsoft.com/office/powerpoint/2010/main" val="132960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1000" fill="hold"/>
                                        <p:tgtEl>
                                          <p:spTgt spid="2052"/>
                                        </p:tgtEl>
                                        <p:attrNameLst>
                                          <p:attrName>ppt_x</p:attrName>
                                        </p:attrNameLst>
                                      </p:cBhvr>
                                      <p:tavLst>
                                        <p:tav tm="0">
                                          <p:val>
                                            <p:strVal val="#ppt_x"/>
                                          </p:val>
                                        </p:tav>
                                        <p:tav tm="100000">
                                          <p:val>
                                            <p:strVal val="#ppt_x"/>
                                          </p:val>
                                        </p:tav>
                                      </p:tavLst>
                                    </p:anim>
                                    <p:anim calcmode="lin" valueType="num">
                                      <p:cBhvr additive="base">
                                        <p:cTn id="8" dur="1000" fill="hold"/>
                                        <p:tgtEl>
                                          <p:spTgt spid="2052"/>
                                        </p:tgtEl>
                                        <p:attrNameLst>
                                          <p:attrName>ppt_y</p:attrName>
                                        </p:attrNameLst>
                                      </p:cBhvr>
                                      <p:tavLst>
                                        <p:tav tm="0">
                                          <p:val>
                                            <p:strVal val="1+#ppt_h/2"/>
                                          </p:val>
                                        </p:tav>
                                        <p:tav tm="100000">
                                          <p:val>
                                            <p:strVal val="#ppt_y"/>
                                          </p:val>
                                        </p:tav>
                                      </p:tavLst>
                                    </p:anim>
                                  </p:childTnLst>
                                </p:cTn>
                              </p:par>
                              <p:par>
                                <p:cTn id="9" presetID="26" presetClass="entr" presetSubtype="0" fill="hold" nodeType="withEffect">
                                  <p:stCondLst>
                                    <p:cond delay="250"/>
                                  </p:stCondLst>
                                  <p:childTnLst>
                                    <p:set>
                                      <p:cBhvr>
                                        <p:cTn id="10" dur="1" fill="hold">
                                          <p:stCondLst>
                                            <p:cond delay="0"/>
                                          </p:stCondLst>
                                        </p:cTn>
                                        <p:tgtEl>
                                          <p:spTgt spid="2064"/>
                                        </p:tgtEl>
                                        <p:attrNameLst>
                                          <p:attrName>style.visibility</p:attrName>
                                        </p:attrNameLst>
                                      </p:cBhvr>
                                      <p:to>
                                        <p:strVal val="visible"/>
                                      </p:to>
                                    </p:set>
                                    <p:animEffect transition="in" filter="wipe(down)">
                                      <p:cBhvr>
                                        <p:cTn id="11" dur="580">
                                          <p:stCondLst>
                                            <p:cond delay="0"/>
                                          </p:stCondLst>
                                        </p:cTn>
                                        <p:tgtEl>
                                          <p:spTgt spid="2064"/>
                                        </p:tgtEl>
                                      </p:cBhvr>
                                    </p:animEffect>
                                    <p:anim calcmode="lin" valueType="num">
                                      <p:cBhvr>
                                        <p:cTn id="12" dur="1822" tmFilter="0,0; 0.14,0.36; 0.43,0.73; 0.71,0.91; 1.0,1.0">
                                          <p:stCondLst>
                                            <p:cond delay="0"/>
                                          </p:stCondLst>
                                        </p:cTn>
                                        <p:tgtEl>
                                          <p:spTgt spid="206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06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06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06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064"/>
                                        </p:tgtEl>
                                        <p:attrNameLst>
                                          <p:attrName>ppt_y</p:attrName>
                                        </p:attrNameLst>
                                      </p:cBhvr>
                                      <p:tavLst>
                                        <p:tav tm="0" fmla="#ppt_y-sin(pi*$)/81">
                                          <p:val>
                                            <p:fltVal val="0"/>
                                          </p:val>
                                        </p:tav>
                                        <p:tav tm="100000">
                                          <p:val>
                                            <p:fltVal val="1"/>
                                          </p:val>
                                        </p:tav>
                                      </p:tavLst>
                                    </p:anim>
                                    <p:animScale>
                                      <p:cBhvr>
                                        <p:cTn id="17" dur="26">
                                          <p:stCondLst>
                                            <p:cond delay="650"/>
                                          </p:stCondLst>
                                        </p:cTn>
                                        <p:tgtEl>
                                          <p:spTgt spid="2064"/>
                                        </p:tgtEl>
                                      </p:cBhvr>
                                      <p:to x="100000" y="60000"/>
                                    </p:animScale>
                                    <p:animScale>
                                      <p:cBhvr>
                                        <p:cTn id="18" dur="166" decel="50000">
                                          <p:stCondLst>
                                            <p:cond delay="676"/>
                                          </p:stCondLst>
                                        </p:cTn>
                                        <p:tgtEl>
                                          <p:spTgt spid="2064"/>
                                        </p:tgtEl>
                                      </p:cBhvr>
                                      <p:to x="100000" y="100000"/>
                                    </p:animScale>
                                    <p:animScale>
                                      <p:cBhvr>
                                        <p:cTn id="19" dur="26">
                                          <p:stCondLst>
                                            <p:cond delay="1312"/>
                                          </p:stCondLst>
                                        </p:cTn>
                                        <p:tgtEl>
                                          <p:spTgt spid="2064"/>
                                        </p:tgtEl>
                                      </p:cBhvr>
                                      <p:to x="100000" y="80000"/>
                                    </p:animScale>
                                    <p:animScale>
                                      <p:cBhvr>
                                        <p:cTn id="20" dur="166" decel="50000">
                                          <p:stCondLst>
                                            <p:cond delay="1338"/>
                                          </p:stCondLst>
                                        </p:cTn>
                                        <p:tgtEl>
                                          <p:spTgt spid="2064"/>
                                        </p:tgtEl>
                                      </p:cBhvr>
                                      <p:to x="100000" y="100000"/>
                                    </p:animScale>
                                    <p:animScale>
                                      <p:cBhvr>
                                        <p:cTn id="21" dur="26">
                                          <p:stCondLst>
                                            <p:cond delay="1642"/>
                                          </p:stCondLst>
                                        </p:cTn>
                                        <p:tgtEl>
                                          <p:spTgt spid="2064"/>
                                        </p:tgtEl>
                                      </p:cBhvr>
                                      <p:to x="100000" y="90000"/>
                                    </p:animScale>
                                    <p:animScale>
                                      <p:cBhvr>
                                        <p:cTn id="22" dur="166" decel="50000">
                                          <p:stCondLst>
                                            <p:cond delay="1668"/>
                                          </p:stCondLst>
                                        </p:cTn>
                                        <p:tgtEl>
                                          <p:spTgt spid="2064"/>
                                        </p:tgtEl>
                                      </p:cBhvr>
                                      <p:to x="100000" y="100000"/>
                                    </p:animScale>
                                    <p:animScale>
                                      <p:cBhvr>
                                        <p:cTn id="23" dur="26">
                                          <p:stCondLst>
                                            <p:cond delay="1808"/>
                                          </p:stCondLst>
                                        </p:cTn>
                                        <p:tgtEl>
                                          <p:spTgt spid="2064"/>
                                        </p:tgtEl>
                                      </p:cBhvr>
                                      <p:to x="100000" y="95000"/>
                                    </p:animScale>
                                    <p:animScale>
                                      <p:cBhvr>
                                        <p:cTn id="24" dur="166" decel="50000">
                                          <p:stCondLst>
                                            <p:cond delay="1834"/>
                                          </p:stCondLst>
                                        </p:cTn>
                                        <p:tgtEl>
                                          <p:spTgt spid="2064"/>
                                        </p:tgtEl>
                                      </p:cBhvr>
                                      <p:to x="100000" y="100000"/>
                                    </p:animScale>
                                  </p:childTnLst>
                                </p:cTn>
                              </p:par>
                              <p:par>
                                <p:cTn id="25" presetID="26" presetClass="entr" presetSubtype="0" fill="hold" nodeType="withEffect">
                                  <p:stCondLst>
                                    <p:cond delay="0"/>
                                  </p:stCondLst>
                                  <p:childTnLst>
                                    <p:set>
                                      <p:cBhvr>
                                        <p:cTn id="26" dur="1" fill="hold">
                                          <p:stCondLst>
                                            <p:cond delay="0"/>
                                          </p:stCondLst>
                                        </p:cTn>
                                        <p:tgtEl>
                                          <p:spTgt spid="2056"/>
                                        </p:tgtEl>
                                        <p:attrNameLst>
                                          <p:attrName>style.visibility</p:attrName>
                                        </p:attrNameLst>
                                      </p:cBhvr>
                                      <p:to>
                                        <p:strVal val="visible"/>
                                      </p:to>
                                    </p:set>
                                    <p:animEffect transition="in" filter="wipe(down)">
                                      <p:cBhvr>
                                        <p:cTn id="27" dur="580">
                                          <p:stCondLst>
                                            <p:cond delay="0"/>
                                          </p:stCondLst>
                                        </p:cTn>
                                        <p:tgtEl>
                                          <p:spTgt spid="2056"/>
                                        </p:tgtEl>
                                      </p:cBhvr>
                                    </p:animEffect>
                                    <p:anim calcmode="lin" valueType="num">
                                      <p:cBhvr>
                                        <p:cTn id="28"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33" dur="26">
                                          <p:stCondLst>
                                            <p:cond delay="650"/>
                                          </p:stCondLst>
                                        </p:cTn>
                                        <p:tgtEl>
                                          <p:spTgt spid="2056"/>
                                        </p:tgtEl>
                                      </p:cBhvr>
                                      <p:to x="100000" y="60000"/>
                                    </p:animScale>
                                    <p:animScale>
                                      <p:cBhvr>
                                        <p:cTn id="34" dur="166" decel="50000">
                                          <p:stCondLst>
                                            <p:cond delay="676"/>
                                          </p:stCondLst>
                                        </p:cTn>
                                        <p:tgtEl>
                                          <p:spTgt spid="2056"/>
                                        </p:tgtEl>
                                      </p:cBhvr>
                                      <p:to x="100000" y="100000"/>
                                    </p:animScale>
                                    <p:animScale>
                                      <p:cBhvr>
                                        <p:cTn id="35" dur="26">
                                          <p:stCondLst>
                                            <p:cond delay="1312"/>
                                          </p:stCondLst>
                                        </p:cTn>
                                        <p:tgtEl>
                                          <p:spTgt spid="2056"/>
                                        </p:tgtEl>
                                      </p:cBhvr>
                                      <p:to x="100000" y="80000"/>
                                    </p:animScale>
                                    <p:animScale>
                                      <p:cBhvr>
                                        <p:cTn id="36" dur="166" decel="50000">
                                          <p:stCondLst>
                                            <p:cond delay="1338"/>
                                          </p:stCondLst>
                                        </p:cTn>
                                        <p:tgtEl>
                                          <p:spTgt spid="2056"/>
                                        </p:tgtEl>
                                      </p:cBhvr>
                                      <p:to x="100000" y="100000"/>
                                    </p:animScale>
                                    <p:animScale>
                                      <p:cBhvr>
                                        <p:cTn id="37" dur="26">
                                          <p:stCondLst>
                                            <p:cond delay="1642"/>
                                          </p:stCondLst>
                                        </p:cTn>
                                        <p:tgtEl>
                                          <p:spTgt spid="2056"/>
                                        </p:tgtEl>
                                      </p:cBhvr>
                                      <p:to x="100000" y="90000"/>
                                    </p:animScale>
                                    <p:animScale>
                                      <p:cBhvr>
                                        <p:cTn id="38" dur="166" decel="50000">
                                          <p:stCondLst>
                                            <p:cond delay="1668"/>
                                          </p:stCondLst>
                                        </p:cTn>
                                        <p:tgtEl>
                                          <p:spTgt spid="2056"/>
                                        </p:tgtEl>
                                      </p:cBhvr>
                                      <p:to x="100000" y="100000"/>
                                    </p:animScale>
                                    <p:animScale>
                                      <p:cBhvr>
                                        <p:cTn id="39" dur="26">
                                          <p:stCondLst>
                                            <p:cond delay="1808"/>
                                          </p:stCondLst>
                                        </p:cTn>
                                        <p:tgtEl>
                                          <p:spTgt spid="2056"/>
                                        </p:tgtEl>
                                      </p:cBhvr>
                                      <p:to x="100000" y="95000"/>
                                    </p:animScale>
                                    <p:animScale>
                                      <p:cBhvr>
                                        <p:cTn id="40" dur="166" decel="50000">
                                          <p:stCondLst>
                                            <p:cond delay="1834"/>
                                          </p:stCondLst>
                                        </p:cTn>
                                        <p:tgtEl>
                                          <p:spTgt spid="2056"/>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2053"/>
                                        </p:tgtEl>
                                        <p:attrNameLst>
                                          <p:attrName>style.visibility</p:attrName>
                                        </p:attrNameLst>
                                      </p:cBhvr>
                                      <p:to>
                                        <p:strVal val="visible"/>
                                      </p:to>
                                    </p:set>
                                    <p:animEffect transition="in" filter="wipe(down)">
                                      <p:cBhvr>
                                        <p:cTn id="43" dur="580">
                                          <p:stCondLst>
                                            <p:cond delay="0"/>
                                          </p:stCondLst>
                                        </p:cTn>
                                        <p:tgtEl>
                                          <p:spTgt spid="2053"/>
                                        </p:tgtEl>
                                      </p:cBhvr>
                                    </p:animEffect>
                                    <p:anim calcmode="lin" valueType="num">
                                      <p:cBhvr>
                                        <p:cTn id="44"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49" dur="26">
                                          <p:stCondLst>
                                            <p:cond delay="650"/>
                                          </p:stCondLst>
                                        </p:cTn>
                                        <p:tgtEl>
                                          <p:spTgt spid="2053"/>
                                        </p:tgtEl>
                                      </p:cBhvr>
                                      <p:to x="100000" y="60000"/>
                                    </p:animScale>
                                    <p:animScale>
                                      <p:cBhvr>
                                        <p:cTn id="50" dur="166" decel="50000">
                                          <p:stCondLst>
                                            <p:cond delay="676"/>
                                          </p:stCondLst>
                                        </p:cTn>
                                        <p:tgtEl>
                                          <p:spTgt spid="2053"/>
                                        </p:tgtEl>
                                      </p:cBhvr>
                                      <p:to x="100000" y="100000"/>
                                    </p:animScale>
                                    <p:animScale>
                                      <p:cBhvr>
                                        <p:cTn id="51" dur="26">
                                          <p:stCondLst>
                                            <p:cond delay="1312"/>
                                          </p:stCondLst>
                                        </p:cTn>
                                        <p:tgtEl>
                                          <p:spTgt spid="2053"/>
                                        </p:tgtEl>
                                      </p:cBhvr>
                                      <p:to x="100000" y="80000"/>
                                    </p:animScale>
                                    <p:animScale>
                                      <p:cBhvr>
                                        <p:cTn id="52" dur="166" decel="50000">
                                          <p:stCondLst>
                                            <p:cond delay="1338"/>
                                          </p:stCondLst>
                                        </p:cTn>
                                        <p:tgtEl>
                                          <p:spTgt spid="2053"/>
                                        </p:tgtEl>
                                      </p:cBhvr>
                                      <p:to x="100000" y="100000"/>
                                    </p:animScale>
                                    <p:animScale>
                                      <p:cBhvr>
                                        <p:cTn id="53" dur="26">
                                          <p:stCondLst>
                                            <p:cond delay="1642"/>
                                          </p:stCondLst>
                                        </p:cTn>
                                        <p:tgtEl>
                                          <p:spTgt spid="2053"/>
                                        </p:tgtEl>
                                      </p:cBhvr>
                                      <p:to x="100000" y="90000"/>
                                    </p:animScale>
                                    <p:animScale>
                                      <p:cBhvr>
                                        <p:cTn id="54" dur="166" decel="50000">
                                          <p:stCondLst>
                                            <p:cond delay="1668"/>
                                          </p:stCondLst>
                                        </p:cTn>
                                        <p:tgtEl>
                                          <p:spTgt spid="2053"/>
                                        </p:tgtEl>
                                      </p:cBhvr>
                                      <p:to x="100000" y="100000"/>
                                    </p:animScale>
                                    <p:animScale>
                                      <p:cBhvr>
                                        <p:cTn id="55" dur="26">
                                          <p:stCondLst>
                                            <p:cond delay="1808"/>
                                          </p:stCondLst>
                                        </p:cTn>
                                        <p:tgtEl>
                                          <p:spTgt spid="2053"/>
                                        </p:tgtEl>
                                      </p:cBhvr>
                                      <p:to x="100000" y="95000"/>
                                    </p:animScale>
                                    <p:animScale>
                                      <p:cBhvr>
                                        <p:cTn id="56" dur="166" decel="50000">
                                          <p:stCondLst>
                                            <p:cond delay="1834"/>
                                          </p:stCondLst>
                                        </p:cTn>
                                        <p:tgtEl>
                                          <p:spTgt spid="2053"/>
                                        </p:tgtEl>
                                      </p:cBhvr>
                                      <p:to x="100000" y="100000"/>
                                    </p:animScale>
                                  </p:childTnLst>
                                </p:cTn>
                              </p:par>
                              <p:par>
                                <p:cTn id="57" presetID="26" presetClass="entr" presetSubtype="0" fill="hold" nodeType="withEffect">
                                  <p:stCondLst>
                                    <p:cond delay="250"/>
                                  </p:stCondLst>
                                  <p:childTnLst>
                                    <p:set>
                                      <p:cBhvr>
                                        <p:cTn id="58" dur="1" fill="hold">
                                          <p:stCondLst>
                                            <p:cond delay="0"/>
                                          </p:stCondLst>
                                        </p:cTn>
                                        <p:tgtEl>
                                          <p:spTgt spid="2050"/>
                                        </p:tgtEl>
                                        <p:attrNameLst>
                                          <p:attrName>style.visibility</p:attrName>
                                        </p:attrNameLst>
                                      </p:cBhvr>
                                      <p:to>
                                        <p:strVal val="visible"/>
                                      </p:to>
                                    </p:set>
                                    <p:animEffect transition="in" filter="wipe(down)">
                                      <p:cBhvr>
                                        <p:cTn id="59" dur="580">
                                          <p:stCondLst>
                                            <p:cond delay="0"/>
                                          </p:stCondLst>
                                        </p:cTn>
                                        <p:tgtEl>
                                          <p:spTgt spid="2050"/>
                                        </p:tgtEl>
                                      </p:cBhvr>
                                    </p:animEffect>
                                    <p:anim calcmode="lin" valueType="num">
                                      <p:cBhvr>
                                        <p:cTn id="60"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65" dur="26">
                                          <p:stCondLst>
                                            <p:cond delay="650"/>
                                          </p:stCondLst>
                                        </p:cTn>
                                        <p:tgtEl>
                                          <p:spTgt spid="2050"/>
                                        </p:tgtEl>
                                      </p:cBhvr>
                                      <p:to x="100000" y="60000"/>
                                    </p:animScale>
                                    <p:animScale>
                                      <p:cBhvr>
                                        <p:cTn id="66" dur="166" decel="50000">
                                          <p:stCondLst>
                                            <p:cond delay="676"/>
                                          </p:stCondLst>
                                        </p:cTn>
                                        <p:tgtEl>
                                          <p:spTgt spid="2050"/>
                                        </p:tgtEl>
                                      </p:cBhvr>
                                      <p:to x="100000" y="100000"/>
                                    </p:animScale>
                                    <p:animScale>
                                      <p:cBhvr>
                                        <p:cTn id="67" dur="26">
                                          <p:stCondLst>
                                            <p:cond delay="1312"/>
                                          </p:stCondLst>
                                        </p:cTn>
                                        <p:tgtEl>
                                          <p:spTgt spid="2050"/>
                                        </p:tgtEl>
                                      </p:cBhvr>
                                      <p:to x="100000" y="80000"/>
                                    </p:animScale>
                                    <p:animScale>
                                      <p:cBhvr>
                                        <p:cTn id="68" dur="166" decel="50000">
                                          <p:stCondLst>
                                            <p:cond delay="1338"/>
                                          </p:stCondLst>
                                        </p:cTn>
                                        <p:tgtEl>
                                          <p:spTgt spid="2050"/>
                                        </p:tgtEl>
                                      </p:cBhvr>
                                      <p:to x="100000" y="100000"/>
                                    </p:animScale>
                                    <p:animScale>
                                      <p:cBhvr>
                                        <p:cTn id="69" dur="26">
                                          <p:stCondLst>
                                            <p:cond delay="1642"/>
                                          </p:stCondLst>
                                        </p:cTn>
                                        <p:tgtEl>
                                          <p:spTgt spid="2050"/>
                                        </p:tgtEl>
                                      </p:cBhvr>
                                      <p:to x="100000" y="90000"/>
                                    </p:animScale>
                                    <p:animScale>
                                      <p:cBhvr>
                                        <p:cTn id="70" dur="166" decel="50000">
                                          <p:stCondLst>
                                            <p:cond delay="1668"/>
                                          </p:stCondLst>
                                        </p:cTn>
                                        <p:tgtEl>
                                          <p:spTgt spid="2050"/>
                                        </p:tgtEl>
                                      </p:cBhvr>
                                      <p:to x="100000" y="100000"/>
                                    </p:animScale>
                                    <p:animScale>
                                      <p:cBhvr>
                                        <p:cTn id="71" dur="26">
                                          <p:stCondLst>
                                            <p:cond delay="1808"/>
                                          </p:stCondLst>
                                        </p:cTn>
                                        <p:tgtEl>
                                          <p:spTgt spid="2050"/>
                                        </p:tgtEl>
                                      </p:cBhvr>
                                      <p:to x="100000" y="95000"/>
                                    </p:animScale>
                                    <p:animScale>
                                      <p:cBhvr>
                                        <p:cTn id="72" dur="166" decel="50000">
                                          <p:stCondLst>
                                            <p:cond delay="1834"/>
                                          </p:stCondLst>
                                        </p:cTn>
                                        <p:tgtEl>
                                          <p:spTgt spid="2050"/>
                                        </p:tgtEl>
                                      </p:cBhvr>
                                      <p:to x="100000" y="100000"/>
                                    </p:animScale>
                                  </p:childTnLst>
                                </p:cTn>
                              </p:par>
                              <p:par>
                                <p:cTn id="73" presetID="22" presetClass="entr" presetSubtype="4" fill="hold" nodeType="withEffect">
                                  <p:stCondLst>
                                    <p:cond delay="0"/>
                                  </p:stCondLst>
                                  <p:childTnLst>
                                    <p:set>
                                      <p:cBhvr>
                                        <p:cTn id="74" dur="1" fill="hold">
                                          <p:stCondLst>
                                            <p:cond delay="0"/>
                                          </p:stCondLst>
                                        </p:cTn>
                                        <p:tgtEl>
                                          <p:spTgt spid="2059"/>
                                        </p:tgtEl>
                                        <p:attrNameLst>
                                          <p:attrName>style.visibility</p:attrName>
                                        </p:attrNameLst>
                                      </p:cBhvr>
                                      <p:to>
                                        <p:strVal val="visible"/>
                                      </p:to>
                                    </p:set>
                                    <p:animEffect transition="in" filter="wipe(down)">
                                      <p:cBhvr>
                                        <p:cTn id="75" dur="500"/>
                                        <p:tgtEl>
                                          <p:spTgt spid="2059"/>
                                        </p:tgtEl>
                                      </p:cBhvr>
                                    </p:animEffect>
                                  </p:childTnLst>
                                </p:cTn>
                              </p:par>
                              <p:par>
                                <p:cTn id="76" presetID="31" presetClass="entr" presetSubtype="0" fill="hold" nodeType="withEffect">
                                  <p:stCondLst>
                                    <p:cond delay="0"/>
                                  </p:stCondLst>
                                  <p:childTnLst>
                                    <p:set>
                                      <p:cBhvr>
                                        <p:cTn id="77" dur="1" fill="hold">
                                          <p:stCondLst>
                                            <p:cond delay="0"/>
                                          </p:stCondLst>
                                        </p:cTn>
                                        <p:tgtEl>
                                          <p:spTgt spid="2067"/>
                                        </p:tgtEl>
                                        <p:attrNameLst>
                                          <p:attrName>style.visibility</p:attrName>
                                        </p:attrNameLst>
                                      </p:cBhvr>
                                      <p:to>
                                        <p:strVal val="visible"/>
                                      </p:to>
                                    </p:set>
                                    <p:anim calcmode="lin" valueType="num">
                                      <p:cBhvr>
                                        <p:cTn id="78" dur="1000" fill="hold"/>
                                        <p:tgtEl>
                                          <p:spTgt spid="2067"/>
                                        </p:tgtEl>
                                        <p:attrNameLst>
                                          <p:attrName>ppt_w</p:attrName>
                                        </p:attrNameLst>
                                      </p:cBhvr>
                                      <p:tavLst>
                                        <p:tav tm="0">
                                          <p:val>
                                            <p:fltVal val="0"/>
                                          </p:val>
                                        </p:tav>
                                        <p:tav tm="100000">
                                          <p:val>
                                            <p:strVal val="#ppt_w"/>
                                          </p:val>
                                        </p:tav>
                                      </p:tavLst>
                                    </p:anim>
                                    <p:anim calcmode="lin" valueType="num">
                                      <p:cBhvr>
                                        <p:cTn id="79" dur="1000" fill="hold"/>
                                        <p:tgtEl>
                                          <p:spTgt spid="2067"/>
                                        </p:tgtEl>
                                        <p:attrNameLst>
                                          <p:attrName>ppt_h</p:attrName>
                                        </p:attrNameLst>
                                      </p:cBhvr>
                                      <p:tavLst>
                                        <p:tav tm="0">
                                          <p:val>
                                            <p:fltVal val="0"/>
                                          </p:val>
                                        </p:tav>
                                        <p:tav tm="100000">
                                          <p:val>
                                            <p:strVal val="#ppt_h"/>
                                          </p:val>
                                        </p:tav>
                                      </p:tavLst>
                                    </p:anim>
                                    <p:anim calcmode="lin" valueType="num">
                                      <p:cBhvr>
                                        <p:cTn id="80" dur="1000" fill="hold"/>
                                        <p:tgtEl>
                                          <p:spTgt spid="2067"/>
                                        </p:tgtEl>
                                        <p:attrNameLst>
                                          <p:attrName>style.rotation</p:attrName>
                                        </p:attrNameLst>
                                      </p:cBhvr>
                                      <p:tavLst>
                                        <p:tav tm="0">
                                          <p:val>
                                            <p:fltVal val="90"/>
                                          </p:val>
                                        </p:tav>
                                        <p:tav tm="100000">
                                          <p:val>
                                            <p:fltVal val="0"/>
                                          </p:val>
                                        </p:tav>
                                      </p:tavLst>
                                    </p:anim>
                                    <p:animEffect transition="in" filter="fade">
                                      <p:cBhvr>
                                        <p:cTn id="81" dur="1000"/>
                                        <p:tgtEl>
                                          <p:spTgt spid="2067"/>
                                        </p:tgtEl>
                                      </p:cBhvr>
                                    </p:animEffect>
                                  </p:childTnLst>
                                </p:cTn>
                              </p:par>
                              <p:par>
                                <p:cTn id="82" presetID="21" presetClass="entr" presetSubtype="1" fill="hold" nodeType="withEffect">
                                  <p:stCondLst>
                                    <p:cond delay="500"/>
                                  </p:stCondLst>
                                  <p:childTnLst>
                                    <p:set>
                                      <p:cBhvr>
                                        <p:cTn id="83" dur="1" fill="hold">
                                          <p:stCondLst>
                                            <p:cond delay="0"/>
                                          </p:stCondLst>
                                        </p:cTn>
                                        <p:tgtEl>
                                          <p:spTgt spid="2061"/>
                                        </p:tgtEl>
                                        <p:attrNameLst>
                                          <p:attrName>style.visibility</p:attrName>
                                        </p:attrNameLst>
                                      </p:cBhvr>
                                      <p:to>
                                        <p:strVal val="visible"/>
                                      </p:to>
                                    </p:set>
                                    <p:animEffect transition="in" filter="wheel(1)">
                                      <p:cBhvr>
                                        <p:cTn id="84" dur="2000"/>
                                        <p:tgtEl>
                                          <p:spTgt spid="2061"/>
                                        </p:tgtEl>
                                      </p:cBhvr>
                                    </p:animEffect>
                                  </p:childTnLst>
                                </p:cTn>
                              </p:par>
                              <p:par>
                                <p:cTn id="85" presetID="2" presetClass="entr" presetSubtype="4" fill="hold" nodeType="withEffect">
                                  <p:stCondLst>
                                    <p:cond delay="0"/>
                                  </p:stCondLst>
                                  <p:childTnLst>
                                    <p:set>
                                      <p:cBhvr>
                                        <p:cTn id="86" dur="1" fill="hold">
                                          <p:stCondLst>
                                            <p:cond delay="0"/>
                                          </p:stCondLst>
                                        </p:cTn>
                                        <p:tgtEl>
                                          <p:spTgt spid="2063"/>
                                        </p:tgtEl>
                                        <p:attrNameLst>
                                          <p:attrName>style.visibility</p:attrName>
                                        </p:attrNameLst>
                                      </p:cBhvr>
                                      <p:to>
                                        <p:strVal val="visible"/>
                                      </p:to>
                                    </p:set>
                                    <p:anim calcmode="lin" valueType="num">
                                      <p:cBhvr additive="base">
                                        <p:cTn id="87" dur="500" fill="hold"/>
                                        <p:tgtEl>
                                          <p:spTgt spid="2063"/>
                                        </p:tgtEl>
                                        <p:attrNameLst>
                                          <p:attrName>ppt_x</p:attrName>
                                        </p:attrNameLst>
                                      </p:cBhvr>
                                      <p:tavLst>
                                        <p:tav tm="0">
                                          <p:val>
                                            <p:strVal val="#ppt_x"/>
                                          </p:val>
                                        </p:tav>
                                        <p:tav tm="100000">
                                          <p:val>
                                            <p:strVal val="#ppt_x"/>
                                          </p:val>
                                        </p:tav>
                                      </p:tavLst>
                                    </p:anim>
                                    <p:anim calcmode="lin" valueType="num">
                                      <p:cBhvr additive="base">
                                        <p:cTn id="88" dur="500" fill="hold"/>
                                        <p:tgtEl>
                                          <p:spTgt spid="2063"/>
                                        </p:tgtEl>
                                        <p:attrNameLst>
                                          <p:attrName>ppt_y</p:attrName>
                                        </p:attrNameLst>
                                      </p:cBhvr>
                                      <p:tavLst>
                                        <p:tav tm="0">
                                          <p:val>
                                            <p:strVal val="1+#ppt_h/2"/>
                                          </p:val>
                                        </p:tav>
                                        <p:tav tm="100000">
                                          <p:val>
                                            <p:strVal val="#ppt_y"/>
                                          </p:val>
                                        </p:tav>
                                      </p:tavLst>
                                    </p:anim>
                                  </p:childTnLst>
                                </p:cTn>
                              </p:par>
                              <p:par>
                                <p:cTn id="89" presetID="26" presetClass="entr" presetSubtype="0" fill="hold" nodeType="withEffect">
                                  <p:stCondLst>
                                    <p:cond delay="1000"/>
                                  </p:stCondLst>
                                  <p:childTnLst>
                                    <p:set>
                                      <p:cBhvr>
                                        <p:cTn id="90" dur="1" fill="hold">
                                          <p:stCondLst>
                                            <p:cond delay="0"/>
                                          </p:stCondLst>
                                        </p:cTn>
                                        <p:tgtEl>
                                          <p:spTgt spid="2051"/>
                                        </p:tgtEl>
                                        <p:attrNameLst>
                                          <p:attrName>style.visibility</p:attrName>
                                        </p:attrNameLst>
                                      </p:cBhvr>
                                      <p:to>
                                        <p:strVal val="visible"/>
                                      </p:to>
                                    </p:set>
                                    <p:animEffect transition="in" filter="wipe(down)">
                                      <p:cBhvr>
                                        <p:cTn id="91" dur="580">
                                          <p:stCondLst>
                                            <p:cond delay="0"/>
                                          </p:stCondLst>
                                        </p:cTn>
                                        <p:tgtEl>
                                          <p:spTgt spid="2051"/>
                                        </p:tgtEl>
                                      </p:cBhvr>
                                    </p:animEffect>
                                    <p:anim calcmode="lin" valueType="num">
                                      <p:cBhvr>
                                        <p:cTn id="92"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97" dur="26">
                                          <p:stCondLst>
                                            <p:cond delay="650"/>
                                          </p:stCondLst>
                                        </p:cTn>
                                        <p:tgtEl>
                                          <p:spTgt spid="2051"/>
                                        </p:tgtEl>
                                      </p:cBhvr>
                                      <p:to x="100000" y="60000"/>
                                    </p:animScale>
                                    <p:animScale>
                                      <p:cBhvr>
                                        <p:cTn id="98" dur="166" decel="50000">
                                          <p:stCondLst>
                                            <p:cond delay="676"/>
                                          </p:stCondLst>
                                        </p:cTn>
                                        <p:tgtEl>
                                          <p:spTgt spid="2051"/>
                                        </p:tgtEl>
                                      </p:cBhvr>
                                      <p:to x="100000" y="100000"/>
                                    </p:animScale>
                                    <p:animScale>
                                      <p:cBhvr>
                                        <p:cTn id="99" dur="26">
                                          <p:stCondLst>
                                            <p:cond delay="1312"/>
                                          </p:stCondLst>
                                        </p:cTn>
                                        <p:tgtEl>
                                          <p:spTgt spid="2051"/>
                                        </p:tgtEl>
                                      </p:cBhvr>
                                      <p:to x="100000" y="80000"/>
                                    </p:animScale>
                                    <p:animScale>
                                      <p:cBhvr>
                                        <p:cTn id="100" dur="166" decel="50000">
                                          <p:stCondLst>
                                            <p:cond delay="1338"/>
                                          </p:stCondLst>
                                        </p:cTn>
                                        <p:tgtEl>
                                          <p:spTgt spid="2051"/>
                                        </p:tgtEl>
                                      </p:cBhvr>
                                      <p:to x="100000" y="100000"/>
                                    </p:animScale>
                                    <p:animScale>
                                      <p:cBhvr>
                                        <p:cTn id="101" dur="26">
                                          <p:stCondLst>
                                            <p:cond delay="1642"/>
                                          </p:stCondLst>
                                        </p:cTn>
                                        <p:tgtEl>
                                          <p:spTgt spid="2051"/>
                                        </p:tgtEl>
                                      </p:cBhvr>
                                      <p:to x="100000" y="90000"/>
                                    </p:animScale>
                                    <p:animScale>
                                      <p:cBhvr>
                                        <p:cTn id="102" dur="166" decel="50000">
                                          <p:stCondLst>
                                            <p:cond delay="1668"/>
                                          </p:stCondLst>
                                        </p:cTn>
                                        <p:tgtEl>
                                          <p:spTgt spid="2051"/>
                                        </p:tgtEl>
                                      </p:cBhvr>
                                      <p:to x="100000" y="100000"/>
                                    </p:animScale>
                                    <p:animScale>
                                      <p:cBhvr>
                                        <p:cTn id="103" dur="26">
                                          <p:stCondLst>
                                            <p:cond delay="1808"/>
                                          </p:stCondLst>
                                        </p:cTn>
                                        <p:tgtEl>
                                          <p:spTgt spid="2051"/>
                                        </p:tgtEl>
                                      </p:cBhvr>
                                      <p:to x="100000" y="95000"/>
                                    </p:animScale>
                                    <p:animScale>
                                      <p:cBhvr>
                                        <p:cTn id="104" dur="166" decel="50000">
                                          <p:stCondLst>
                                            <p:cond delay="1834"/>
                                          </p:stCondLst>
                                        </p:cTn>
                                        <p:tgtEl>
                                          <p:spTgt spid="2051"/>
                                        </p:tgtEl>
                                      </p:cBhvr>
                                      <p:to x="100000" y="100000"/>
                                    </p:animScale>
                                  </p:childTnLst>
                                </p:cTn>
                              </p:par>
                              <p:par>
                                <p:cTn id="105" presetID="26" presetClass="entr" presetSubtype="0" fill="hold" nodeType="withEffect">
                                  <p:stCondLst>
                                    <p:cond delay="750"/>
                                  </p:stCondLst>
                                  <p:childTnLst>
                                    <p:set>
                                      <p:cBhvr>
                                        <p:cTn id="106" dur="1" fill="hold">
                                          <p:stCondLst>
                                            <p:cond delay="0"/>
                                          </p:stCondLst>
                                        </p:cTn>
                                        <p:tgtEl>
                                          <p:spTgt spid="2065"/>
                                        </p:tgtEl>
                                        <p:attrNameLst>
                                          <p:attrName>style.visibility</p:attrName>
                                        </p:attrNameLst>
                                      </p:cBhvr>
                                      <p:to>
                                        <p:strVal val="visible"/>
                                      </p:to>
                                    </p:set>
                                    <p:animEffect transition="in" filter="wipe(down)">
                                      <p:cBhvr>
                                        <p:cTn id="107" dur="580">
                                          <p:stCondLst>
                                            <p:cond delay="0"/>
                                          </p:stCondLst>
                                        </p:cTn>
                                        <p:tgtEl>
                                          <p:spTgt spid="2065"/>
                                        </p:tgtEl>
                                      </p:cBhvr>
                                    </p:animEffect>
                                    <p:anim calcmode="lin" valueType="num">
                                      <p:cBhvr>
                                        <p:cTn id="108"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13" dur="26">
                                          <p:stCondLst>
                                            <p:cond delay="650"/>
                                          </p:stCondLst>
                                        </p:cTn>
                                        <p:tgtEl>
                                          <p:spTgt spid="2065"/>
                                        </p:tgtEl>
                                      </p:cBhvr>
                                      <p:to x="100000" y="60000"/>
                                    </p:animScale>
                                    <p:animScale>
                                      <p:cBhvr>
                                        <p:cTn id="114" dur="166" decel="50000">
                                          <p:stCondLst>
                                            <p:cond delay="676"/>
                                          </p:stCondLst>
                                        </p:cTn>
                                        <p:tgtEl>
                                          <p:spTgt spid="2065"/>
                                        </p:tgtEl>
                                      </p:cBhvr>
                                      <p:to x="100000" y="100000"/>
                                    </p:animScale>
                                    <p:animScale>
                                      <p:cBhvr>
                                        <p:cTn id="115" dur="26">
                                          <p:stCondLst>
                                            <p:cond delay="1312"/>
                                          </p:stCondLst>
                                        </p:cTn>
                                        <p:tgtEl>
                                          <p:spTgt spid="2065"/>
                                        </p:tgtEl>
                                      </p:cBhvr>
                                      <p:to x="100000" y="80000"/>
                                    </p:animScale>
                                    <p:animScale>
                                      <p:cBhvr>
                                        <p:cTn id="116" dur="166" decel="50000">
                                          <p:stCondLst>
                                            <p:cond delay="1338"/>
                                          </p:stCondLst>
                                        </p:cTn>
                                        <p:tgtEl>
                                          <p:spTgt spid="2065"/>
                                        </p:tgtEl>
                                      </p:cBhvr>
                                      <p:to x="100000" y="100000"/>
                                    </p:animScale>
                                    <p:animScale>
                                      <p:cBhvr>
                                        <p:cTn id="117" dur="26">
                                          <p:stCondLst>
                                            <p:cond delay="1642"/>
                                          </p:stCondLst>
                                        </p:cTn>
                                        <p:tgtEl>
                                          <p:spTgt spid="2065"/>
                                        </p:tgtEl>
                                      </p:cBhvr>
                                      <p:to x="100000" y="90000"/>
                                    </p:animScale>
                                    <p:animScale>
                                      <p:cBhvr>
                                        <p:cTn id="118" dur="166" decel="50000">
                                          <p:stCondLst>
                                            <p:cond delay="1668"/>
                                          </p:stCondLst>
                                        </p:cTn>
                                        <p:tgtEl>
                                          <p:spTgt spid="2065"/>
                                        </p:tgtEl>
                                      </p:cBhvr>
                                      <p:to x="100000" y="100000"/>
                                    </p:animScale>
                                    <p:animScale>
                                      <p:cBhvr>
                                        <p:cTn id="119" dur="26">
                                          <p:stCondLst>
                                            <p:cond delay="1808"/>
                                          </p:stCondLst>
                                        </p:cTn>
                                        <p:tgtEl>
                                          <p:spTgt spid="2065"/>
                                        </p:tgtEl>
                                      </p:cBhvr>
                                      <p:to x="100000" y="95000"/>
                                    </p:animScale>
                                    <p:animScale>
                                      <p:cBhvr>
                                        <p:cTn id="120" dur="166" decel="50000">
                                          <p:stCondLst>
                                            <p:cond delay="1834"/>
                                          </p:stCondLst>
                                        </p:cTn>
                                        <p:tgtEl>
                                          <p:spTgt spid="2065"/>
                                        </p:tgtEl>
                                      </p:cBhvr>
                                      <p:to x="100000" y="100000"/>
                                    </p:animScale>
                                  </p:childTnLst>
                                </p:cTn>
                              </p:par>
                              <p:par>
                                <p:cTn id="121" presetID="26" presetClass="entr" presetSubtype="0" fill="hold" nodeType="withEffect">
                                  <p:stCondLst>
                                    <p:cond delay="0"/>
                                  </p:stCondLst>
                                  <p:childTnLst>
                                    <p:set>
                                      <p:cBhvr>
                                        <p:cTn id="122" dur="1" fill="hold">
                                          <p:stCondLst>
                                            <p:cond delay="0"/>
                                          </p:stCondLst>
                                        </p:cTn>
                                        <p:tgtEl>
                                          <p:spTgt spid="2062"/>
                                        </p:tgtEl>
                                        <p:attrNameLst>
                                          <p:attrName>style.visibility</p:attrName>
                                        </p:attrNameLst>
                                      </p:cBhvr>
                                      <p:to>
                                        <p:strVal val="visible"/>
                                      </p:to>
                                    </p:set>
                                    <p:animEffect transition="in" filter="wipe(down)">
                                      <p:cBhvr>
                                        <p:cTn id="123" dur="580">
                                          <p:stCondLst>
                                            <p:cond delay="0"/>
                                          </p:stCondLst>
                                        </p:cTn>
                                        <p:tgtEl>
                                          <p:spTgt spid="2062"/>
                                        </p:tgtEl>
                                      </p:cBhvr>
                                    </p:animEffect>
                                    <p:anim calcmode="lin" valueType="num">
                                      <p:cBhvr>
                                        <p:cTn id="124" dur="1822" tmFilter="0,0; 0.14,0.36; 0.43,0.73; 0.71,0.91; 1.0,1.0">
                                          <p:stCondLst>
                                            <p:cond delay="0"/>
                                          </p:stCondLst>
                                        </p:cTn>
                                        <p:tgtEl>
                                          <p:spTgt spid="2062"/>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2062"/>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2062"/>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2062"/>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2062"/>
                                        </p:tgtEl>
                                        <p:attrNameLst>
                                          <p:attrName>ppt_y</p:attrName>
                                        </p:attrNameLst>
                                      </p:cBhvr>
                                      <p:tavLst>
                                        <p:tav tm="0" fmla="#ppt_y-sin(pi*$)/81">
                                          <p:val>
                                            <p:fltVal val="0"/>
                                          </p:val>
                                        </p:tav>
                                        <p:tav tm="100000">
                                          <p:val>
                                            <p:fltVal val="1"/>
                                          </p:val>
                                        </p:tav>
                                      </p:tavLst>
                                    </p:anim>
                                    <p:animScale>
                                      <p:cBhvr>
                                        <p:cTn id="129" dur="26">
                                          <p:stCondLst>
                                            <p:cond delay="650"/>
                                          </p:stCondLst>
                                        </p:cTn>
                                        <p:tgtEl>
                                          <p:spTgt spid="2062"/>
                                        </p:tgtEl>
                                      </p:cBhvr>
                                      <p:to x="100000" y="60000"/>
                                    </p:animScale>
                                    <p:animScale>
                                      <p:cBhvr>
                                        <p:cTn id="130" dur="166" decel="50000">
                                          <p:stCondLst>
                                            <p:cond delay="676"/>
                                          </p:stCondLst>
                                        </p:cTn>
                                        <p:tgtEl>
                                          <p:spTgt spid="2062"/>
                                        </p:tgtEl>
                                      </p:cBhvr>
                                      <p:to x="100000" y="100000"/>
                                    </p:animScale>
                                    <p:animScale>
                                      <p:cBhvr>
                                        <p:cTn id="131" dur="26">
                                          <p:stCondLst>
                                            <p:cond delay="1312"/>
                                          </p:stCondLst>
                                        </p:cTn>
                                        <p:tgtEl>
                                          <p:spTgt spid="2062"/>
                                        </p:tgtEl>
                                      </p:cBhvr>
                                      <p:to x="100000" y="80000"/>
                                    </p:animScale>
                                    <p:animScale>
                                      <p:cBhvr>
                                        <p:cTn id="132" dur="166" decel="50000">
                                          <p:stCondLst>
                                            <p:cond delay="1338"/>
                                          </p:stCondLst>
                                        </p:cTn>
                                        <p:tgtEl>
                                          <p:spTgt spid="2062"/>
                                        </p:tgtEl>
                                      </p:cBhvr>
                                      <p:to x="100000" y="100000"/>
                                    </p:animScale>
                                    <p:animScale>
                                      <p:cBhvr>
                                        <p:cTn id="133" dur="26">
                                          <p:stCondLst>
                                            <p:cond delay="1642"/>
                                          </p:stCondLst>
                                        </p:cTn>
                                        <p:tgtEl>
                                          <p:spTgt spid="2062"/>
                                        </p:tgtEl>
                                      </p:cBhvr>
                                      <p:to x="100000" y="90000"/>
                                    </p:animScale>
                                    <p:animScale>
                                      <p:cBhvr>
                                        <p:cTn id="134" dur="166" decel="50000">
                                          <p:stCondLst>
                                            <p:cond delay="1668"/>
                                          </p:stCondLst>
                                        </p:cTn>
                                        <p:tgtEl>
                                          <p:spTgt spid="2062"/>
                                        </p:tgtEl>
                                      </p:cBhvr>
                                      <p:to x="100000" y="100000"/>
                                    </p:animScale>
                                    <p:animScale>
                                      <p:cBhvr>
                                        <p:cTn id="135" dur="26">
                                          <p:stCondLst>
                                            <p:cond delay="1808"/>
                                          </p:stCondLst>
                                        </p:cTn>
                                        <p:tgtEl>
                                          <p:spTgt spid="2062"/>
                                        </p:tgtEl>
                                      </p:cBhvr>
                                      <p:to x="100000" y="95000"/>
                                    </p:animScale>
                                    <p:animScale>
                                      <p:cBhvr>
                                        <p:cTn id="136" dur="166" decel="50000">
                                          <p:stCondLst>
                                            <p:cond delay="1834"/>
                                          </p:stCondLst>
                                        </p:cTn>
                                        <p:tgtEl>
                                          <p:spTgt spid="2062"/>
                                        </p:tgtEl>
                                      </p:cBhvr>
                                      <p:to x="100000" y="100000"/>
                                    </p:animScale>
                                  </p:childTnLst>
                                </p:cTn>
                              </p:par>
                              <p:par>
                                <p:cTn id="137" presetID="26" presetClass="entr" presetSubtype="0" fill="hold" nodeType="withEffect">
                                  <p:stCondLst>
                                    <p:cond delay="750"/>
                                  </p:stCondLst>
                                  <p:childTnLst>
                                    <p:set>
                                      <p:cBhvr>
                                        <p:cTn id="138" dur="1" fill="hold">
                                          <p:stCondLst>
                                            <p:cond delay="0"/>
                                          </p:stCondLst>
                                        </p:cTn>
                                        <p:tgtEl>
                                          <p:spTgt spid="2057"/>
                                        </p:tgtEl>
                                        <p:attrNameLst>
                                          <p:attrName>style.visibility</p:attrName>
                                        </p:attrNameLst>
                                      </p:cBhvr>
                                      <p:to>
                                        <p:strVal val="visible"/>
                                      </p:to>
                                    </p:set>
                                    <p:animEffect transition="in" filter="wipe(down)">
                                      <p:cBhvr>
                                        <p:cTn id="139" dur="580">
                                          <p:stCondLst>
                                            <p:cond delay="0"/>
                                          </p:stCondLst>
                                        </p:cTn>
                                        <p:tgtEl>
                                          <p:spTgt spid="2057"/>
                                        </p:tgtEl>
                                      </p:cBhvr>
                                    </p:animEffect>
                                    <p:anim calcmode="lin" valueType="num">
                                      <p:cBhvr>
                                        <p:cTn id="140" dur="1822" tmFilter="0,0; 0.14,0.36; 0.43,0.73; 0.71,0.91; 1.0,1.0">
                                          <p:stCondLst>
                                            <p:cond delay="0"/>
                                          </p:stCondLst>
                                        </p:cTn>
                                        <p:tgtEl>
                                          <p:spTgt spid="2057"/>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2057"/>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2057"/>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2057"/>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2057"/>
                                        </p:tgtEl>
                                        <p:attrNameLst>
                                          <p:attrName>ppt_y</p:attrName>
                                        </p:attrNameLst>
                                      </p:cBhvr>
                                      <p:tavLst>
                                        <p:tav tm="0" fmla="#ppt_y-sin(pi*$)/81">
                                          <p:val>
                                            <p:fltVal val="0"/>
                                          </p:val>
                                        </p:tav>
                                        <p:tav tm="100000">
                                          <p:val>
                                            <p:fltVal val="1"/>
                                          </p:val>
                                        </p:tav>
                                      </p:tavLst>
                                    </p:anim>
                                    <p:animScale>
                                      <p:cBhvr>
                                        <p:cTn id="145" dur="26">
                                          <p:stCondLst>
                                            <p:cond delay="650"/>
                                          </p:stCondLst>
                                        </p:cTn>
                                        <p:tgtEl>
                                          <p:spTgt spid="2057"/>
                                        </p:tgtEl>
                                      </p:cBhvr>
                                      <p:to x="100000" y="60000"/>
                                    </p:animScale>
                                    <p:animScale>
                                      <p:cBhvr>
                                        <p:cTn id="146" dur="166" decel="50000">
                                          <p:stCondLst>
                                            <p:cond delay="676"/>
                                          </p:stCondLst>
                                        </p:cTn>
                                        <p:tgtEl>
                                          <p:spTgt spid="2057"/>
                                        </p:tgtEl>
                                      </p:cBhvr>
                                      <p:to x="100000" y="100000"/>
                                    </p:animScale>
                                    <p:animScale>
                                      <p:cBhvr>
                                        <p:cTn id="147" dur="26">
                                          <p:stCondLst>
                                            <p:cond delay="1312"/>
                                          </p:stCondLst>
                                        </p:cTn>
                                        <p:tgtEl>
                                          <p:spTgt spid="2057"/>
                                        </p:tgtEl>
                                      </p:cBhvr>
                                      <p:to x="100000" y="80000"/>
                                    </p:animScale>
                                    <p:animScale>
                                      <p:cBhvr>
                                        <p:cTn id="148" dur="166" decel="50000">
                                          <p:stCondLst>
                                            <p:cond delay="1338"/>
                                          </p:stCondLst>
                                        </p:cTn>
                                        <p:tgtEl>
                                          <p:spTgt spid="2057"/>
                                        </p:tgtEl>
                                      </p:cBhvr>
                                      <p:to x="100000" y="100000"/>
                                    </p:animScale>
                                    <p:animScale>
                                      <p:cBhvr>
                                        <p:cTn id="149" dur="26">
                                          <p:stCondLst>
                                            <p:cond delay="1642"/>
                                          </p:stCondLst>
                                        </p:cTn>
                                        <p:tgtEl>
                                          <p:spTgt spid="2057"/>
                                        </p:tgtEl>
                                      </p:cBhvr>
                                      <p:to x="100000" y="90000"/>
                                    </p:animScale>
                                    <p:animScale>
                                      <p:cBhvr>
                                        <p:cTn id="150" dur="166" decel="50000">
                                          <p:stCondLst>
                                            <p:cond delay="1668"/>
                                          </p:stCondLst>
                                        </p:cTn>
                                        <p:tgtEl>
                                          <p:spTgt spid="2057"/>
                                        </p:tgtEl>
                                      </p:cBhvr>
                                      <p:to x="100000" y="100000"/>
                                    </p:animScale>
                                    <p:animScale>
                                      <p:cBhvr>
                                        <p:cTn id="151" dur="26">
                                          <p:stCondLst>
                                            <p:cond delay="1808"/>
                                          </p:stCondLst>
                                        </p:cTn>
                                        <p:tgtEl>
                                          <p:spTgt spid="2057"/>
                                        </p:tgtEl>
                                      </p:cBhvr>
                                      <p:to x="100000" y="95000"/>
                                    </p:animScale>
                                    <p:animScale>
                                      <p:cBhvr>
                                        <p:cTn id="152" dur="166" decel="50000">
                                          <p:stCondLst>
                                            <p:cond delay="1834"/>
                                          </p:stCondLst>
                                        </p:cTn>
                                        <p:tgtEl>
                                          <p:spTgt spid="2057"/>
                                        </p:tgtEl>
                                      </p:cBhvr>
                                      <p:to x="100000" y="100000"/>
                                    </p:animScale>
                                  </p:childTnLst>
                                </p:cTn>
                              </p:par>
                              <p:par>
                                <p:cTn id="153" presetID="26" presetClass="entr" presetSubtype="0" fill="hold" nodeType="withEffect">
                                  <p:stCondLst>
                                    <p:cond delay="250"/>
                                  </p:stCondLst>
                                  <p:childTnLst>
                                    <p:set>
                                      <p:cBhvr>
                                        <p:cTn id="154" dur="1" fill="hold">
                                          <p:stCondLst>
                                            <p:cond delay="0"/>
                                          </p:stCondLst>
                                        </p:cTn>
                                        <p:tgtEl>
                                          <p:spTgt spid="2066"/>
                                        </p:tgtEl>
                                        <p:attrNameLst>
                                          <p:attrName>style.visibility</p:attrName>
                                        </p:attrNameLst>
                                      </p:cBhvr>
                                      <p:to>
                                        <p:strVal val="visible"/>
                                      </p:to>
                                    </p:set>
                                    <p:animEffect transition="in" filter="wipe(down)">
                                      <p:cBhvr>
                                        <p:cTn id="155" dur="580">
                                          <p:stCondLst>
                                            <p:cond delay="0"/>
                                          </p:stCondLst>
                                        </p:cTn>
                                        <p:tgtEl>
                                          <p:spTgt spid="2066"/>
                                        </p:tgtEl>
                                      </p:cBhvr>
                                    </p:animEffect>
                                    <p:anim calcmode="lin" valueType="num">
                                      <p:cBhvr>
                                        <p:cTn id="156" dur="1822" tmFilter="0,0; 0.14,0.36; 0.43,0.73; 0.71,0.91; 1.0,1.0">
                                          <p:stCondLst>
                                            <p:cond delay="0"/>
                                          </p:stCondLst>
                                        </p:cTn>
                                        <p:tgtEl>
                                          <p:spTgt spid="2066"/>
                                        </p:tgtEl>
                                        <p:attrNameLst>
                                          <p:attrName>ppt_x</p:attrName>
                                        </p:attrNameLst>
                                      </p:cBhvr>
                                      <p:tavLst>
                                        <p:tav tm="0">
                                          <p:val>
                                            <p:strVal val="#ppt_x-0.25"/>
                                          </p:val>
                                        </p:tav>
                                        <p:tav tm="100000">
                                          <p:val>
                                            <p:strVal val="#ppt_x"/>
                                          </p:val>
                                        </p:tav>
                                      </p:tavLst>
                                    </p:anim>
                                    <p:anim calcmode="lin" valueType="num">
                                      <p:cBhvr>
                                        <p:cTn id="157" dur="664" tmFilter="0.0,0.0; 0.25,0.07; 0.50,0.2; 0.75,0.467; 1.0,1.0">
                                          <p:stCondLst>
                                            <p:cond delay="0"/>
                                          </p:stCondLst>
                                        </p:cTn>
                                        <p:tgtEl>
                                          <p:spTgt spid="2066"/>
                                        </p:tgtEl>
                                        <p:attrNameLst>
                                          <p:attrName>ppt_y</p:attrName>
                                        </p:attrNameLst>
                                      </p:cBhvr>
                                      <p:tavLst>
                                        <p:tav tm="0" fmla="#ppt_y-sin(pi*$)/3">
                                          <p:val>
                                            <p:fltVal val="0.5"/>
                                          </p:val>
                                        </p:tav>
                                        <p:tav tm="100000">
                                          <p:val>
                                            <p:fltVal val="1"/>
                                          </p:val>
                                        </p:tav>
                                      </p:tavLst>
                                    </p:anim>
                                    <p:anim calcmode="lin" valueType="num">
                                      <p:cBhvr>
                                        <p:cTn id="158" dur="664" tmFilter="0, 0; 0.125,0.2665; 0.25,0.4; 0.375,0.465; 0.5,0.5;  0.625,0.535; 0.75,0.6; 0.875,0.7335; 1,1">
                                          <p:stCondLst>
                                            <p:cond delay="664"/>
                                          </p:stCondLst>
                                        </p:cTn>
                                        <p:tgtEl>
                                          <p:spTgt spid="2066"/>
                                        </p:tgtEl>
                                        <p:attrNameLst>
                                          <p:attrName>ppt_y</p:attrName>
                                        </p:attrNameLst>
                                      </p:cBhvr>
                                      <p:tavLst>
                                        <p:tav tm="0" fmla="#ppt_y-sin(pi*$)/9">
                                          <p:val>
                                            <p:fltVal val="0"/>
                                          </p:val>
                                        </p:tav>
                                        <p:tav tm="100000">
                                          <p:val>
                                            <p:fltVal val="1"/>
                                          </p:val>
                                        </p:tav>
                                      </p:tavLst>
                                    </p:anim>
                                    <p:anim calcmode="lin" valueType="num">
                                      <p:cBhvr>
                                        <p:cTn id="159" dur="332" tmFilter="0, 0; 0.125,0.2665; 0.25,0.4; 0.375,0.465; 0.5,0.5;  0.625,0.535; 0.75,0.6; 0.875,0.7335; 1,1">
                                          <p:stCondLst>
                                            <p:cond delay="1324"/>
                                          </p:stCondLst>
                                        </p:cTn>
                                        <p:tgtEl>
                                          <p:spTgt spid="2066"/>
                                        </p:tgtEl>
                                        <p:attrNameLst>
                                          <p:attrName>ppt_y</p:attrName>
                                        </p:attrNameLst>
                                      </p:cBhvr>
                                      <p:tavLst>
                                        <p:tav tm="0" fmla="#ppt_y-sin(pi*$)/27">
                                          <p:val>
                                            <p:fltVal val="0"/>
                                          </p:val>
                                        </p:tav>
                                        <p:tav tm="100000">
                                          <p:val>
                                            <p:fltVal val="1"/>
                                          </p:val>
                                        </p:tav>
                                      </p:tavLst>
                                    </p:anim>
                                    <p:anim calcmode="lin" valueType="num">
                                      <p:cBhvr>
                                        <p:cTn id="160" dur="164" tmFilter="0, 0; 0.125,0.2665; 0.25,0.4; 0.375,0.465; 0.5,0.5;  0.625,0.535; 0.75,0.6; 0.875,0.7335; 1,1">
                                          <p:stCondLst>
                                            <p:cond delay="1656"/>
                                          </p:stCondLst>
                                        </p:cTn>
                                        <p:tgtEl>
                                          <p:spTgt spid="2066"/>
                                        </p:tgtEl>
                                        <p:attrNameLst>
                                          <p:attrName>ppt_y</p:attrName>
                                        </p:attrNameLst>
                                      </p:cBhvr>
                                      <p:tavLst>
                                        <p:tav tm="0" fmla="#ppt_y-sin(pi*$)/81">
                                          <p:val>
                                            <p:fltVal val="0"/>
                                          </p:val>
                                        </p:tav>
                                        <p:tav tm="100000">
                                          <p:val>
                                            <p:fltVal val="1"/>
                                          </p:val>
                                        </p:tav>
                                      </p:tavLst>
                                    </p:anim>
                                    <p:animScale>
                                      <p:cBhvr>
                                        <p:cTn id="161" dur="26">
                                          <p:stCondLst>
                                            <p:cond delay="650"/>
                                          </p:stCondLst>
                                        </p:cTn>
                                        <p:tgtEl>
                                          <p:spTgt spid="2066"/>
                                        </p:tgtEl>
                                      </p:cBhvr>
                                      <p:to x="100000" y="60000"/>
                                    </p:animScale>
                                    <p:animScale>
                                      <p:cBhvr>
                                        <p:cTn id="162" dur="166" decel="50000">
                                          <p:stCondLst>
                                            <p:cond delay="676"/>
                                          </p:stCondLst>
                                        </p:cTn>
                                        <p:tgtEl>
                                          <p:spTgt spid="2066"/>
                                        </p:tgtEl>
                                      </p:cBhvr>
                                      <p:to x="100000" y="100000"/>
                                    </p:animScale>
                                    <p:animScale>
                                      <p:cBhvr>
                                        <p:cTn id="163" dur="26">
                                          <p:stCondLst>
                                            <p:cond delay="1312"/>
                                          </p:stCondLst>
                                        </p:cTn>
                                        <p:tgtEl>
                                          <p:spTgt spid="2066"/>
                                        </p:tgtEl>
                                      </p:cBhvr>
                                      <p:to x="100000" y="80000"/>
                                    </p:animScale>
                                    <p:animScale>
                                      <p:cBhvr>
                                        <p:cTn id="164" dur="166" decel="50000">
                                          <p:stCondLst>
                                            <p:cond delay="1338"/>
                                          </p:stCondLst>
                                        </p:cTn>
                                        <p:tgtEl>
                                          <p:spTgt spid="2066"/>
                                        </p:tgtEl>
                                      </p:cBhvr>
                                      <p:to x="100000" y="100000"/>
                                    </p:animScale>
                                    <p:animScale>
                                      <p:cBhvr>
                                        <p:cTn id="165" dur="26">
                                          <p:stCondLst>
                                            <p:cond delay="1642"/>
                                          </p:stCondLst>
                                        </p:cTn>
                                        <p:tgtEl>
                                          <p:spTgt spid="2066"/>
                                        </p:tgtEl>
                                      </p:cBhvr>
                                      <p:to x="100000" y="90000"/>
                                    </p:animScale>
                                    <p:animScale>
                                      <p:cBhvr>
                                        <p:cTn id="166" dur="166" decel="50000">
                                          <p:stCondLst>
                                            <p:cond delay="1668"/>
                                          </p:stCondLst>
                                        </p:cTn>
                                        <p:tgtEl>
                                          <p:spTgt spid="2066"/>
                                        </p:tgtEl>
                                      </p:cBhvr>
                                      <p:to x="100000" y="100000"/>
                                    </p:animScale>
                                    <p:animScale>
                                      <p:cBhvr>
                                        <p:cTn id="167" dur="26">
                                          <p:stCondLst>
                                            <p:cond delay="1808"/>
                                          </p:stCondLst>
                                        </p:cTn>
                                        <p:tgtEl>
                                          <p:spTgt spid="2066"/>
                                        </p:tgtEl>
                                      </p:cBhvr>
                                      <p:to x="100000" y="95000"/>
                                    </p:animScale>
                                    <p:animScale>
                                      <p:cBhvr>
                                        <p:cTn id="168" dur="166" decel="50000">
                                          <p:stCondLst>
                                            <p:cond delay="1834"/>
                                          </p:stCondLst>
                                        </p:cTn>
                                        <p:tgtEl>
                                          <p:spTgt spid="2066"/>
                                        </p:tgtEl>
                                      </p:cBhvr>
                                      <p:to x="100000" y="100000"/>
                                    </p:animScale>
                                  </p:childTnLst>
                                </p:cTn>
                              </p:par>
                              <p:par>
                                <p:cTn id="169" presetID="26" presetClass="entr" presetSubtype="0" fill="hold" nodeType="withEffect">
                                  <p:stCondLst>
                                    <p:cond delay="500"/>
                                  </p:stCondLst>
                                  <p:childTnLst>
                                    <p:set>
                                      <p:cBhvr>
                                        <p:cTn id="170" dur="1" fill="hold">
                                          <p:stCondLst>
                                            <p:cond delay="0"/>
                                          </p:stCondLst>
                                        </p:cTn>
                                        <p:tgtEl>
                                          <p:spTgt spid="2055"/>
                                        </p:tgtEl>
                                        <p:attrNameLst>
                                          <p:attrName>style.visibility</p:attrName>
                                        </p:attrNameLst>
                                      </p:cBhvr>
                                      <p:to>
                                        <p:strVal val="visible"/>
                                      </p:to>
                                    </p:set>
                                    <p:animEffect transition="in" filter="wipe(down)">
                                      <p:cBhvr>
                                        <p:cTn id="171" dur="580">
                                          <p:stCondLst>
                                            <p:cond delay="0"/>
                                          </p:stCondLst>
                                        </p:cTn>
                                        <p:tgtEl>
                                          <p:spTgt spid="2055"/>
                                        </p:tgtEl>
                                      </p:cBhvr>
                                    </p:animEffect>
                                    <p:anim calcmode="lin" valueType="num">
                                      <p:cBhvr>
                                        <p:cTn id="172" dur="1822" tmFilter="0,0; 0.14,0.36; 0.43,0.73; 0.71,0.91; 1.0,1.0">
                                          <p:stCondLst>
                                            <p:cond delay="0"/>
                                          </p:stCondLst>
                                        </p:cTn>
                                        <p:tgtEl>
                                          <p:spTgt spid="2055"/>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2055"/>
                                        </p:tgtEl>
                                        <p:attrNameLst>
                                          <p:attrName>ppt_y</p:attrName>
                                        </p:attrNameLst>
                                      </p:cBhvr>
                                      <p:tavLst>
                                        <p:tav tm="0" fmla="#ppt_y-sin(pi*$)/3">
                                          <p:val>
                                            <p:fltVal val="0.5"/>
                                          </p:val>
                                        </p:tav>
                                        <p:tav tm="100000">
                                          <p:val>
                                            <p:fltVal val="1"/>
                                          </p:val>
                                        </p:tav>
                                      </p:tavLst>
                                    </p:anim>
                                    <p:anim calcmode="lin" valueType="num">
                                      <p:cBhvr>
                                        <p:cTn id="174" dur="664" tmFilter="0, 0; 0.125,0.2665; 0.25,0.4; 0.375,0.465; 0.5,0.5;  0.625,0.535; 0.75,0.6; 0.875,0.7335; 1,1">
                                          <p:stCondLst>
                                            <p:cond delay="664"/>
                                          </p:stCondLst>
                                        </p:cTn>
                                        <p:tgtEl>
                                          <p:spTgt spid="2055"/>
                                        </p:tgtEl>
                                        <p:attrNameLst>
                                          <p:attrName>ppt_y</p:attrName>
                                        </p:attrNameLst>
                                      </p:cBhvr>
                                      <p:tavLst>
                                        <p:tav tm="0" fmla="#ppt_y-sin(pi*$)/9">
                                          <p:val>
                                            <p:fltVal val="0"/>
                                          </p:val>
                                        </p:tav>
                                        <p:tav tm="100000">
                                          <p:val>
                                            <p:fltVal val="1"/>
                                          </p:val>
                                        </p:tav>
                                      </p:tavLst>
                                    </p:anim>
                                    <p:anim calcmode="lin" valueType="num">
                                      <p:cBhvr>
                                        <p:cTn id="175" dur="332" tmFilter="0, 0; 0.125,0.2665; 0.25,0.4; 0.375,0.465; 0.5,0.5;  0.625,0.535; 0.75,0.6; 0.875,0.7335; 1,1">
                                          <p:stCondLst>
                                            <p:cond delay="1324"/>
                                          </p:stCondLst>
                                        </p:cTn>
                                        <p:tgtEl>
                                          <p:spTgt spid="2055"/>
                                        </p:tgtEl>
                                        <p:attrNameLst>
                                          <p:attrName>ppt_y</p:attrName>
                                        </p:attrNameLst>
                                      </p:cBhvr>
                                      <p:tavLst>
                                        <p:tav tm="0" fmla="#ppt_y-sin(pi*$)/27">
                                          <p:val>
                                            <p:fltVal val="0"/>
                                          </p:val>
                                        </p:tav>
                                        <p:tav tm="100000">
                                          <p:val>
                                            <p:fltVal val="1"/>
                                          </p:val>
                                        </p:tav>
                                      </p:tavLst>
                                    </p:anim>
                                    <p:anim calcmode="lin" valueType="num">
                                      <p:cBhvr>
                                        <p:cTn id="176" dur="164" tmFilter="0, 0; 0.125,0.2665; 0.25,0.4; 0.375,0.465; 0.5,0.5;  0.625,0.535; 0.75,0.6; 0.875,0.7335; 1,1">
                                          <p:stCondLst>
                                            <p:cond delay="1656"/>
                                          </p:stCondLst>
                                        </p:cTn>
                                        <p:tgtEl>
                                          <p:spTgt spid="2055"/>
                                        </p:tgtEl>
                                        <p:attrNameLst>
                                          <p:attrName>ppt_y</p:attrName>
                                        </p:attrNameLst>
                                      </p:cBhvr>
                                      <p:tavLst>
                                        <p:tav tm="0" fmla="#ppt_y-sin(pi*$)/81">
                                          <p:val>
                                            <p:fltVal val="0"/>
                                          </p:val>
                                        </p:tav>
                                        <p:tav tm="100000">
                                          <p:val>
                                            <p:fltVal val="1"/>
                                          </p:val>
                                        </p:tav>
                                      </p:tavLst>
                                    </p:anim>
                                    <p:animScale>
                                      <p:cBhvr>
                                        <p:cTn id="177" dur="26">
                                          <p:stCondLst>
                                            <p:cond delay="650"/>
                                          </p:stCondLst>
                                        </p:cTn>
                                        <p:tgtEl>
                                          <p:spTgt spid="2055"/>
                                        </p:tgtEl>
                                      </p:cBhvr>
                                      <p:to x="100000" y="60000"/>
                                    </p:animScale>
                                    <p:animScale>
                                      <p:cBhvr>
                                        <p:cTn id="178" dur="166" decel="50000">
                                          <p:stCondLst>
                                            <p:cond delay="676"/>
                                          </p:stCondLst>
                                        </p:cTn>
                                        <p:tgtEl>
                                          <p:spTgt spid="2055"/>
                                        </p:tgtEl>
                                      </p:cBhvr>
                                      <p:to x="100000" y="100000"/>
                                    </p:animScale>
                                    <p:animScale>
                                      <p:cBhvr>
                                        <p:cTn id="179" dur="26">
                                          <p:stCondLst>
                                            <p:cond delay="1312"/>
                                          </p:stCondLst>
                                        </p:cTn>
                                        <p:tgtEl>
                                          <p:spTgt spid="2055"/>
                                        </p:tgtEl>
                                      </p:cBhvr>
                                      <p:to x="100000" y="80000"/>
                                    </p:animScale>
                                    <p:animScale>
                                      <p:cBhvr>
                                        <p:cTn id="180" dur="166" decel="50000">
                                          <p:stCondLst>
                                            <p:cond delay="1338"/>
                                          </p:stCondLst>
                                        </p:cTn>
                                        <p:tgtEl>
                                          <p:spTgt spid="2055"/>
                                        </p:tgtEl>
                                      </p:cBhvr>
                                      <p:to x="100000" y="100000"/>
                                    </p:animScale>
                                    <p:animScale>
                                      <p:cBhvr>
                                        <p:cTn id="181" dur="26">
                                          <p:stCondLst>
                                            <p:cond delay="1642"/>
                                          </p:stCondLst>
                                        </p:cTn>
                                        <p:tgtEl>
                                          <p:spTgt spid="2055"/>
                                        </p:tgtEl>
                                      </p:cBhvr>
                                      <p:to x="100000" y="90000"/>
                                    </p:animScale>
                                    <p:animScale>
                                      <p:cBhvr>
                                        <p:cTn id="182" dur="166" decel="50000">
                                          <p:stCondLst>
                                            <p:cond delay="1668"/>
                                          </p:stCondLst>
                                        </p:cTn>
                                        <p:tgtEl>
                                          <p:spTgt spid="2055"/>
                                        </p:tgtEl>
                                      </p:cBhvr>
                                      <p:to x="100000" y="100000"/>
                                    </p:animScale>
                                    <p:animScale>
                                      <p:cBhvr>
                                        <p:cTn id="183" dur="26">
                                          <p:stCondLst>
                                            <p:cond delay="1808"/>
                                          </p:stCondLst>
                                        </p:cTn>
                                        <p:tgtEl>
                                          <p:spTgt spid="2055"/>
                                        </p:tgtEl>
                                      </p:cBhvr>
                                      <p:to x="100000" y="95000"/>
                                    </p:animScale>
                                    <p:animScale>
                                      <p:cBhvr>
                                        <p:cTn id="184" dur="166" decel="50000">
                                          <p:stCondLst>
                                            <p:cond delay="1834"/>
                                          </p:stCondLst>
                                        </p:cTn>
                                        <p:tgtEl>
                                          <p:spTgt spid="2055"/>
                                        </p:tgtEl>
                                      </p:cBhvr>
                                      <p:to x="100000" y="100000"/>
                                    </p:animScale>
                                  </p:childTnLst>
                                </p:cTn>
                              </p:par>
                              <p:par>
                                <p:cTn id="185" presetID="26" presetClass="entr" presetSubtype="0" fill="hold" nodeType="withEffect">
                                  <p:stCondLst>
                                    <p:cond delay="250"/>
                                  </p:stCondLst>
                                  <p:childTnLst>
                                    <p:set>
                                      <p:cBhvr>
                                        <p:cTn id="186" dur="1" fill="hold">
                                          <p:stCondLst>
                                            <p:cond delay="0"/>
                                          </p:stCondLst>
                                        </p:cTn>
                                        <p:tgtEl>
                                          <p:spTgt spid="2060"/>
                                        </p:tgtEl>
                                        <p:attrNameLst>
                                          <p:attrName>style.visibility</p:attrName>
                                        </p:attrNameLst>
                                      </p:cBhvr>
                                      <p:to>
                                        <p:strVal val="visible"/>
                                      </p:to>
                                    </p:set>
                                    <p:animEffect transition="in" filter="wipe(down)">
                                      <p:cBhvr>
                                        <p:cTn id="187" dur="580">
                                          <p:stCondLst>
                                            <p:cond delay="0"/>
                                          </p:stCondLst>
                                        </p:cTn>
                                        <p:tgtEl>
                                          <p:spTgt spid="2060"/>
                                        </p:tgtEl>
                                      </p:cBhvr>
                                    </p:animEffect>
                                    <p:anim calcmode="lin" valueType="num">
                                      <p:cBhvr>
                                        <p:cTn id="188"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193" dur="26">
                                          <p:stCondLst>
                                            <p:cond delay="650"/>
                                          </p:stCondLst>
                                        </p:cTn>
                                        <p:tgtEl>
                                          <p:spTgt spid="2060"/>
                                        </p:tgtEl>
                                      </p:cBhvr>
                                      <p:to x="100000" y="60000"/>
                                    </p:animScale>
                                    <p:animScale>
                                      <p:cBhvr>
                                        <p:cTn id="194" dur="166" decel="50000">
                                          <p:stCondLst>
                                            <p:cond delay="676"/>
                                          </p:stCondLst>
                                        </p:cTn>
                                        <p:tgtEl>
                                          <p:spTgt spid="2060"/>
                                        </p:tgtEl>
                                      </p:cBhvr>
                                      <p:to x="100000" y="100000"/>
                                    </p:animScale>
                                    <p:animScale>
                                      <p:cBhvr>
                                        <p:cTn id="195" dur="26">
                                          <p:stCondLst>
                                            <p:cond delay="1312"/>
                                          </p:stCondLst>
                                        </p:cTn>
                                        <p:tgtEl>
                                          <p:spTgt spid="2060"/>
                                        </p:tgtEl>
                                      </p:cBhvr>
                                      <p:to x="100000" y="80000"/>
                                    </p:animScale>
                                    <p:animScale>
                                      <p:cBhvr>
                                        <p:cTn id="196" dur="166" decel="50000">
                                          <p:stCondLst>
                                            <p:cond delay="1338"/>
                                          </p:stCondLst>
                                        </p:cTn>
                                        <p:tgtEl>
                                          <p:spTgt spid="2060"/>
                                        </p:tgtEl>
                                      </p:cBhvr>
                                      <p:to x="100000" y="100000"/>
                                    </p:animScale>
                                    <p:animScale>
                                      <p:cBhvr>
                                        <p:cTn id="197" dur="26">
                                          <p:stCondLst>
                                            <p:cond delay="1642"/>
                                          </p:stCondLst>
                                        </p:cTn>
                                        <p:tgtEl>
                                          <p:spTgt spid="2060"/>
                                        </p:tgtEl>
                                      </p:cBhvr>
                                      <p:to x="100000" y="90000"/>
                                    </p:animScale>
                                    <p:animScale>
                                      <p:cBhvr>
                                        <p:cTn id="198" dur="166" decel="50000">
                                          <p:stCondLst>
                                            <p:cond delay="1668"/>
                                          </p:stCondLst>
                                        </p:cTn>
                                        <p:tgtEl>
                                          <p:spTgt spid="2060"/>
                                        </p:tgtEl>
                                      </p:cBhvr>
                                      <p:to x="100000" y="100000"/>
                                    </p:animScale>
                                    <p:animScale>
                                      <p:cBhvr>
                                        <p:cTn id="199" dur="26">
                                          <p:stCondLst>
                                            <p:cond delay="1808"/>
                                          </p:stCondLst>
                                        </p:cTn>
                                        <p:tgtEl>
                                          <p:spTgt spid="2060"/>
                                        </p:tgtEl>
                                      </p:cBhvr>
                                      <p:to x="100000" y="95000"/>
                                    </p:animScale>
                                    <p:animScale>
                                      <p:cBhvr>
                                        <p:cTn id="200" dur="166" decel="50000">
                                          <p:stCondLst>
                                            <p:cond delay="1834"/>
                                          </p:stCondLst>
                                        </p:cTn>
                                        <p:tgtEl>
                                          <p:spTgt spid="2060"/>
                                        </p:tgtEl>
                                      </p:cBhvr>
                                      <p:to x="100000" y="100000"/>
                                    </p:animScale>
                                  </p:childTnLst>
                                </p:cTn>
                              </p:par>
                              <p:par>
                                <p:cTn id="201" presetID="26" presetClass="entr" presetSubtype="0" fill="hold" nodeType="withEffect">
                                  <p:stCondLst>
                                    <p:cond delay="0"/>
                                  </p:stCondLst>
                                  <p:childTnLst>
                                    <p:set>
                                      <p:cBhvr>
                                        <p:cTn id="202" dur="1" fill="hold">
                                          <p:stCondLst>
                                            <p:cond delay="0"/>
                                          </p:stCondLst>
                                        </p:cTn>
                                        <p:tgtEl>
                                          <p:spTgt spid="2054"/>
                                        </p:tgtEl>
                                        <p:attrNameLst>
                                          <p:attrName>style.visibility</p:attrName>
                                        </p:attrNameLst>
                                      </p:cBhvr>
                                      <p:to>
                                        <p:strVal val="visible"/>
                                      </p:to>
                                    </p:set>
                                    <p:animEffect transition="in" filter="wipe(down)">
                                      <p:cBhvr>
                                        <p:cTn id="203" dur="580">
                                          <p:stCondLst>
                                            <p:cond delay="0"/>
                                          </p:stCondLst>
                                        </p:cTn>
                                        <p:tgtEl>
                                          <p:spTgt spid="2054"/>
                                        </p:tgtEl>
                                      </p:cBhvr>
                                    </p:animEffect>
                                    <p:anim calcmode="lin" valueType="num">
                                      <p:cBhvr>
                                        <p:cTn id="204"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205"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206"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207"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208"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209" dur="26">
                                          <p:stCondLst>
                                            <p:cond delay="650"/>
                                          </p:stCondLst>
                                        </p:cTn>
                                        <p:tgtEl>
                                          <p:spTgt spid="2054"/>
                                        </p:tgtEl>
                                      </p:cBhvr>
                                      <p:to x="100000" y="60000"/>
                                    </p:animScale>
                                    <p:animScale>
                                      <p:cBhvr>
                                        <p:cTn id="210" dur="166" decel="50000">
                                          <p:stCondLst>
                                            <p:cond delay="676"/>
                                          </p:stCondLst>
                                        </p:cTn>
                                        <p:tgtEl>
                                          <p:spTgt spid="2054"/>
                                        </p:tgtEl>
                                      </p:cBhvr>
                                      <p:to x="100000" y="100000"/>
                                    </p:animScale>
                                    <p:animScale>
                                      <p:cBhvr>
                                        <p:cTn id="211" dur="26">
                                          <p:stCondLst>
                                            <p:cond delay="1312"/>
                                          </p:stCondLst>
                                        </p:cTn>
                                        <p:tgtEl>
                                          <p:spTgt spid="2054"/>
                                        </p:tgtEl>
                                      </p:cBhvr>
                                      <p:to x="100000" y="80000"/>
                                    </p:animScale>
                                    <p:animScale>
                                      <p:cBhvr>
                                        <p:cTn id="212" dur="166" decel="50000">
                                          <p:stCondLst>
                                            <p:cond delay="1338"/>
                                          </p:stCondLst>
                                        </p:cTn>
                                        <p:tgtEl>
                                          <p:spTgt spid="2054"/>
                                        </p:tgtEl>
                                      </p:cBhvr>
                                      <p:to x="100000" y="100000"/>
                                    </p:animScale>
                                    <p:animScale>
                                      <p:cBhvr>
                                        <p:cTn id="213" dur="26">
                                          <p:stCondLst>
                                            <p:cond delay="1642"/>
                                          </p:stCondLst>
                                        </p:cTn>
                                        <p:tgtEl>
                                          <p:spTgt spid="2054"/>
                                        </p:tgtEl>
                                      </p:cBhvr>
                                      <p:to x="100000" y="90000"/>
                                    </p:animScale>
                                    <p:animScale>
                                      <p:cBhvr>
                                        <p:cTn id="214" dur="166" decel="50000">
                                          <p:stCondLst>
                                            <p:cond delay="1668"/>
                                          </p:stCondLst>
                                        </p:cTn>
                                        <p:tgtEl>
                                          <p:spTgt spid="2054"/>
                                        </p:tgtEl>
                                      </p:cBhvr>
                                      <p:to x="100000" y="100000"/>
                                    </p:animScale>
                                    <p:animScale>
                                      <p:cBhvr>
                                        <p:cTn id="215" dur="26">
                                          <p:stCondLst>
                                            <p:cond delay="1808"/>
                                          </p:stCondLst>
                                        </p:cTn>
                                        <p:tgtEl>
                                          <p:spTgt spid="2054"/>
                                        </p:tgtEl>
                                      </p:cBhvr>
                                      <p:to x="100000" y="95000"/>
                                    </p:animScale>
                                    <p:animScale>
                                      <p:cBhvr>
                                        <p:cTn id="216" dur="166" decel="50000">
                                          <p:stCondLst>
                                            <p:cond delay="1834"/>
                                          </p:stCondLst>
                                        </p:cTn>
                                        <p:tgtEl>
                                          <p:spTgt spid="2054"/>
                                        </p:tgtEl>
                                      </p:cBhvr>
                                      <p:to x="100000" y="100000"/>
                                    </p:animScale>
                                  </p:childTnLst>
                                </p:cTn>
                              </p:par>
                              <p:par>
                                <p:cTn id="217" presetID="26" presetClass="entr" presetSubtype="0" fill="hold" nodeType="withEffect">
                                  <p:stCondLst>
                                    <p:cond delay="500"/>
                                  </p:stCondLst>
                                  <p:childTnLst>
                                    <p:set>
                                      <p:cBhvr>
                                        <p:cTn id="218" dur="1" fill="hold">
                                          <p:stCondLst>
                                            <p:cond delay="0"/>
                                          </p:stCondLst>
                                        </p:cTn>
                                        <p:tgtEl>
                                          <p:spTgt spid="2058"/>
                                        </p:tgtEl>
                                        <p:attrNameLst>
                                          <p:attrName>style.visibility</p:attrName>
                                        </p:attrNameLst>
                                      </p:cBhvr>
                                      <p:to>
                                        <p:strVal val="visible"/>
                                      </p:to>
                                    </p:set>
                                    <p:animEffect transition="in" filter="wipe(down)">
                                      <p:cBhvr>
                                        <p:cTn id="219" dur="580">
                                          <p:stCondLst>
                                            <p:cond delay="0"/>
                                          </p:stCondLst>
                                        </p:cTn>
                                        <p:tgtEl>
                                          <p:spTgt spid="2058"/>
                                        </p:tgtEl>
                                      </p:cBhvr>
                                    </p:animEffect>
                                    <p:anim calcmode="lin" valueType="num">
                                      <p:cBhvr>
                                        <p:cTn id="220"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221"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222"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223"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224"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225" dur="26">
                                          <p:stCondLst>
                                            <p:cond delay="650"/>
                                          </p:stCondLst>
                                        </p:cTn>
                                        <p:tgtEl>
                                          <p:spTgt spid="2058"/>
                                        </p:tgtEl>
                                      </p:cBhvr>
                                      <p:to x="100000" y="60000"/>
                                    </p:animScale>
                                    <p:animScale>
                                      <p:cBhvr>
                                        <p:cTn id="226" dur="166" decel="50000">
                                          <p:stCondLst>
                                            <p:cond delay="676"/>
                                          </p:stCondLst>
                                        </p:cTn>
                                        <p:tgtEl>
                                          <p:spTgt spid="2058"/>
                                        </p:tgtEl>
                                      </p:cBhvr>
                                      <p:to x="100000" y="100000"/>
                                    </p:animScale>
                                    <p:animScale>
                                      <p:cBhvr>
                                        <p:cTn id="227" dur="26">
                                          <p:stCondLst>
                                            <p:cond delay="1312"/>
                                          </p:stCondLst>
                                        </p:cTn>
                                        <p:tgtEl>
                                          <p:spTgt spid="2058"/>
                                        </p:tgtEl>
                                      </p:cBhvr>
                                      <p:to x="100000" y="80000"/>
                                    </p:animScale>
                                    <p:animScale>
                                      <p:cBhvr>
                                        <p:cTn id="228" dur="166" decel="50000">
                                          <p:stCondLst>
                                            <p:cond delay="1338"/>
                                          </p:stCondLst>
                                        </p:cTn>
                                        <p:tgtEl>
                                          <p:spTgt spid="2058"/>
                                        </p:tgtEl>
                                      </p:cBhvr>
                                      <p:to x="100000" y="100000"/>
                                    </p:animScale>
                                    <p:animScale>
                                      <p:cBhvr>
                                        <p:cTn id="229" dur="26">
                                          <p:stCondLst>
                                            <p:cond delay="1642"/>
                                          </p:stCondLst>
                                        </p:cTn>
                                        <p:tgtEl>
                                          <p:spTgt spid="2058"/>
                                        </p:tgtEl>
                                      </p:cBhvr>
                                      <p:to x="100000" y="90000"/>
                                    </p:animScale>
                                    <p:animScale>
                                      <p:cBhvr>
                                        <p:cTn id="230" dur="166" decel="50000">
                                          <p:stCondLst>
                                            <p:cond delay="1668"/>
                                          </p:stCondLst>
                                        </p:cTn>
                                        <p:tgtEl>
                                          <p:spTgt spid="2058"/>
                                        </p:tgtEl>
                                      </p:cBhvr>
                                      <p:to x="100000" y="100000"/>
                                    </p:animScale>
                                    <p:animScale>
                                      <p:cBhvr>
                                        <p:cTn id="231" dur="26">
                                          <p:stCondLst>
                                            <p:cond delay="1808"/>
                                          </p:stCondLst>
                                        </p:cTn>
                                        <p:tgtEl>
                                          <p:spTgt spid="2058"/>
                                        </p:tgtEl>
                                      </p:cBhvr>
                                      <p:to x="100000" y="95000"/>
                                    </p:animScale>
                                    <p:animScale>
                                      <p:cBhvr>
                                        <p:cTn id="232" dur="166" decel="50000">
                                          <p:stCondLst>
                                            <p:cond delay="1834"/>
                                          </p:stCondLst>
                                        </p:cTn>
                                        <p:tgtEl>
                                          <p:spTgt spid="20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MEAN STACK</a:t>
            </a:r>
            <a:endParaRPr lang="es-ES" dirty="0"/>
          </a:p>
        </p:txBody>
      </p:sp>
      <p:sp>
        <p:nvSpPr>
          <p:cNvPr id="3" name="Marcador de texto 2"/>
          <p:cNvSpPr>
            <a:spLocks noGrp="1"/>
          </p:cNvSpPr>
          <p:nvPr>
            <p:ph type="body" idx="1"/>
          </p:nvPr>
        </p:nvSpPr>
        <p:spPr/>
        <p:txBody>
          <a:bodyPr/>
          <a:lstStyle/>
          <a:p>
            <a:endParaRPr lang="es-ES"/>
          </a:p>
        </p:txBody>
      </p:sp>
      <p:sp>
        <p:nvSpPr>
          <p:cNvPr id="4" name="Marcador de contenido 3"/>
          <p:cNvSpPr>
            <a:spLocks noGrp="1"/>
          </p:cNvSpPr>
          <p:nvPr>
            <p:ph sz="half" idx="2"/>
          </p:nvPr>
        </p:nvSpPr>
        <p:spPr/>
        <p:txBody>
          <a:bodyPr/>
          <a:lstStyle/>
          <a:p>
            <a:endParaRPr lang="es-ES"/>
          </a:p>
        </p:txBody>
      </p:sp>
      <p:sp>
        <p:nvSpPr>
          <p:cNvPr id="5" name="Marcador de texto 4"/>
          <p:cNvSpPr>
            <a:spLocks noGrp="1"/>
          </p:cNvSpPr>
          <p:nvPr>
            <p:ph type="body" sz="quarter" idx="3"/>
          </p:nvPr>
        </p:nvSpPr>
        <p:spPr/>
        <p:txBody>
          <a:bodyPr/>
          <a:lstStyle/>
          <a:p>
            <a:endParaRPr lang="es-ES"/>
          </a:p>
        </p:txBody>
      </p:sp>
      <p:sp>
        <p:nvSpPr>
          <p:cNvPr id="6" name="Marcador de contenido 5"/>
          <p:cNvSpPr>
            <a:spLocks noGrp="1"/>
          </p:cNvSpPr>
          <p:nvPr>
            <p:ph sz="quarter" idx="4"/>
          </p:nvPr>
        </p:nvSpPr>
        <p:spPr/>
        <p:txBody>
          <a:bodyPr/>
          <a:lstStyle/>
          <a:p>
            <a:endParaRPr lang="es-ES"/>
          </a:p>
        </p:txBody>
      </p:sp>
    </p:spTree>
    <p:extLst>
      <p:ext uri="{BB962C8B-B14F-4D97-AF65-F5344CB8AC3E}">
        <p14:creationId xmlns:p14="http://schemas.microsoft.com/office/powerpoint/2010/main" val="376800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BIG DATA</a:t>
            </a:r>
            <a:endParaRPr lang="es-ES" dirty="0"/>
          </a:p>
        </p:txBody>
      </p:sp>
      <p:sp>
        <p:nvSpPr>
          <p:cNvPr id="3" name="Marcador de texto 2"/>
          <p:cNvSpPr>
            <a:spLocks noGrp="1"/>
          </p:cNvSpPr>
          <p:nvPr>
            <p:ph type="body" idx="1"/>
          </p:nvPr>
        </p:nvSpPr>
        <p:spPr/>
        <p:txBody>
          <a:bodyPr/>
          <a:lstStyle/>
          <a:p>
            <a:endParaRPr lang="es-ES"/>
          </a:p>
        </p:txBody>
      </p:sp>
      <p:sp>
        <p:nvSpPr>
          <p:cNvPr id="4" name="Marcador de contenido 3"/>
          <p:cNvSpPr>
            <a:spLocks noGrp="1"/>
          </p:cNvSpPr>
          <p:nvPr>
            <p:ph sz="half" idx="2"/>
          </p:nvPr>
        </p:nvSpPr>
        <p:spPr/>
        <p:txBody>
          <a:bodyPr/>
          <a:lstStyle/>
          <a:p>
            <a:endParaRPr lang="es-ES"/>
          </a:p>
        </p:txBody>
      </p:sp>
      <p:sp>
        <p:nvSpPr>
          <p:cNvPr id="5" name="Marcador de texto 4"/>
          <p:cNvSpPr>
            <a:spLocks noGrp="1"/>
          </p:cNvSpPr>
          <p:nvPr>
            <p:ph type="body" sz="quarter" idx="3"/>
          </p:nvPr>
        </p:nvSpPr>
        <p:spPr/>
        <p:txBody>
          <a:bodyPr/>
          <a:lstStyle/>
          <a:p>
            <a:endParaRPr lang="es-ES"/>
          </a:p>
        </p:txBody>
      </p:sp>
      <p:sp>
        <p:nvSpPr>
          <p:cNvPr id="6" name="Marcador de contenido 5"/>
          <p:cNvSpPr>
            <a:spLocks noGrp="1"/>
          </p:cNvSpPr>
          <p:nvPr>
            <p:ph sz="quarter" idx="4"/>
          </p:nvPr>
        </p:nvSpPr>
        <p:spPr/>
        <p:txBody>
          <a:bodyPr/>
          <a:lstStyle/>
          <a:p>
            <a:endParaRPr lang="es-ES"/>
          </a:p>
        </p:txBody>
      </p:sp>
    </p:spTree>
    <p:extLst>
      <p:ext uri="{BB962C8B-B14F-4D97-AF65-F5344CB8AC3E}">
        <p14:creationId xmlns:p14="http://schemas.microsoft.com/office/powerpoint/2010/main" val="293817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smtClean="0">
                <a:latin typeface="Lato Hairline" pitchFamily="34" charset="0"/>
              </a:rPr>
              <a:t>Yeoman</a:t>
            </a:r>
            <a:endParaRPr lang="es-ES" sz="3600" i="0" u="sng" dirty="0">
              <a:latin typeface="Lato Hairline" pitchFamily="34" charset="0"/>
            </a:endParaRPr>
          </a:p>
        </p:txBody>
      </p:sp>
      <p:sp>
        <p:nvSpPr>
          <p:cNvPr id="12" name="11 Marcador de contenido"/>
          <p:cNvSpPr>
            <a:spLocks noGrp="1"/>
          </p:cNvSpPr>
          <p:nvPr>
            <p:ph sz="half" idx="2"/>
          </p:nvPr>
        </p:nvSpPr>
        <p:spPr/>
        <p:txBody>
          <a:bodyPr/>
          <a:lstStyle/>
          <a:p>
            <a:endParaRPr lang="es-ES"/>
          </a:p>
        </p:txBody>
      </p:sp>
      <p:sp>
        <p:nvSpPr>
          <p:cNvPr id="13" name="12 Marcador de texto"/>
          <p:cNvSpPr>
            <a:spLocks noGrp="1"/>
          </p:cNvSpPr>
          <p:nvPr>
            <p:ph type="body" sz="quarter" idx="3"/>
          </p:nvPr>
        </p:nvSpPr>
        <p:spPr/>
        <p:txBody>
          <a:bodyPr/>
          <a:lstStyle/>
          <a:p>
            <a:endParaRPr lang="es-ES"/>
          </a:p>
        </p:txBody>
      </p:sp>
      <p:sp>
        <p:nvSpPr>
          <p:cNvPr id="14" name="13 Marcador de contenido"/>
          <p:cNvSpPr>
            <a:spLocks noGrp="1"/>
          </p:cNvSpPr>
          <p:nvPr>
            <p:ph sz="quarter" idx="4"/>
          </p:nvPr>
        </p:nvSpPr>
        <p:spPr/>
        <p:txBody>
          <a:bodyPr/>
          <a:lstStyle/>
          <a:p>
            <a:endParaRPr lang="es-ES"/>
          </a:p>
        </p:txBody>
      </p:sp>
      <p:sp>
        <p:nvSpPr>
          <p:cNvPr id="2" name="1 Rectángulo"/>
          <p:cNvSpPr/>
          <p:nvPr/>
        </p:nvSpPr>
        <p:spPr>
          <a:xfrm>
            <a:off x="3059832" y="583168"/>
            <a:ext cx="1976823" cy="369332"/>
          </a:xfrm>
          <a:prstGeom prst="rect">
            <a:avLst/>
          </a:prstGeom>
        </p:spPr>
        <p:txBody>
          <a:bodyPr wrap="none">
            <a:spAutoFit/>
          </a:bodyPr>
          <a:lstStyle/>
          <a:p>
            <a:r>
              <a:rPr lang="es-ES" dirty="0"/>
              <a:t>https</a:t>
            </a:r>
            <a:r>
              <a:rPr lang="es-ES" dirty="0" smtClean="0"/>
              <a:t>://</a:t>
            </a:r>
            <a:r>
              <a:rPr lang="es-ES" b="1" dirty="0" smtClean="0"/>
              <a:t>yeoman.</a:t>
            </a:r>
            <a:r>
              <a:rPr lang="es-ES" dirty="0" smtClean="0"/>
              <a:t>io</a:t>
            </a:r>
            <a:r>
              <a:rPr lang="es-ES" b="1" dirty="0"/>
              <a:t>/</a:t>
            </a:r>
            <a:endParaRPr lang="es-ES" dirty="0"/>
          </a:p>
        </p:txBody>
      </p:sp>
      <p:pic>
        <p:nvPicPr>
          <p:cNvPr id="9" name="Picture 10" descr="C:\Users\mcl\Desktop\documentacion de WUSIC\introduction-to-yeo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3776" y="609600"/>
            <a:ext cx="7750632" cy="1066799"/>
          </a:xfrm>
        </p:spPr>
        <p:txBody>
          <a:bodyPr/>
          <a:lstStyle/>
          <a:p>
            <a:r>
              <a:rPr lang="es-ES" dirty="0" smtClean="0"/>
              <a:t>Mongo, explicación y porque utilizamos </a:t>
            </a:r>
            <a:r>
              <a:rPr lang="es-ES" dirty="0" err="1" smtClean="0"/>
              <a:t>mysql</a:t>
            </a:r>
            <a:endParaRPr lang="es-ES" dirty="0"/>
          </a:p>
        </p:txBody>
      </p:sp>
      <p:sp>
        <p:nvSpPr>
          <p:cNvPr id="3" name="Marcador de texto 2"/>
          <p:cNvSpPr>
            <a:spLocks noGrp="1"/>
          </p:cNvSpPr>
          <p:nvPr>
            <p:ph type="body" idx="1"/>
          </p:nvPr>
        </p:nvSpPr>
        <p:spPr/>
        <p:txBody>
          <a:bodyPr/>
          <a:lstStyle/>
          <a:p>
            <a:endParaRPr lang="es-ES"/>
          </a:p>
        </p:txBody>
      </p:sp>
      <p:sp>
        <p:nvSpPr>
          <p:cNvPr id="4" name="Marcador de contenido 3"/>
          <p:cNvSpPr>
            <a:spLocks noGrp="1"/>
          </p:cNvSpPr>
          <p:nvPr>
            <p:ph sz="half" idx="2"/>
          </p:nvPr>
        </p:nvSpPr>
        <p:spPr/>
        <p:txBody>
          <a:bodyPr/>
          <a:lstStyle/>
          <a:p>
            <a:endParaRPr lang="es-ES"/>
          </a:p>
        </p:txBody>
      </p:sp>
      <p:sp>
        <p:nvSpPr>
          <p:cNvPr id="5" name="Marcador de texto 4"/>
          <p:cNvSpPr>
            <a:spLocks noGrp="1"/>
          </p:cNvSpPr>
          <p:nvPr>
            <p:ph type="body" sz="quarter" idx="3"/>
          </p:nvPr>
        </p:nvSpPr>
        <p:spPr/>
        <p:txBody>
          <a:bodyPr/>
          <a:lstStyle/>
          <a:p>
            <a:endParaRPr lang="es-ES"/>
          </a:p>
        </p:txBody>
      </p:sp>
      <p:sp>
        <p:nvSpPr>
          <p:cNvPr id="6" name="Marcador de contenido 5"/>
          <p:cNvSpPr>
            <a:spLocks noGrp="1"/>
          </p:cNvSpPr>
          <p:nvPr>
            <p:ph sz="quarter" idx="4"/>
          </p:nvPr>
        </p:nvSpPr>
        <p:spPr/>
        <p:txBody>
          <a:bodyPr/>
          <a:lstStyle/>
          <a:p>
            <a:endParaRPr lang="es-ES"/>
          </a:p>
        </p:txBody>
      </p:sp>
    </p:spTree>
    <p:extLst>
      <p:ext uri="{BB962C8B-B14F-4D97-AF65-F5344CB8AC3E}">
        <p14:creationId xmlns:p14="http://schemas.microsoft.com/office/powerpoint/2010/main" val="1696402229"/>
      </p:ext>
    </p:extLst>
  </p:cSld>
  <p:clrMapOvr>
    <a:masterClrMapping/>
  </p:clrMapOvr>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TC101859861[[fn=Feria comercial]]</Template>
  <TotalTime>284</TotalTime>
  <Words>637</Words>
  <Application>Microsoft Office PowerPoint</Application>
  <PresentationFormat>Presentación en pantalla (4:3)</PresentationFormat>
  <Paragraphs>68</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Arial Black</vt:lpstr>
      <vt:lpstr>Candara</vt:lpstr>
      <vt:lpstr>Consolas</vt:lpstr>
      <vt:lpstr>Lato Hairline</vt:lpstr>
      <vt:lpstr>Lato Light</vt:lpstr>
      <vt:lpstr>feria comercial</vt:lpstr>
      <vt:lpstr>Presentación de PowerPoint</vt:lpstr>
      <vt:lpstr>QUE ES?</vt:lpstr>
      <vt:lpstr>Porque?</vt:lpstr>
      <vt:lpstr>Tecnologías empleadas</vt:lpstr>
      <vt:lpstr>Presentación de PowerPoint</vt:lpstr>
      <vt:lpstr>MEAN STACK</vt:lpstr>
      <vt:lpstr>BIG DATA</vt:lpstr>
      <vt:lpstr>WusicK</vt:lpstr>
      <vt:lpstr>Mongo, explicación y porque utilizamos mysql</vt:lpstr>
      <vt:lpstr>WusicK</vt:lpstr>
      <vt:lpstr>WusicK</vt:lpstr>
      <vt:lpstr>WusicK</vt:lpstr>
      <vt:lpstr>WusicK</vt:lpstr>
      <vt:lpstr>WusicK</vt:lpstr>
      <vt:lpstr>WusicK</vt:lpstr>
      <vt:lpstr>WusicK</vt:lpstr>
      <vt:lpstr>WusicK</vt:lpstr>
      <vt:lpstr>WusicK</vt:lpstr>
      <vt:lpstr>WusicK</vt:lpstr>
      <vt:lpstr>WusicK</vt:lpstr>
      <vt:lpstr>WusicK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mcl</dc:creator>
  <cp:lastModifiedBy>Javi H</cp:lastModifiedBy>
  <cp:revision>35</cp:revision>
  <dcterms:created xsi:type="dcterms:W3CDTF">2014-06-04T22:27:54Z</dcterms:created>
  <dcterms:modified xsi:type="dcterms:W3CDTF">2014-06-05T12:00:59Z</dcterms:modified>
</cp:coreProperties>
</file>