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46"/>
    <a:srgbClr val="00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0438-4ADC-4637-B688-53620CBCE1C9}" type="datetimeFigureOut">
              <a:rPr lang="es-ES" smtClean="0"/>
              <a:t>05/06/2014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4CBE-2549-4646-84C1-2684FF1FBE04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79512" y="1844824"/>
            <a:ext cx="882047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16600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Lato Hairline" pitchFamily="34" charset="0"/>
              </a:rPr>
              <a:t>WUSICK</a:t>
            </a:r>
            <a:endParaRPr lang="es-ES" sz="5400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Lato Hairl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059832" y="0"/>
            <a:ext cx="331236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9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059832" y="0"/>
            <a:ext cx="331236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8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059832" y="0"/>
            <a:ext cx="331236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2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059832" y="0"/>
            <a:ext cx="331236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0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cl\Desktop\documentacion de WUSIC\jquer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43" y="94840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cl\Desktop\documentacion de WUSIC\consola C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-355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cl\Desktop\documentacion de WUSIC\grunt-200x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98" y="-320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mcl\Desktop\documentacion de WUSIC\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4" y="35830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mcl\Desktop\documentacion de WUSIC\mysql-workben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59" y="261530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mcl\Desktop\documentacion de WUSIC\nodebad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16" y="-409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mcl\Desktop\documentacion de WUSIC\notepad___by_darklotustmpst-d5ibp4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2" y="4718849"/>
            <a:ext cx="2249595" cy="22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mcl\Desktop\documentacion de WUSIC\phot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4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mcl\Desktop\documentacion de WUSIC\twitter-bootstrap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33" y="156639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mcl\Desktop\documentacion de WUSIC\windows7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4" y="-171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cl\Desktop\documentacion de WUSIC\200u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3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cl\Desktop\documentacion de WUSIC\HTML5_logo_and_wordmark.sv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43" y="4864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cl\Desktop\documentacion de WUSIC\bow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2" y="12760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cl\Desktop\documentacion de WUSIC\github_log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65" y="50579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cl\Desktop\documentacion de WUSIC\introduction-to-yeoman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43" y="2540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cl\Desktop\documentacion de WUSIC\css3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52" y="4265716"/>
            <a:ext cx="962845" cy="9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cl\Desktop\documentacion de WUSIC\angular-js-preview1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22" y="191107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817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cl\Desktop\documentacion de WUSIC\js-logo-badge-512-200x200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85" y="4747139"/>
            <a:ext cx="1874946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707904" y="0"/>
            <a:ext cx="187220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Node.JS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798" y="2780928"/>
            <a:ext cx="8195658" cy="20162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s-E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http 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i="0" dirty="0" err="1">
                <a:latin typeface="Consolas" pitchFamily="49" charset="0"/>
                <a:cs typeface="Consolas" pitchFamily="49" charset="0"/>
              </a:rPr>
              <a:t>require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i="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'http'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);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</a:t>
            </a:r>
            <a:endParaRPr lang="es-ES" i="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i="0" dirty="0" err="1" smtClean="0">
                <a:latin typeface="Consolas" pitchFamily="49" charset="0"/>
                <a:cs typeface="Consolas" pitchFamily="49" charset="0"/>
              </a:rPr>
              <a:t>http.</a:t>
            </a:r>
            <a:r>
              <a:rPr lang="es-ES" i="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createServer</a:t>
            </a:r>
            <a:r>
              <a:rPr lang="es-ES" i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b="1" i="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s-E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i="0" dirty="0" err="1">
                <a:latin typeface="Consolas" pitchFamily="49" charset="0"/>
                <a:cs typeface="Consolas" pitchFamily="49" charset="0"/>
              </a:rPr>
              <a:t>request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,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response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{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</a:t>
            </a:r>
            <a:endParaRPr lang="es-ES" i="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i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ES" i="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</a:t>
            </a:r>
            <a:r>
              <a:rPr lang="es-ES" i="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writeHead</a:t>
            </a:r>
            <a:r>
              <a:rPr lang="es-ES" i="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i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,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{</a:t>
            </a:r>
            <a:r>
              <a:rPr lang="es-ES" i="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s-ES" i="0" dirty="0" err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i="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ent-Type</a:t>
            </a:r>
            <a:r>
              <a:rPr lang="es-ES" i="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':'text/plain'</a:t>
            </a:r>
            <a:r>
              <a:rPr lang="es-ES" i="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r>
              <a:rPr lang="es-ES" i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ES" i="0" dirty="0" err="1" smtClean="0">
                <a:latin typeface="Consolas" pitchFamily="49" charset="0"/>
                <a:cs typeface="Consolas" pitchFamily="49" charset="0"/>
              </a:rPr>
              <a:t>response.</a:t>
            </a:r>
            <a:r>
              <a:rPr lang="es-ES" i="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i="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'Hola Mundo</a:t>
            </a:r>
            <a:r>
              <a:rPr lang="es-ES" b="1" i="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s-ES" i="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);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 </a:t>
            </a:r>
            <a:endParaRPr lang="es-ES" i="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i="0" dirty="0" smtClean="0">
                <a:latin typeface="Consolas" pitchFamily="49" charset="0"/>
                <a:cs typeface="Consolas" pitchFamily="49" charset="0"/>
              </a:rPr>
              <a:t>}).</a:t>
            </a:r>
            <a:r>
              <a:rPr lang="es-ES" i="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listen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i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8000</a:t>
            </a:r>
            <a:r>
              <a:rPr lang="es-ES" i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s-E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console.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log(</a:t>
            </a:r>
            <a:r>
              <a:rPr lang="es-ES" i="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'Server </a:t>
            </a:r>
            <a:r>
              <a:rPr lang="es-ES" i="0" dirty="0" err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running</a:t>
            </a:r>
            <a:r>
              <a:rPr lang="es-ES" i="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at http://127.0.0.1:8000/'</a:t>
            </a:r>
            <a:r>
              <a:rPr lang="es-ES" i="0" dirty="0">
                <a:latin typeface="Consolas" pitchFamily="49" charset="0"/>
                <a:cs typeface="Consolas" pitchFamily="49" charset="0"/>
              </a:rPr>
              <a:t>);</a:t>
            </a:r>
            <a:endParaRPr lang="es-ES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>
          <a:xfrm>
            <a:off x="480798" y="1052737"/>
            <a:ext cx="8339674" cy="1224136"/>
          </a:xfrm>
        </p:spPr>
        <p:txBody>
          <a:bodyPr>
            <a:normAutofit/>
          </a:bodyPr>
          <a:lstStyle/>
          <a:p>
            <a:r>
              <a:rPr lang="es-ES" b="1" i="0" dirty="0"/>
              <a:t>Node.js </a:t>
            </a:r>
            <a:r>
              <a:rPr lang="es-ES" i="0" dirty="0"/>
              <a:t>es un entorno de programación en la capa del servidor basado en el lenguaje de programación </a:t>
            </a:r>
            <a:r>
              <a:rPr lang="es-ES" i="0" dirty="0" err="1"/>
              <a:t>Javascript</a:t>
            </a:r>
            <a:r>
              <a:rPr lang="es-ES" i="0" dirty="0"/>
              <a:t>, con Entrada/salida de datos en  una arquitectura orientada a eventos y basado en el motor </a:t>
            </a:r>
            <a:r>
              <a:rPr lang="es-ES" i="0" dirty="0" err="1"/>
              <a:t>Javascript</a:t>
            </a:r>
            <a:r>
              <a:rPr lang="es-ES" i="0" dirty="0"/>
              <a:t> V8. Fue creado con el enfoque de ser útil en la creación de programas de red altamente escalables,</a:t>
            </a:r>
          </a:p>
          <a:p>
            <a:endParaRPr lang="es" u="sng" dirty="0"/>
          </a:p>
          <a:p>
            <a:endParaRPr lang="es-ES" i="0" dirty="0">
              <a:latin typeface="Lato Light" pitchFamily="34" charset="0"/>
            </a:endParaRP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>
          <a:xfrm>
            <a:off x="453754" y="5013176"/>
            <a:ext cx="8222702" cy="1512168"/>
          </a:xfrm>
        </p:spPr>
        <p:txBody>
          <a:bodyPr/>
          <a:lstStyle/>
          <a:p>
            <a:pPr marL="0" indent="0">
              <a:buNone/>
            </a:pPr>
            <a:r>
              <a:rPr lang="es-ES" b="1" i="0" dirty="0" smtClean="0"/>
              <a:t>Módulos: </a:t>
            </a:r>
            <a:r>
              <a:rPr lang="es-ES" i="0" dirty="0"/>
              <a:t>Node.js incorpora varios "módulos básicos" compilados en el propio binario, como por ejemplo el módulo de red, que proporciona una capa para programación de red asíncrona y otros módulos fundamentales, como por ejemplo </a:t>
            </a:r>
            <a:r>
              <a:rPr lang="es-ES" i="0" dirty="0" err="1"/>
              <a:t>Path</a:t>
            </a:r>
            <a:r>
              <a:rPr lang="es-ES" i="0" dirty="0"/>
              <a:t>, </a:t>
            </a:r>
            <a:r>
              <a:rPr lang="es-ES" i="0" dirty="0" err="1"/>
              <a:t>FileSystem</a:t>
            </a:r>
            <a:r>
              <a:rPr lang="es-ES" i="0" dirty="0"/>
              <a:t>, Buffer, </a:t>
            </a:r>
            <a:r>
              <a:rPr lang="es-ES" i="0" dirty="0" err="1"/>
              <a:t>Timers</a:t>
            </a:r>
            <a:r>
              <a:rPr lang="es-ES" i="0" dirty="0"/>
              <a:t> y el de propósito más general </a:t>
            </a:r>
            <a:r>
              <a:rPr lang="es-ES" i="0" dirty="0" err="1"/>
              <a:t>Stream</a:t>
            </a:r>
            <a:r>
              <a:rPr lang="es-ES" i="0" dirty="0"/>
              <a:t>. </a:t>
            </a:r>
            <a:endParaRPr lang="es-ES" b="1" i="0" dirty="0"/>
          </a:p>
          <a:p>
            <a:endParaRPr lang="es-ES" dirty="0"/>
          </a:p>
        </p:txBody>
      </p:sp>
      <p:pic>
        <p:nvPicPr>
          <p:cNvPr id="16" name="Picture 16" descr="C:\Users\mcl\Desktop\documentacion de WUSIC\node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3635896" y="227687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/>
              <a:t>Hola Mundo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619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275856" y="0"/>
            <a:ext cx="3024336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b="1" i="0" u="sng" dirty="0">
              <a:latin typeface="Lato Hairline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07904" y="590749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</a:t>
            </a:r>
            <a:r>
              <a:rPr lang="es-ES" b="1" dirty="0"/>
              <a:t>mysql</a:t>
            </a:r>
            <a:r>
              <a:rPr lang="es-ES" dirty="0"/>
              <a:t>.com/</a:t>
            </a:r>
            <a:endParaRPr lang="es-ES" dirty="0"/>
          </a:p>
        </p:txBody>
      </p:sp>
      <p:pic>
        <p:nvPicPr>
          <p:cNvPr id="9" name="Picture 15" descr="C:\Users\mcl\Desktop\documentacion de WUSIC\mysql-workb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7386"/>
            <a:ext cx="8928992" cy="510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275856" y="0"/>
            <a:ext cx="3024336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b="1" i="0" u="sng" dirty="0">
              <a:latin typeface="Lato Hairline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07904" y="590749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</a:t>
            </a:r>
            <a:r>
              <a:rPr lang="es-ES" b="1" dirty="0"/>
              <a:t>mysql</a:t>
            </a:r>
            <a:r>
              <a:rPr lang="es-ES" dirty="0"/>
              <a:t>.com/</a:t>
            </a:r>
            <a:endParaRPr lang="es-ES" dirty="0"/>
          </a:p>
        </p:txBody>
      </p:sp>
      <p:pic>
        <p:nvPicPr>
          <p:cNvPr id="9" name="Picture 15" descr="C:\Users\mcl\Desktop\documentacion de WUSIC\mysql-workb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7" y="980728"/>
            <a:ext cx="6510402" cy="56886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3 CuadroTexto"/>
          <p:cNvSpPr txBox="1"/>
          <p:nvPr/>
        </p:nvSpPr>
        <p:spPr>
          <a:xfrm>
            <a:off x="7248292" y="83671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latin typeface="Lato Hairline" pitchFamily="34" charset="0"/>
              </a:rPr>
              <a:t>Trigger</a:t>
            </a:r>
            <a:r>
              <a:rPr lang="es-ES" sz="2800" dirty="0" err="1">
                <a:latin typeface="Lato Hairline" pitchFamily="34" charset="0"/>
              </a:rPr>
              <a:t>s</a:t>
            </a:r>
            <a:endParaRPr lang="es-ES" dirty="0">
              <a:latin typeface="Lato Hairline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429125" cy="16287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4 CuadroTexto"/>
          <p:cNvSpPr txBox="1"/>
          <p:nvPr/>
        </p:nvSpPr>
        <p:spPr>
          <a:xfrm>
            <a:off x="6659330" y="2996952"/>
            <a:ext cx="24846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/>
              <a:t>InnoDB</a:t>
            </a:r>
            <a:r>
              <a:rPr lang="es-ES" sz="1600" dirty="0" smtClean="0"/>
              <a:t>:  Nos </a:t>
            </a:r>
            <a:r>
              <a:rPr lang="es-ES" sz="1600" dirty="0"/>
              <a:t>permite tener las características ACID </a:t>
            </a:r>
            <a:r>
              <a:rPr lang="es-ES" sz="1600" dirty="0" smtClean="0"/>
              <a:t>(Atomicidad</a:t>
            </a:r>
            <a:r>
              <a:rPr lang="es-ES" sz="1600" dirty="0"/>
              <a:t>, Consistencia, Aislamiento y Durabilidad </a:t>
            </a:r>
            <a:r>
              <a:rPr lang="es-ES" sz="1600" dirty="0" smtClean="0"/>
              <a:t>), </a:t>
            </a:r>
            <a:r>
              <a:rPr lang="es-ES" sz="1600" dirty="0"/>
              <a:t>garantizando la integridad de nuestras tablas.</a:t>
            </a:r>
          </a:p>
          <a:p>
            <a:r>
              <a:rPr lang="es-ES" sz="1600" b="1" dirty="0" err="1" smtClean="0"/>
              <a:t>MyISAM</a:t>
            </a:r>
            <a:r>
              <a:rPr lang="es-ES" sz="1600" dirty="0" smtClean="0"/>
              <a:t>: </a:t>
            </a:r>
            <a:r>
              <a:rPr lang="es-ES" sz="1600" dirty="0"/>
              <a:t>Mayor velocidad en general a la hora de recuperar datos.</a:t>
            </a:r>
          </a:p>
          <a:p>
            <a:r>
              <a:rPr lang="es-ES" sz="1600" dirty="0"/>
              <a:t>Recomendable para aplicaciones en las que dominan las sentencias SELECT ante los INSERT / UPDATE</a:t>
            </a:r>
            <a:r>
              <a:rPr lang="es-ES" sz="1600" dirty="0" smtClean="0"/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808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275856" y="0"/>
            <a:ext cx="3024336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b="1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3707904" y="590749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</a:t>
            </a:r>
            <a:r>
              <a:rPr lang="es-ES" b="1" dirty="0"/>
              <a:t>mysql</a:t>
            </a:r>
            <a:r>
              <a:rPr lang="es-ES" dirty="0"/>
              <a:t>.com/</a:t>
            </a:r>
            <a:endParaRPr lang="es-ES" dirty="0"/>
          </a:p>
        </p:txBody>
      </p:sp>
      <p:pic>
        <p:nvPicPr>
          <p:cNvPr id="9" name="Picture 15" descr="C:\Users\mcl\Desktop\documentacion de WUSIC\mysql-workb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707904" y="0"/>
            <a:ext cx="1656184" cy="611510"/>
          </a:xfrm>
        </p:spPr>
        <p:txBody>
          <a:bodyPr>
            <a:noAutofit/>
          </a:bodyPr>
          <a:lstStyle/>
          <a:p>
            <a:r>
              <a:rPr lang="es-ES" sz="3600" i="0" u="sng" dirty="0" err="1" smtClean="0">
                <a:latin typeface="Lato Hairline" pitchFamily="34" charset="0"/>
              </a:rPr>
              <a:t>GitHub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Picture 7" descr="C:\Users\mcl\Desktop\documentacion de WUSIC\githu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537901" y="565528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</a:t>
            </a:r>
            <a:r>
              <a:rPr lang="es-ES" dirty="0"/>
              <a:t>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8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059832" y="0"/>
            <a:ext cx="331236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Angular.JS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Picture 3" descr="C:\Users\mcl\Desktop\documentacion de WUSIC\angular-js-previe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059832" y="583168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angularjs</a:t>
            </a:r>
            <a:r>
              <a:rPr lang="es-ES" dirty="0"/>
              <a:t>.org/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2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mcl\Desktop\documentacion de WUSIC\mysq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7952518" y="0"/>
            <a:ext cx="1191482" cy="476250"/>
          </a:xfrm>
        </p:spPr>
        <p:txBody>
          <a:bodyPr>
            <a:noAutofit/>
          </a:bodyPr>
          <a:lstStyle/>
          <a:p>
            <a:r>
              <a:rPr lang="es-ES" sz="2000" dirty="0" err="1" smtClean="0">
                <a:latin typeface="Lato Hairline" pitchFamily="34" charset="0"/>
              </a:rPr>
              <a:t>WusicK</a:t>
            </a:r>
            <a:endParaRPr lang="es-ES" sz="2000" dirty="0">
              <a:latin typeface="Lato Hairline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3059832" y="0"/>
            <a:ext cx="3312368" cy="611510"/>
          </a:xfrm>
        </p:spPr>
        <p:txBody>
          <a:bodyPr>
            <a:noAutofit/>
          </a:bodyPr>
          <a:lstStyle/>
          <a:p>
            <a:r>
              <a:rPr lang="es-ES" sz="3600" i="0" u="sng" dirty="0" smtClean="0">
                <a:latin typeface="Lato Hairline" pitchFamily="34" charset="0"/>
              </a:rPr>
              <a:t>Base de Datos</a:t>
            </a:r>
            <a:endParaRPr lang="es-ES" sz="3600" i="0" u="sng" dirty="0">
              <a:latin typeface="Lato Hairline" pitchFamily="34" charset="0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8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ia comercial">
  <a:themeElements>
    <a:clrScheme name="feria comercial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feria comer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ria comercial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TC101859861[[fn=Feria comercial]]</Template>
  <TotalTime>156</TotalTime>
  <Words>179</Words>
  <Application>Microsoft Office PowerPoint</Application>
  <PresentationFormat>Presentación en pantalla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feria comercial</vt:lpstr>
      <vt:lpstr>Presentación de PowerPoint</vt:lpstr>
      <vt:lpstr>Presentación de PowerPoint</vt:lpstr>
      <vt:lpstr>WusicK</vt:lpstr>
      <vt:lpstr>WusicK</vt:lpstr>
      <vt:lpstr>WusicK</vt:lpstr>
      <vt:lpstr>WusicK</vt:lpstr>
      <vt:lpstr>WusicK</vt:lpstr>
      <vt:lpstr>WusicK</vt:lpstr>
      <vt:lpstr>WusicK</vt:lpstr>
      <vt:lpstr>WusicK</vt:lpstr>
      <vt:lpstr>WusicK</vt:lpstr>
      <vt:lpstr>WusicK</vt:lpstr>
      <vt:lpstr>WusicK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mcl</dc:creator>
  <cp:lastModifiedBy>mcl</cp:lastModifiedBy>
  <cp:revision>15</cp:revision>
  <dcterms:created xsi:type="dcterms:W3CDTF">2014-06-04T22:27:54Z</dcterms:created>
  <dcterms:modified xsi:type="dcterms:W3CDTF">2014-06-05T01:05:28Z</dcterms:modified>
</cp:coreProperties>
</file>