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58"/>
  </p:notesMasterIdLst>
  <p:handoutMasterIdLst>
    <p:handoutMasterId r:id="rId59"/>
  </p:handoutMasterIdLst>
  <p:sldIdLst>
    <p:sldId id="348" r:id="rId2"/>
    <p:sldId id="349" r:id="rId3"/>
    <p:sldId id="256" r:id="rId4"/>
    <p:sldId id="257" r:id="rId5"/>
    <p:sldId id="292" r:id="rId6"/>
    <p:sldId id="346" r:id="rId7"/>
    <p:sldId id="293" r:id="rId8"/>
    <p:sldId id="294" r:id="rId9"/>
    <p:sldId id="295" r:id="rId10"/>
    <p:sldId id="296" r:id="rId11"/>
    <p:sldId id="297" r:id="rId12"/>
    <p:sldId id="344" r:id="rId13"/>
    <p:sldId id="340" r:id="rId14"/>
    <p:sldId id="298" r:id="rId15"/>
    <p:sldId id="302" r:id="rId16"/>
    <p:sldId id="303" r:id="rId17"/>
    <p:sldId id="304" r:id="rId18"/>
    <p:sldId id="338" r:id="rId19"/>
    <p:sldId id="305" r:id="rId20"/>
    <p:sldId id="306" r:id="rId21"/>
    <p:sldId id="308" r:id="rId22"/>
    <p:sldId id="307" r:id="rId23"/>
    <p:sldId id="309" r:id="rId24"/>
    <p:sldId id="310" r:id="rId25"/>
    <p:sldId id="311" r:id="rId26"/>
    <p:sldId id="312" r:id="rId27"/>
    <p:sldId id="313" r:id="rId28"/>
    <p:sldId id="314" r:id="rId29"/>
    <p:sldId id="347" r:id="rId30"/>
    <p:sldId id="315" r:id="rId31"/>
    <p:sldId id="316" r:id="rId32"/>
    <p:sldId id="258" r:id="rId33"/>
    <p:sldId id="317" r:id="rId34"/>
    <p:sldId id="318" r:id="rId35"/>
    <p:sldId id="319" r:id="rId36"/>
    <p:sldId id="330" r:id="rId37"/>
    <p:sldId id="331" r:id="rId38"/>
    <p:sldId id="320" r:id="rId39"/>
    <p:sldId id="329" r:id="rId40"/>
    <p:sldId id="328" r:id="rId41"/>
    <p:sldId id="321" r:id="rId42"/>
    <p:sldId id="322" r:id="rId43"/>
    <p:sldId id="323" r:id="rId44"/>
    <p:sldId id="324" r:id="rId45"/>
    <p:sldId id="325" r:id="rId46"/>
    <p:sldId id="326" r:id="rId47"/>
    <p:sldId id="327" r:id="rId48"/>
    <p:sldId id="332" r:id="rId49"/>
    <p:sldId id="333" r:id="rId50"/>
    <p:sldId id="334" r:id="rId51"/>
    <p:sldId id="335" r:id="rId52"/>
    <p:sldId id="350" r:id="rId53"/>
    <p:sldId id="336" r:id="rId54"/>
    <p:sldId id="337" r:id="rId55"/>
    <p:sldId id="345" r:id="rId56"/>
    <p:sldId id="259"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FF"/>
    <a:srgbClr val="ACC4E0"/>
    <a:srgbClr val="50B695"/>
    <a:srgbClr val="5FCBEF"/>
    <a:srgbClr val="62D6EB"/>
    <a:srgbClr val="EDFD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96" d="100"/>
          <a:sy n="96" d="100"/>
        </p:scale>
        <p:origin x="96"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E82E73-B0AA-4DDE-A637-37FB6C51F7D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086C0A1-6097-4821-8373-90AD4A82679A}">
      <dgm:prSet phldrT="[Text]"/>
      <dgm:spPr>
        <a:solidFill>
          <a:srgbClr val="5FCBEF"/>
        </a:solidFill>
        <a:ln>
          <a:solidFill>
            <a:schemeClr val="accent1"/>
          </a:solidFill>
        </a:ln>
      </dgm:spPr>
      <dgm:t>
        <a:bodyPr/>
        <a:lstStyle/>
        <a:p>
          <a:r>
            <a:rPr lang="en-US" b="1" dirty="0">
              <a:solidFill>
                <a:schemeClr val="tx1"/>
              </a:solidFill>
            </a:rPr>
            <a:t>👉 Introduction.</a:t>
          </a:r>
        </a:p>
      </dgm:t>
    </dgm:pt>
    <dgm:pt modelId="{E748DBFD-B3F4-4C81-84DE-6D2BCCA2EA61}" type="parTrans" cxnId="{D48F990C-4DFD-4F66-88E5-71E0F37A63D8}">
      <dgm:prSet/>
      <dgm:spPr/>
      <dgm:t>
        <a:bodyPr/>
        <a:lstStyle/>
        <a:p>
          <a:endParaRPr lang="en-US">
            <a:solidFill>
              <a:schemeClr val="tx1"/>
            </a:solidFill>
          </a:endParaRPr>
        </a:p>
      </dgm:t>
    </dgm:pt>
    <dgm:pt modelId="{7C64F691-FD03-45CE-9BF9-E584BD9127EA}" type="sibTrans" cxnId="{D48F990C-4DFD-4F66-88E5-71E0F37A63D8}">
      <dgm:prSet/>
      <dgm:spPr/>
      <dgm:t>
        <a:bodyPr/>
        <a:lstStyle/>
        <a:p>
          <a:endParaRPr lang="en-US">
            <a:solidFill>
              <a:schemeClr val="tx1"/>
            </a:solidFill>
          </a:endParaRPr>
        </a:p>
      </dgm:t>
    </dgm:pt>
    <dgm:pt modelId="{14F43811-DAB8-4EE7-9915-106E1C1E0B46}">
      <dgm:prSet phldrT="[Text]"/>
      <dgm:spPr>
        <a:solidFill>
          <a:srgbClr val="5FCBEF"/>
        </a:solidFill>
      </dgm:spPr>
      <dgm:t>
        <a:bodyPr/>
        <a:lstStyle/>
        <a:p>
          <a:r>
            <a:rPr lang="en-US" b="1" dirty="0">
              <a:solidFill>
                <a:schemeClr val="tx1"/>
              </a:solidFill>
            </a:rPr>
            <a:t>👉 Operational Environment.</a:t>
          </a:r>
        </a:p>
      </dgm:t>
    </dgm:pt>
    <dgm:pt modelId="{97199B29-8728-4FD9-87A1-11DCA36D20A4}" type="parTrans" cxnId="{62D1996D-003E-4509-88CF-5FFFB7711A02}">
      <dgm:prSet/>
      <dgm:spPr/>
      <dgm:t>
        <a:bodyPr/>
        <a:lstStyle/>
        <a:p>
          <a:endParaRPr lang="en-US">
            <a:solidFill>
              <a:schemeClr val="tx1"/>
            </a:solidFill>
          </a:endParaRPr>
        </a:p>
      </dgm:t>
    </dgm:pt>
    <dgm:pt modelId="{4C005D85-6B41-42DF-890F-DAACB0330E95}" type="sibTrans" cxnId="{62D1996D-003E-4509-88CF-5FFFB7711A02}">
      <dgm:prSet/>
      <dgm:spPr/>
      <dgm:t>
        <a:bodyPr/>
        <a:lstStyle/>
        <a:p>
          <a:endParaRPr lang="en-US">
            <a:solidFill>
              <a:schemeClr val="tx1"/>
            </a:solidFill>
          </a:endParaRPr>
        </a:p>
      </dgm:t>
    </dgm:pt>
    <dgm:pt modelId="{6D48F669-A815-48A2-A5C2-D109BFB7F121}">
      <dgm:prSet phldrT="[Text]"/>
      <dgm:spPr/>
      <dgm:t>
        <a:bodyPr/>
        <a:lstStyle/>
        <a:p>
          <a:r>
            <a:rPr lang="en-US" b="1" dirty="0">
              <a:solidFill>
                <a:schemeClr val="tx1"/>
              </a:solidFill>
            </a:rPr>
            <a:t>👉 Project Profile.</a:t>
          </a:r>
        </a:p>
      </dgm:t>
    </dgm:pt>
    <dgm:pt modelId="{A478479F-0822-4F04-814D-96590AFAB2A5}" type="parTrans" cxnId="{112629C1-AF6F-4DA9-B2EC-7BE5591A0540}">
      <dgm:prSet/>
      <dgm:spPr/>
      <dgm:t>
        <a:bodyPr/>
        <a:lstStyle/>
        <a:p>
          <a:endParaRPr lang="en-US">
            <a:solidFill>
              <a:schemeClr val="tx1"/>
            </a:solidFill>
          </a:endParaRPr>
        </a:p>
      </dgm:t>
    </dgm:pt>
    <dgm:pt modelId="{C89EE589-D559-47B4-905F-56E237B70321}" type="sibTrans" cxnId="{112629C1-AF6F-4DA9-B2EC-7BE5591A0540}">
      <dgm:prSet/>
      <dgm:spPr/>
      <dgm:t>
        <a:bodyPr/>
        <a:lstStyle/>
        <a:p>
          <a:endParaRPr lang="en-US">
            <a:solidFill>
              <a:schemeClr val="tx1"/>
            </a:solidFill>
          </a:endParaRPr>
        </a:p>
      </dgm:t>
    </dgm:pt>
    <dgm:pt modelId="{BE592EEB-EECC-469E-AC8B-A939098BC267}">
      <dgm:prSet phldrT="[Text]"/>
      <dgm:spPr/>
      <dgm:t>
        <a:bodyPr/>
        <a:lstStyle/>
        <a:p>
          <a:r>
            <a:rPr lang="en-US" b="1" dirty="0">
              <a:solidFill>
                <a:schemeClr val="tx1"/>
              </a:solidFill>
            </a:rPr>
            <a:t>👉 Aim of project.</a:t>
          </a:r>
        </a:p>
      </dgm:t>
    </dgm:pt>
    <dgm:pt modelId="{E6396572-F4B8-4656-955C-E2B4BC509378}" type="parTrans" cxnId="{563A2219-4680-483B-BAB6-A85CA1908697}">
      <dgm:prSet/>
      <dgm:spPr/>
      <dgm:t>
        <a:bodyPr/>
        <a:lstStyle/>
        <a:p>
          <a:endParaRPr lang="en-US">
            <a:solidFill>
              <a:schemeClr val="tx1"/>
            </a:solidFill>
          </a:endParaRPr>
        </a:p>
      </dgm:t>
    </dgm:pt>
    <dgm:pt modelId="{FAB9379F-8C32-470E-9F30-4EE4AF9C4F7A}" type="sibTrans" cxnId="{563A2219-4680-483B-BAB6-A85CA1908697}">
      <dgm:prSet/>
      <dgm:spPr/>
      <dgm:t>
        <a:bodyPr/>
        <a:lstStyle/>
        <a:p>
          <a:endParaRPr lang="en-US">
            <a:solidFill>
              <a:schemeClr val="tx1"/>
            </a:solidFill>
          </a:endParaRPr>
        </a:p>
      </dgm:t>
    </dgm:pt>
    <dgm:pt modelId="{1C120FD7-4014-42D4-9C37-B123BDBDFCB7}">
      <dgm:prSet phldrT="[Text]"/>
      <dgm:spPr/>
      <dgm:t>
        <a:bodyPr/>
        <a:lstStyle/>
        <a:p>
          <a:r>
            <a:rPr lang="en-US" b="1" dirty="0">
              <a:solidFill>
                <a:schemeClr val="tx1"/>
              </a:solidFill>
            </a:rPr>
            <a:t>👉 Pros / Scope of </a:t>
          </a:r>
          <a:r>
            <a:rPr lang="en-US" b="1" dirty="0" smtClean="0">
              <a:solidFill>
                <a:schemeClr val="tx1"/>
              </a:solidFill>
            </a:rPr>
            <a:t>Project.</a:t>
          </a:r>
          <a:endParaRPr lang="en-US" b="1" dirty="0">
            <a:solidFill>
              <a:schemeClr val="tx1"/>
            </a:solidFill>
          </a:endParaRPr>
        </a:p>
      </dgm:t>
    </dgm:pt>
    <dgm:pt modelId="{1A049076-4C24-4107-9294-F7691D354209}" type="parTrans" cxnId="{7DBD43D5-000B-4C67-A5D6-FD9783AC3428}">
      <dgm:prSet/>
      <dgm:spPr/>
      <dgm:t>
        <a:bodyPr/>
        <a:lstStyle/>
        <a:p>
          <a:endParaRPr lang="en-US">
            <a:solidFill>
              <a:schemeClr val="tx1"/>
            </a:solidFill>
          </a:endParaRPr>
        </a:p>
      </dgm:t>
    </dgm:pt>
    <dgm:pt modelId="{45439368-8BE1-4E37-B1EB-AAC18D915B1D}" type="sibTrans" cxnId="{7DBD43D5-000B-4C67-A5D6-FD9783AC3428}">
      <dgm:prSet/>
      <dgm:spPr/>
      <dgm:t>
        <a:bodyPr/>
        <a:lstStyle/>
        <a:p>
          <a:endParaRPr lang="en-US">
            <a:solidFill>
              <a:schemeClr val="tx1"/>
            </a:solidFill>
          </a:endParaRPr>
        </a:p>
      </dgm:t>
    </dgm:pt>
    <dgm:pt modelId="{24AD6340-9D67-43DF-9FE6-5C10E5C92E9F}">
      <dgm:prSet phldrT="[Text]"/>
      <dgm:spPr/>
      <dgm:t>
        <a:bodyPr/>
        <a:lstStyle/>
        <a:p>
          <a:r>
            <a:rPr lang="en-US" b="1" dirty="0">
              <a:solidFill>
                <a:schemeClr val="tx1"/>
              </a:solidFill>
            </a:rPr>
            <a:t>👉 </a:t>
          </a:r>
          <a:r>
            <a:rPr lang="en-US" b="1" dirty="0" smtClean="0">
              <a:solidFill>
                <a:schemeClr val="tx1"/>
              </a:solidFill>
            </a:rPr>
            <a:t>Requirements.</a:t>
          </a:r>
          <a:endParaRPr lang="en-US" b="1" dirty="0">
            <a:solidFill>
              <a:schemeClr val="tx1"/>
            </a:solidFill>
          </a:endParaRPr>
        </a:p>
      </dgm:t>
    </dgm:pt>
    <dgm:pt modelId="{CB6859A4-7CEA-439F-886C-3ED5526772B8}" type="parTrans" cxnId="{E829B649-D5BD-4B2E-99E4-62A6DE4AD10D}">
      <dgm:prSet/>
      <dgm:spPr/>
      <dgm:t>
        <a:bodyPr/>
        <a:lstStyle/>
        <a:p>
          <a:endParaRPr lang="en-US">
            <a:solidFill>
              <a:schemeClr val="tx1"/>
            </a:solidFill>
          </a:endParaRPr>
        </a:p>
      </dgm:t>
    </dgm:pt>
    <dgm:pt modelId="{100EDAE1-B677-4192-A63D-1A1BE635A282}" type="sibTrans" cxnId="{E829B649-D5BD-4B2E-99E4-62A6DE4AD10D}">
      <dgm:prSet/>
      <dgm:spPr/>
      <dgm:t>
        <a:bodyPr/>
        <a:lstStyle/>
        <a:p>
          <a:endParaRPr lang="en-US">
            <a:solidFill>
              <a:schemeClr val="tx1"/>
            </a:solidFill>
          </a:endParaRPr>
        </a:p>
      </dgm:t>
    </dgm:pt>
    <dgm:pt modelId="{5CF9010A-B0D1-46BE-9275-1CA6B541DAF6}" type="pres">
      <dgm:prSet presAssocID="{D3E82E73-B0AA-4DDE-A637-37FB6C51F7D5}" presName="linear" presStyleCnt="0">
        <dgm:presLayoutVars>
          <dgm:dir/>
          <dgm:animLvl val="lvl"/>
          <dgm:resizeHandles val="exact"/>
        </dgm:presLayoutVars>
      </dgm:prSet>
      <dgm:spPr/>
      <dgm:t>
        <a:bodyPr/>
        <a:lstStyle/>
        <a:p>
          <a:endParaRPr lang="en-US"/>
        </a:p>
      </dgm:t>
    </dgm:pt>
    <dgm:pt modelId="{BF850CD4-A5F6-473D-AF82-8B96177CDC03}" type="pres">
      <dgm:prSet presAssocID="{4086C0A1-6097-4821-8373-90AD4A82679A}" presName="parentLin" presStyleCnt="0"/>
      <dgm:spPr/>
    </dgm:pt>
    <dgm:pt modelId="{1F000B58-5F97-4035-A876-D03EFD7D08C8}" type="pres">
      <dgm:prSet presAssocID="{4086C0A1-6097-4821-8373-90AD4A82679A}" presName="parentLeftMargin" presStyleLbl="node1" presStyleIdx="0" presStyleCnt="6"/>
      <dgm:spPr/>
      <dgm:t>
        <a:bodyPr/>
        <a:lstStyle/>
        <a:p>
          <a:endParaRPr lang="en-US"/>
        </a:p>
      </dgm:t>
    </dgm:pt>
    <dgm:pt modelId="{FD29C96D-895B-40C4-A91B-3C274D2C4ED9}" type="pres">
      <dgm:prSet presAssocID="{4086C0A1-6097-4821-8373-90AD4A82679A}" presName="parentText" presStyleLbl="node1" presStyleIdx="0" presStyleCnt="6">
        <dgm:presLayoutVars>
          <dgm:chMax val="0"/>
          <dgm:bulletEnabled val="1"/>
        </dgm:presLayoutVars>
      </dgm:prSet>
      <dgm:spPr/>
      <dgm:t>
        <a:bodyPr/>
        <a:lstStyle/>
        <a:p>
          <a:endParaRPr lang="en-US"/>
        </a:p>
      </dgm:t>
    </dgm:pt>
    <dgm:pt modelId="{B5CBD86A-CF92-4987-A37F-B933F51DF057}" type="pres">
      <dgm:prSet presAssocID="{4086C0A1-6097-4821-8373-90AD4A82679A}" presName="negativeSpace" presStyleCnt="0"/>
      <dgm:spPr/>
    </dgm:pt>
    <dgm:pt modelId="{A94986F8-5660-4A55-B232-181273D7DF91}" type="pres">
      <dgm:prSet presAssocID="{4086C0A1-6097-4821-8373-90AD4A82679A}" presName="childText" presStyleLbl="conFgAcc1" presStyleIdx="0" presStyleCnt="6" custLinFactNeighborY="12044">
        <dgm:presLayoutVars>
          <dgm:bulletEnabled val="1"/>
        </dgm:presLayoutVars>
      </dgm:prSet>
      <dgm:spPr/>
    </dgm:pt>
    <dgm:pt modelId="{C43F3523-FBA2-489E-A8C6-C587FBE99389}" type="pres">
      <dgm:prSet presAssocID="{7C64F691-FD03-45CE-9BF9-E584BD9127EA}" presName="spaceBetweenRectangles" presStyleCnt="0"/>
      <dgm:spPr/>
    </dgm:pt>
    <dgm:pt modelId="{B1B218A6-8317-4CBE-BF4B-58F73DFE86BA}" type="pres">
      <dgm:prSet presAssocID="{14F43811-DAB8-4EE7-9915-106E1C1E0B46}" presName="parentLin" presStyleCnt="0"/>
      <dgm:spPr/>
    </dgm:pt>
    <dgm:pt modelId="{D4118E5B-F4D5-45A3-BD19-F211CC780049}" type="pres">
      <dgm:prSet presAssocID="{14F43811-DAB8-4EE7-9915-106E1C1E0B46}" presName="parentLeftMargin" presStyleLbl="node1" presStyleIdx="0" presStyleCnt="6"/>
      <dgm:spPr/>
      <dgm:t>
        <a:bodyPr/>
        <a:lstStyle/>
        <a:p>
          <a:endParaRPr lang="en-US"/>
        </a:p>
      </dgm:t>
    </dgm:pt>
    <dgm:pt modelId="{26E14A63-BDCE-4943-B98C-498AE551304F}" type="pres">
      <dgm:prSet presAssocID="{14F43811-DAB8-4EE7-9915-106E1C1E0B46}" presName="parentText" presStyleLbl="node1" presStyleIdx="1" presStyleCnt="6">
        <dgm:presLayoutVars>
          <dgm:chMax val="0"/>
          <dgm:bulletEnabled val="1"/>
        </dgm:presLayoutVars>
      </dgm:prSet>
      <dgm:spPr/>
      <dgm:t>
        <a:bodyPr/>
        <a:lstStyle/>
        <a:p>
          <a:endParaRPr lang="en-US"/>
        </a:p>
      </dgm:t>
    </dgm:pt>
    <dgm:pt modelId="{3C339655-CE3A-4484-80DE-CE9DDB281D6E}" type="pres">
      <dgm:prSet presAssocID="{14F43811-DAB8-4EE7-9915-106E1C1E0B46}" presName="negativeSpace" presStyleCnt="0"/>
      <dgm:spPr/>
    </dgm:pt>
    <dgm:pt modelId="{0C3E6F68-E88C-48B1-B95F-3BAB02422BBA}" type="pres">
      <dgm:prSet presAssocID="{14F43811-DAB8-4EE7-9915-106E1C1E0B46}" presName="childText" presStyleLbl="conFgAcc1" presStyleIdx="1" presStyleCnt="6">
        <dgm:presLayoutVars>
          <dgm:bulletEnabled val="1"/>
        </dgm:presLayoutVars>
      </dgm:prSet>
      <dgm:spPr/>
    </dgm:pt>
    <dgm:pt modelId="{15B7525F-372C-474D-BA4C-230724012826}" type="pres">
      <dgm:prSet presAssocID="{4C005D85-6B41-42DF-890F-DAACB0330E95}" presName="spaceBetweenRectangles" presStyleCnt="0"/>
      <dgm:spPr/>
    </dgm:pt>
    <dgm:pt modelId="{FBDC760D-91F2-45A6-8459-148719CEBA7D}" type="pres">
      <dgm:prSet presAssocID="{6D48F669-A815-48A2-A5C2-D109BFB7F121}" presName="parentLin" presStyleCnt="0"/>
      <dgm:spPr/>
    </dgm:pt>
    <dgm:pt modelId="{51477AC5-8839-4638-B8DA-205721E00239}" type="pres">
      <dgm:prSet presAssocID="{6D48F669-A815-48A2-A5C2-D109BFB7F121}" presName="parentLeftMargin" presStyleLbl="node1" presStyleIdx="1" presStyleCnt="6"/>
      <dgm:spPr/>
      <dgm:t>
        <a:bodyPr/>
        <a:lstStyle/>
        <a:p>
          <a:endParaRPr lang="en-US"/>
        </a:p>
      </dgm:t>
    </dgm:pt>
    <dgm:pt modelId="{F9C095F6-CA43-4912-9065-091F93082C01}" type="pres">
      <dgm:prSet presAssocID="{6D48F669-A815-48A2-A5C2-D109BFB7F121}" presName="parentText" presStyleLbl="node1" presStyleIdx="2" presStyleCnt="6">
        <dgm:presLayoutVars>
          <dgm:chMax val="0"/>
          <dgm:bulletEnabled val="1"/>
        </dgm:presLayoutVars>
      </dgm:prSet>
      <dgm:spPr/>
      <dgm:t>
        <a:bodyPr/>
        <a:lstStyle/>
        <a:p>
          <a:endParaRPr lang="en-US"/>
        </a:p>
      </dgm:t>
    </dgm:pt>
    <dgm:pt modelId="{F3E3737D-9A90-46C7-9BC2-DD25A8975099}" type="pres">
      <dgm:prSet presAssocID="{6D48F669-A815-48A2-A5C2-D109BFB7F121}" presName="negativeSpace" presStyleCnt="0"/>
      <dgm:spPr/>
    </dgm:pt>
    <dgm:pt modelId="{2D9FBC2F-86E6-4B30-A244-3F5E750B4485}" type="pres">
      <dgm:prSet presAssocID="{6D48F669-A815-48A2-A5C2-D109BFB7F121}" presName="childText" presStyleLbl="conFgAcc1" presStyleIdx="2" presStyleCnt="6">
        <dgm:presLayoutVars>
          <dgm:bulletEnabled val="1"/>
        </dgm:presLayoutVars>
      </dgm:prSet>
      <dgm:spPr/>
    </dgm:pt>
    <dgm:pt modelId="{28AC8B25-1295-4257-AE12-D98FD044064B}" type="pres">
      <dgm:prSet presAssocID="{C89EE589-D559-47B4-905F-56E237B70321}" presName="spaceBetweenRectangles" presStyleCnt="0"/>
      <dgm:spPr/>
    </dgm:pt>
    <dgm:pt modelId="{67FD3DA2-89A9-4981-B9B6-2948DA1D4DDD}" type="pres">
      <dgm:prSet presAssocID="{BE592EEB-EECC-469E-AC8B-A939098BC267}" presName="parentLin" presStyleCnt="0"/>
      <dgm:spPr/>
    </dgm:pt>
    <dgm:pt modelId="{54CFA169-DB10-44A8-BFCE-20725BD36C5E}" type="pres">
      <dgm:prSet presAssocID="{BE592EEB-EECC-469E-AC8B-A939098BC267}" presName="parentLeftMargin" presStyleLbl="node1" presStyleIdx="2" presStyleCnt="6"/>
      <dgm:spPr/>
      <dgm:t>
        <a:bodyPr/>
        <a:lstStyle/>
        <a:p>
          <a:endParaRPr lang="en-US"/>
        </a:p>
      </dgm:t>
    </dgm:pt>
    <dgm:pt modelId="{0EDD68C8-057C-43F6-BC97-5C91366E3611}" type="pres">
      <dgm:prSet presAssocID="{BE592EEB-EECC-469E-AC8B-A939098BC267}" presName="parentText" presStyleLbl="node1" presStyleIdx="3" presStyleCnt="6">
        <dgm:presLayoutVars>
          <dgm:chMax val="0"/>
          <dgm:bulletEnabled val="1"/>
        </dgm:presLayoutVars>
      </dgm:prSet>
      <dgm:spPr/>
      <dgm:t>
        <a:bodyPr/>
        <a:lstStyle/>
        <a:p>
          <a:endParaRPr lang="en-US"/>
        </a:p>
      </dgm:t>
    </dgm:pt>
    <dgm:pt modelId="{9D204AB9-C58B-411C-B7CC-4E78295E4A13}" type="pres">
      <dgm:prSet presAssocID="{BE592EEB-EECC-469E-AC8B-A939098BC267}" presName="negativeSpace" presStyleCnt="0"/>
      <dgm:spPr/>
    </dgm:pt>
    <dgm:pt modelId="{79938E79-75AF-45D5-B0B1-97821F0D789C}" type="pres">
      <dgm:prSet presAssocID="{BE592EEB-EECC-469E-AC8B-A939098BC267}" presName="childText" presStyleLbl="conFgAcc1" presStyleIdx="3" presStyleCnt="6">
        <dgm:presLayoutVars>
          <dgm:bulletEnabled val="1"/>
        </dgm:presLayoutVars>
      </dgm:prSet>
      <dgm:spPr/>
    </dgm:pt>
    <dgm:pt modelId="{1CD404C5-0DA4-4D3A-93D9-04DC5AAC7FED}" type="pres">
      <dgm:prSet presAssocID="{FAB9379F-8C32-470E-9F30-4EE4AF9C4F7A}" presName="spaceBetweenRectangles" presStyleCnt="0"/>
      <dgm:spPr/>
    </dgm:pt>
    <dgm:pt modelId="{EB950DA9-CC2E-495F-83C6-166ABF1FC978}" type="pres">
      <dgm:prSet presAssocID="{1C120FD7-4014-42D4-9C37-B123BDBDFCB7}" presName="parentLin" presStyleCnt="0"/>
      <dgm:spPr/>
    </dgm:pt>
    <dgm:pt modelId="{7867E59C-5675-4056-8A34-5843529448C1}" type="pres">
      <dgm:prSet presAssocID="{1C120FD7-4014-42D4-9C37-B123BDBDFCB7}" presName="parentLeftMargin" presStyleLbl="node1" presStyleIdx="3" presStyleCnt="6"/>
      <dgm:spPr/>
      <dgm:t>
        <a:bodyPr/>
        <a:lstStyle/>
        <a:p>
          <a:endParaRPr lang="en-US"/>
        </a:p>
      </dgm:t>
    </dgm:pt>
    <dgm:pt modelId="{BC18EDD8-25D5-47A0-A696-9A272DB1713A}" type="pres">
      <dgm:prSet presAssocID="{1C120FD7-4014-42D4-9C37-B123BDBDFCB7}" presName="parentText" presStyleLbl="node1" presStyleIdx="4" presStyleCnt="6">
        <dgm:presLayoutVars>
          <dgm:chMax val="0"/>
          <dgm:bulletEnabled val="1"/>
        </dgm:presLayoutVars>
      </dgm:prSet>
      <dgm:spPr/>
      <dgm:t>
        <a:bodyPr/>
        <a:lstStyle/>
        <a:p>
          <a:endParaRPr lang="en-US"/>
        </a:p>
      </dgm:t>
    </dgm:pt>
    <dgm:pt modelId="{58D67C36-313E-4198-A124-60A4FE6AB449}" type="pres">
      <dgm:prSet presAssocID="{1C120FD7-4014-42D4-9C37-B123BDBDFCB7}" presName="negativeSpace" presStyleCnt="0"/>
      <dgm:spPr/>
    </dgm:pt>
    <dgm:pt modelId="{04BA09F9-8DC7-47A7-B0D6-CFF99D0BD92A}" type="pres">
      <dgm:prSet presAssocID="{1C120FD7-4014-42D4-9C37-B123BDBDFCB7}" presName="childText" presStyleLbl="conFgAcc1" presStyleIdx="4" presStyleCnt="6">
        <dgm:presLayoutVars>
          <dgm:bulletEnabled val="1"/>
        </dgm:presLayoutVars>
      </dgm:prSet>
      <dgm:spPr/>
    </dgm:pt>
    <dgm:pt modelId="{EE40BCF9-1775-4B46-9772-37E5711D3642}" type="pres">
      <dgm:prSet presAssocID="{45439368-8BE1-4E37-B1EB-AAC18D915B1D}" presName="spaceBetweenRectangles" presStyleCnt="0"/>
      <dgm:spPr/>
    </dgm:pt>
    <dgm:pt modelId="{6C65189E-884F-46BF-B649-00BBFD7D84AF}" type="pres">
      <dgm:prSet presAssocID="{24AD6340-9D67-43DF-9FE6-5C10E5C92E9F}" presName="parentLin" presStyleCnt="0"/>
      <dgm:spPr/>
    </dgm:pt>
    <dgm:pt modelId="{83469105-62B5-44D3-8D0B-D977C67A0445}" type="pres">
      <dgm:prSet presAssocID="{24AD6340-9D67-43DF-9FE6-5C10E5C92E9F}" presName="parentLeftMargin" presStyleLbl="node1" presStyleIdx="4" presStyleCnt="6"/>
      <dgm:spPr/>
      <dgm:t>
        <a:bodyPr/>
        <a:lstStyle/>
        <a:p>
          <a:endParaRPr lang="en-US"/>
        </a:p>
      </dgm:t>
    </dgm:pt>
    <dgm:pt modelId="{2E4BB48D-240E-4742-A12B-E6A81318ABF1}" type="pres">
      <dgm:prSet presAssocID="{24AD6340-9D67-43DF-9FE6-5C10E5C92E9F}" presName="parentText" presStyleLbl="node1" presStyleIdx="5" presStyleCnt="6">
        <dgm:presLayoutVars>
          <dgm:chMax val="0"/>
          <dgm:bulletEnabled val="1"/>
        </dgm:presLayoutVars>
      </dgm:prSet>
      <dgm:spPr/>
      <dgm:t>
        <a:bodyPr/>
        <a:lstStyle/>
        <a:p>
          <a:endParaRPr lang="en-US"/>
        </a:p>
      </dgm:t>
    </dgm:pt>
    <dgm:pt modelId="{96FEFC81-6FC1-42F9-920C-C17899601A4B}" type="pres">
      <dgm:prSet presAssocID="{24AD6340-9D67-43DF-9FE6-5C10E5C92E9F}" presName="negativeSpace" presStyleCnt="0"/>
      <dgm:spPr/>
    </dgm:pt>
    <dgm:pt modelId="{9BD00A69-B3C9-4FA2-9639-B449AE4C9AA9}" type="pres">
      <dgm:prSet presAssocID="{24AD6340-9D67-43DF-9FE6-5C10E5C92E9F}" presName="childText" presStyleLbl="conFgAcc1" presStyleIdx="5" presStyleCnt="6">
        <dgm:presLayoutVars>
          <dgm:bulletEnabled val="1"/>
        </dgm:presLayoutVars>
      </dgm:prSet>
      <dgm:spPr/>
    </dgm:pt>
  </dgm:ptLst>
  <dgm:cxnLst>
    <dgm:cxn modelId="{112629C1-AF6F-4DA9-B2EC-7BE5591A0540}" srcId="{D3E82E73-B0AA-4DDE-A637-37FB6C51F7D5}" destId="{6D48F669-A815-48A2-A5C2-D109BFB7F121}" srcOrd="2" destOrd="0" parTransId="{A478479F-0822-4F04-814D-96590AFAB2A5}" sibTransId="{C89EE589-D559-47B4-905F-56E237B70321}"/>
    <dgm:cxn modelId="{D48F990C-4DFD-4F66-88E5-71E0F37A63D8}" srcId="{D3E82E73-B0AA-4DDE-A637-37FB6C51F7D5}" destId="{4086C0A1-6097-4821-8373-90AD4A82679A}" srcOrd="0" destOrd="0" parTransId="{E748DBFD-B3F4-4C81-84DE-6D2BCCA2EA61}" sibTransId="{7C64F691-FD03-45CE-9BF9-E584BD9127EA}"/>
    <dgm:cxn modelId="{A8B319DD-5D4C-42D0-A216-88B5CFE54E6B}" type="presOf" srcId="{4086C0A1-6097-4821-8373-90AD4A82679A}" destId="{1F000B58-5F97-4035-A876-D03EFD7D08C8}" srcOrd="0" destOrd="0" presId="urn:microsoft.com/office/officeart/2005/8/layout/list1"/>
    <dgm:cxn modelId="{62D1996D-003E-4509-88CF-5FFFB7711A02}" srcId="{D3E82E73-B0AA-4DDE-A637-37FB6C51F7D5}" destId="{14F43811-DAB8-4EE7-9915-106E1C1E0B46}" srcOrd="1" destOrd="0" parTransId="{97199B29-8728-4FD9-87A1-11DCA36D20A4}" sibTransId="{4C005D85-6B41-42DF-890F-DAACB0330E95}"/>
    <dgm:cxn modelId="{B788E863-8B09-46B2-A221-A0EB14207E42}" type="presOf" srcId="{1C120FD7-4014-42D4-9C37-B123BDBDFCB7}" destId="{BC18EDD8-25D5-47A0-A696-9A272DB1713A}" srcOrd="1" destOrd="0" presId="urn:microsoft.com/office/officeart/2005/8/layout/list1"/>
    <dgm:cxn modelId="{93D2ADAC-303B-4987-A3E4-72C5D132D0E1}" type="presOf" srcId="{1C120FD7-4014-42D4-9C37-B123BDBDFCB7}" destId="{7867E59C-5675-4056-8A34-5843529448C1}" srcOrd="0" destOrd="0" presId="urn:microsoft.com/office/officeart/2005/8/layout/list1"/>
    <dgm:cxn modelId="{8E2448D8-B831-45D6-9D7F-BA868CEEF04C}" type="presOf" srcId="{6D48F669-A815-48A2-A5C2-D109BFB7F121}" destId="{51477AC5-8839-4638-B8DA-205721E00239}" srcOrd="0" destOrd="0" presId="urn:microsoft.com/office/officeart/2005/8/layout/list1"/>
    <dgm:cxn modelId="{DBCA2AB3-A3DF-4CB3-B683-1212AA22E21D}" type="presOf" srcId="{24AD6340-9D67-43DF-9FE6-5C10E5C92E9F}" destId="{83469105-62B5-44D3-8D0B-D977C67A0445}" srcOrd="0" destOrd="0" presId="urn:microsoft.com/office/officeart/2005/8/layout/list1"/>
    <dgm:cxn modelId="{E829B649-D5BD-4B2E-99E4-62A6DE4AD10D}" srcId="{D3E82E73-B0AA-4DDE-A637-37FB6C51F7D5}" destId="{24AD6340-9D67-43DF-9FE6-5C10E5C92E9F}" srcOrd="5" destOrd="0" parTransId="{CB6859A4-7CEA-439F-886C-3ED5526772B8}" sibTransId="{100EDAE1-B677-4192-A63D-1A1BE635A282}"/>
    <dgm:cxn modelId="{7488D66B-C8BF-415D-BC84-E065F10CC41A}" type="presOf" srcId="{14F43811-DAB8-4EE7-9915-106E1C1E0B46}" destId="{D4118E5B-F4D5-45A3-BD19-F211CC780049}" srcOrd="0" destOrd="0" presId="urn:microsoft.com/office/officeart/2005/8/layout/list1"/>
    <dgm:cxn modelId="{563A2219-4680-483B-BAB6-A85CA1908697}" srcId="{D3E82E73-B0AA-4DDE-A637-37FB6C51F7D5}" destId="{BE592EEB-EECC-469E-AC8B-A939098BC267}" srcOrd="3" destOrd="0" parTransId="{E6396572-F4B8-4656-955C-E2B4BC509378}" sibTransId="{FAB9379F-8C32-470E-9F30-4EE4AF9C4F7A}"/>
    <dgm:cxn modelId="{7DBD43D5-000B-4C67-A5D6-FD9783AC3428}" srcId="{D3E82E73-B0AA-4DDE-A637-37FB6C51F7D5}" destId="{1C120FD7-4014-42D4-9C37-B123BDBDFCB7}" srcOrd="4" destOrd="0" parTransId="{1A049076-4C24-4107-9294-F7691D354209}" sibTransId="{45439368-8BE1-4E37-B1EB-AAC18D915B1D}"/>
    <dgm:cxn modelId="{295D8418-00D6-45A8-9795-C452A1D121BB}" type="presOf" srcId="{14F43811-DAB8-4EE7-9915-106E1C1E0B46}" destId="{26E14A63-BDCE-4943-B98C-498AE551304F}" srcOrd="1" destOrd="0" presId="urn:microsoft.com/office/officeart/2005/8/layout/list1"/>
    <dgm:cxn modelId="{A5E6C2C7-9891-4E68-BE09-F7A0211EAD68}" type="presOf" srcId="{6D48F669-A815-48A2-A5C2-D109BFB7F121}" destId="{F9C095F6-CA43-4912-9065-091F93082C01}" srcOrd="1" destOrd="0" presId="urn:microsoft.com/office/officeart/2005/8/layout/list1"/>
    <dgm:cxn modelId="{C3C66C80-57F4-479A-9A77-4D5D0DF5B184}" type="presOf" srcId="{24AD6340-9D67-43DF-9FE6-5C10E5C92E9F}" destId="{2E4BB48D-240E-4742-A12B-E6A81318ABF1}" srcOrd="1" destOrd="0" presId="urn:microsoft.com/office/officeart/2005/8/layout/list1"/>
    <dgm:cxn modelId="{60BBB46F-72E9-420C-82E9-A0D412DE1F35}" type="presOf" srcId="{D3E82E73-B0AA-4DDE-A637-37FB6C51F7D5}" destId="{5CF9010A-B0D1-46BE-9275-1CA6B541DAF6}" srcOrd="0" destOrd="0" presId="urn:microsoft.com/office/officeart/2005/8/layout/list1"/>
    <dgm:cxn modelId="{B2D1828A-2999-45D5-8307-32F17360689D}" type="presOf" srcId="{BE592EEB-EECC-469E-AC8B-A939098BC267}" destId="{0EDD68C8-057C-43F6-BC97-5C91366E3611}" srcOrd="1" destOrd="0" presId="urn:microsoft.com/office/officeart/2005/8/layout/list1"/>
    <dgm:cxn modelId="{1E3322C0-91C8-4DF7-9A24-77FA0C73181F}" type="presOf" srcId="{BE592EEB-EECC-469E-AC8B-A939098BC267}" destId="{54CFA169-DB10-44A8-BFCE-20725BD36C5E}" srcOrd="0" destOrd="0" presId="urn:microsoft.com/office/officeart/2005/8/layout/list1"/>
    <dgm:cxn modelId="{AA142EF2-D22D-4432-861D-91E7CF6FFB47}" type="presOf" srcId="{4086C0A1-6097-4821-8373-90AD4A82679A}" destId="{FD29C96D-895B-40C4-A91B-3C274D2C4ED9}" srcOrd="1" destOrd="0" presId="urn:microsoft.com/office/officeart/2005/8/layout/list1"/>
    <dgm:cxn modelId="{5432309E-8A1A-4B20-B609-769A053CEB15}" type="presParOf" srcId="{5CF9010A-B0D1-46BE-9275-1CA6B541DAF6}" destId="{BF850CD4-A5F6-473D-AF82-8B96177CDC03}" srcOrd="0" destOrd="0" presId="urn:microsoft.com/office/officeart/2005/8/layout/list1"/>
    <dgm:cxn modelId="{0E77A318-74A8-4376-9B14-6BD9BD3A52E0}" type="presParOf" srcId="{BF850CD4-A5F6-473D-AF82-8B96177CDC03}" destId="{1F000B58-5F97-4035-A876-D03EFD7D08C8}" srcOrd="0" destOrd="0" presId="urn:microsoft.com/office/officeart/2005/8/layout/list1"/>
    <dgm:cxn modelId="{E3A5067E-7E24-48F2-AB01-D5E109546143}" type="presParOf" srcId="{BF850CD4-A5F6-473D-AF82-8B96177CDC03}" destId="{FD29C96D-895B-40C4-A91B-3C274D2C4ED9}" srcOrd="1" destOrd="0" presId="urn:microsoft.com/office/officeart/2005/8/layout/list1"/>
    <dgm:cxn modelId="{2733D166-6201-4B87-8266-6D0D616CA4F5}" type="presParOf" srcId="{5CF9010A-B0D1-46BE-9275-1CA6B541DAF6}" destId="{B5CBD86A-CF92-4987-A37F-B933F51DF057}" srcOrd="1" destOrd="0" presId="urn:microsoft.com/office/officeart/2005/8/layout/list1"/>
    <dgm:cxn modelId="{A4ED61F3-5C05-4EB2-B641-BED19007FBEC}" type="presParOf" srcId="{5CF9010A-B0D1-46BE-9275-1CA6B541DAF6}" destId="{A94986F8-5660-4A55-B232-181273D7DF91}" srcOrd="2" destOrd="0" presId="urn:microsoft.com/office/officeart/2005/8/layout/list1"/>
    <dgm:cxn modelId="{77A2E3DA-338D-41AE-A7F7-5A301F5D8DA6}" type="presParOf" srcId="{5CF9010A-B0D1-46BE-9275-1CA6B541DAF6}" destId="{C43F3523-FBA2-489E-A8C6-C587FBE99389}" srcOrd="3" destOrd="0" presId="urn:microsoft.com/office/officeart/2005/8/layout/list1"/>
    <dgm:cxn modelId="{DE0AE8B5-9ED1-4AF9-A96F-7A720C1D81C0}" type="presParOf" srcId="{5CF9010A-B0D1-46BE-9275-1CA6B541DAF6}" destId="{B1B218A6-8317-4CBE-BF4B-58F73DFE86BA}" srcOrd="4" destOrd="0" presId="urn:microsoft.com/office/officeart/2005/8/layout/list1"/>
    <dgm:cxn modelId="{E2FE9F3F-B81F-453B-A77F-8BAEB6E83B46}" type="presParOf" srcId="{B1B218A6-8317-4CBE-BF4B-58F73DFE86BA}" destId="{D4118E5B-F4D5-45A3-BD19-F211CC780049}" srcOrd="0" destOrd="0" presId="urn:microsoft.com/office/officeart/2005/8/layout/list1"/>
    <dgm:cxn modelId="{BBD57C96-3E18-4949-9445-8F6AA2E95BFA}" type="presParOf" srcId="{B1B218A6-8317-4CBE-BF4B-58F73DFE86BA}" destId="{26E14A63-BDCE-4943-B98C-498AE551304F}" srcOrd="1" destOrd="0" presId="urn:microsoft.com/office/officeart/2005/8/layout/list1"/>
    <dgm:cxn modelId="{BB941495-3FD7-4089-9EF9-9F97249B3670}" type="presParOf" srcId="{5CF9010A-B0D1-46BE-9275-1CA6B541DAF6}" destId="{3C339655-CE3A-4484-80DE-CE9DDB281D6E}" srcOrd="5" destOrd="0" presId="urn:microsoft.com/office/officeart/2005/8/layout/list1"/>
    <dgm:cxn modelId="{8B349BFB-1B38-485D-8E84-3A9ADF6C7024}" type="presParOf" srcId="{5CF9010A-B0D1-46BE-9275-1CA6B541DAF6}" destId="{0C3E6F68-E88C-48B1-B95F-3BAB02422BBA}" srcOrd="6" destOrd="0" presId="urn:microsoft.com/office/officeart/2005/8/layout/list1"/>
    <dgm:cxn modelId="{F88D1822-853D-4EE8-9072-56B8DAEFF851}" type="presParOf" srcId="{5CF9010A-B0D1-46BE-9275-1CA6B541DAF6}" destId="{15B7525F-372C-474D-BA4C-230724012826}" srcOrd="7" destOrd="0" presId="urn:microsoft.com/office/officeart/2005/8/layout/list1"/>
    <dgm:cxn modelId="{4DD712D5-25DA-434B-995C-08053F3A8AA0}" type="presParOf" srcId="{5CF9010A-B0D1-46BE-9275-1CA6B541DAF6}" destId="{FBDC760D-91F2-45A6-8459-148719CEBA7D}" srcOrd="8" destOrd="0" presId="urn:microsoft.com/office/officeart/2005/8/layout/list1"/>
    <dgm:cxn modelId="{50603BC9-594C-41A6-869C-3F115AD79926}" type="presParOf" srcId="{FBDC760D-91F2-45A6-8459-148719CEBA7D}" destId="{51477AC5-8839-4638-B8DA-205721E00239}" srcOrd="0" destOrd="0" presId="urn:microsoft.com/office/officeart/2005/8/layout/list1"/>
    <dgm:cxn modelId="{58320EB9-0B2C-4CCF-A7EF-BDFF4EB74CA9}" type="presParOf" srcId="{FBDC760D-91F2-45A6-8459-148719CEBA7D}" destId="{F9C095F6-CA43-4912-9065-091F93082C01}" srcOrd="1" destOrd="0" presId="urn:microsoft.com/office/officeart/2005/8/layout/list1"/>
    <dgm:cxn modelId="{7A717F1B-D907-445D-B43F-4BDF278BB9A0}" type="presParOf" srcId="{5CF9010A-B0D1-46BE-9275-1CA6B541DAF6}" destId="{F3E3737D-9A90-46C7-9BC2-DD25A8975099}" srcOrd="9" destOrd="0" presId="urn:microsoft.com/office/officeart/2005/8/layout/list1"/>
    <dgm:cxn modelId="{12C1869D-47F8-4A53-B70A-61C60C909C8D}" type="presParOf" srcId="{5CF9010A-B0D1-46BE-9275-1CA6B541DAF6}" destId="{2D9FBC2F-86E6-4B30-A244-3F5E750B4485}" srcOrd="10" destOrd="0" presId="urn:microsoft.com/office/officeart/2005/8/layout/list1"/>
    <dgm:cxn modelId="{64E8B377-22A7-4195-919C-C6349296FA08}" type="presParOf" srcId="{5CF9010A-B0D1-46BE-9275-1CA6B541DAF6}" destId="{28AC8B25-1295-4257-AE12-D98FD044064B}" srcOrd="11" destOrd="0" presId="urn:microsoft.com/office/officeart/2005/8/layout/list1"/>
    <dgm:cxn modelId="{FE8A6ACF-C419-4560-8A00-8082C6BCA51B}" type="presParOf" srcId="{5CF9010A-B0D1-46BE-9275-1CA6B541DAF6}" destId="{67FD3DA2-89A9-4981-B9B6-2948DA1D4DDD}" srcOrd="12" destOrd="0" presId="urn:microsoft.com/office/officeart/2005/8/layout/list1"/>
    <dgm:cxn modelId="{69E5C962-DA7E-4A14-AFD8-813BEF19751C}" type="presParOf" srcId="{67FD3DA2-89A9-4981-B9B6-2948DA1D4DDD}" destId="{54CFA169-DB10-44A8-BFCE-20725BD36C5E}" srcOrd="0" destOrd="0" presId="urn:microsoft.com/office/officeart/2005/8/layout/list1"/>
    <dgm:cxn modelId="{21B725E7-6629-4214-897B-50701F51086F}" type="presParOf" srcId="{67FD3DA2-89A9-4981-B9B6-2948DA1D4DDD}" destId="{0EDD68C8-057C-43F6-BC97-5C91366E3611}" srcOrd="1" destOrd="0" presId="urn:microsoft.com/office/officeart/2005/8/layout/list1"/>
    <dgm:cxn modelId="{C1A88931-36A7-48CE-9427-29ED396268E2}" type="presParOf" srcId="{5CF9010A-B0D1-46BE-9275-1CA6B541DAF6}" destId="{9D204AB9-C58B-411C-B7CC-4E78295E4A13}" srcOrd="13" destOrd="0" presId="urn:microsoft.com/office/officeart/2005/8/layout/list1"/>
    <dgm:cxn modelId="{AA5068A4-595C-4C5F-BC3F-BCFC15CE2D3D}" type="presParOf" srcId="{5CF9010A-B0D1-46BE-9275-1CA6B541DAF6}" destId="{79938E79-75AF-45D5-B0B1-97821F0D789C}" srcOrd="14" destOrd="0" presId="urn:microsoft.com/office/officeart/2005/8/layout/list1"/>
    <dgm:cxn modelId="{0B524EDC-573D-4F7A-AE3D-6966DD81762F}" type="presParOf" srcId="{5CF9010A-B0D1-46BE-9275-1CA6B541DAF6}" destId="{1CD404C5-0DA4-4D3A-93D9-04DC5AAC7FED}" srcOrd="15" destOrd="0" presId="urn:microsoft.com/office/officeart/2005/8/layout/list1"/>
    <dgm:cxn modelId="{8621590C-B7EF-4C6F-8187-B04306AAFC28}" type="presParOf" srcId="{5CF9010A-B0D1-46BE-9275-1CA6B541DAF6}" destId="{EB950DA9-CC2E-495F-83C6-166ABF1FC978}" srcOrd="16" destOrd="0" presId="urn:microsoft.com/office/officeart/2005/8/layout/list1"/>
    <dgm:cxn modelId="{2E90B402-35E3-431F-982A-79622632CA0B}" type="presParOf" srcId="{EB950DA9-CC2E-495F-83C6-166ABF1FC978}" destId="{7867E59C-5675-4056-8A34-5843529448C1}" srcOrd="0" destOrd="0" presId="urn:microsoft.com/office/officeart/2005/8/layout/list1"/>
    <dgm:cxn modelId="{98AC9B0D-8C64-4139-B68F-982FA869F8B9}" type="presParOf" srcId="{EB950DA9-CC2E-495F-83C6-166ABF1FC978}" destId="{BC18EDD8-25D5-47A0-A696-9A272DB1713A}" srcOrd="1" destOrd="0" presId="urn:microsoft.com/office/officeart/2005/8/layout/list1"/>
    <dgm:cxn modelId="{30A9FE59-0A94-402C-B614-BC64DEDEDA6C}" type="presParOf" srcId="{5CF9010A-B0D1-46BE-9275-1CA6B541DAF6}" destId="{58D67C36-313E-4198-A124-60A4FE6AB449}" srcOrd="17" destOrd="0" presId="urn:microsoft.com/office/officeart/2005/8/layout/list1"/>
    <dgm:cxn modelId="{047CC5D9-11B8-4287-ACA6-2F7431D2A6C0}" type="presParOf" srcId="{5CF9010A-B0D1-46BE-9275-1CA6B541DAF6}" destId="{04BA09F9-8DC7-47A7-B0D6-CFF99D0BD92A}" srcOrd="18" destOrd="0" presId="urn:microsoft.com/office/officeart/2005/8/layout/list1"/>
    <dgm:cxn modelId="{8018DDDB-E132-4603-873C-5A8846AEEE6C}" type="presParOf" srcId="{5CF9010A-B0D1-46BE-9275-1CA6B541DAF6}" destId="{EE40BCF9-1775-4B46-9772-37E5711D3642}" srcOrd="19" destOrd="0" presId="urn:microsoft.com/office/officeart/2005/8/layout/list1"/>
    <dgm:cxn modelId="{D0F06501-F7D7-44BD-808D-4CCD25E892D7}" type="presParOf" srcId="{5CF9010A-B0D1-46BE-9275-1CA6B541DAF6}" destId="{6C65189E-884F-46BF-B649-00BBFD7D84AF}" srcOrd="20" destOrd="0" presId="urn:microsoft.com/office/officeart/2005/8/layout/list1"/>
    <dgm:cxn modelId="{21EC616A-EFB5-4FAD-A772-292D58C31B5A}" type="presParOf" srcId="{6C65189E-884F-46BF-B649-00BBFD7D84AF}" destId="{83469105-62B5-44D3-8D0B-D977C67A0445}" srcOrd="0" destOrd="0" presId="urn:microsoft.com/office/officeart/2005/8/layout/list1"/>
    <dgm:cxn modelId="{12E52AA5-1EB5-42D2-94B5-5417A231CA88}" type="presParOf" srcId="{6C65189E-884F-46BF-B649-00BBFD7D84AF}" destId="{2E4BB48D-240E-4742-A12B-E6A81318ABF1}" srcOrd="1" destOrd="0" presId="urn:microsoft.com/office/officeart/2005/8/layout/list1"/>
    <dgm:cxn modelId="{EDA99F62-55E8-4ACD-86AB-EB6844D76CCA}" type="presParOf" srcId="{5CF9010A-B0D1-46BE-9275-1CA6B541DAF6}" destId="{96FEFC81-6FC1-42F9-920C-C17899601A4B}" srcOrd="21" destOrd="0" presId="urn:microsoft.com/office/officeart/2005/8/layout/list1"/>
    <dgm:cxn modelId="{983BBEC1-B1BC-4177-A607-F6C91A54F571}" type="presParOf" srcId="{5CF9010A-B0D1-46BE-9275-1CA6B541DAF6}" destId="{9BD00A69-B3C9-4FA2-9639-B449AE4C9AA9}" srcOrd="2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E8A9A9-E4BD-499D-B564-B56720E7519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C171D99-25DE-4220-A480-21DA63FE5123}">
      <dgm:prSet phldrT="[Text]"/>
      <dgm:spPr/>
      <dgm:t>
        <a:bodyPr/>
        <a:lstStyle/>
        <a:p>
          <a:r>
            <a:rPr lang="en-US" b="1" dirty="0">
              <a:solidFill>
                <a:schemeClr val="tx1"/>
              </a:solidFill>
            </a:rPr>
            <a:t>👉 Model of </a:t>
          </a:r>
          <a:r>
            <a:rPr lang="en-US" b="1" dirty="0" smtClean="0">
              <a:solidFill>
                <a:schemeClr val="tx1"/>
              </a:solidFill>
            </a:rPr>
            <a:t>Project.</a:t>
          </a:r>
          <a:endParaRPr lang="en-US" dirty="0">
            <a:solidFill>
              <a:schemeClr val="tx1"/>
            </a:solidFill>
          </a:endParaRPr>
        </a:p>
      </dgm:t>
    </dgm:pt>
    <dgm:pt modelId="{E1F30CA5-639A-47ED-BC51-2CC63212B904}" type="parTrans" cxnId="{02C9C8F3-F671-4368-A81D-B1A8B7F1414A}">
      <dgm:prSet/>
      <dgm:spPr/>
      <dgm:t>
        <a:bodyPr/>
        <a:lstStyle/>
        <a:p>
          <a:endParaRPr lang="en-US">
            <a:solidFill>
              <a:schemeClr val="tx1"/>
            </a:solidFill>
          </a:endParaRPr>
        </a:p>
      </dgm:t>
    </dgm:pt>
    <dgm:pt modelId="{C0B3C361-0C26-4877-B9E0-4A5B751E3F02}" type="sibTrans" cxnId="{02C9C8F3-F671-4368-A81D-B1A8B7F1414A}">
      <dgm:prSet/>
      <dgm:spPr/>
      <dgm:t>
        <a:bodyPr/>
        <a:lstStyle/>
        <a:p>
          <a:endParaRPr lang="en-US">
            <a:solidFill>
              <a:schemeClr val="tx1"/>
            </a:solidFill>
          </a:endParaRPr>
        </a:p>
      </dgm:t>
    </dgm:pt>
    <dgm:pt modelId="{3B6122E5-2760-46CE-9329-8C1CBA812D94}">
      <dgm:prSet phldrT="[Text]"/>
      <dgm:spPr/>
      <dgm:t>
        <a:bodyPr/>
        <a:lstStyle/>
        <a:p>
          <a:r>
            <a:rPr lang="en-US" b="1" dirty="0">
              <a:solidFill>
                <a:schemeClr val="tx1"/>
              </a:solidFill>
            </a:rPr>
            <a:t>👉 </a:t>
          </a:r>
          <a:r>
            <a:rPr lang="en-US" b="1" dirty="0" smtClean="0">
              <a:solidFill>
                <a:schemeClr val="tx1"/>
              </a:solidFill>
            </a:rPr>
            <a:t>Data Flow Diagram.</a:t>
          </a:r>
          <a:endParaRPr lang="en-US" b="1" dirty="0">
            <a:solidFill>
              <a:schemeClr val="tx1"/>
            </a:solidFill>
          </a:endParaRPr>
        </a:p>
      </dgm:t>
    </dgm:pt>
    <dgm:pt modelId="{85F551F4-50F0-40C1-8945-BE91C5A49045}" type="parTrans" cxnId="{FDF9E493-8762-4DAF-B8C9-CEDCCD477D52}">
      <dgm:prSet/>
      <dgm:spPr/>
      <dgm:t>
        <a:bodyPr/>
        <a:lstStyle/>
        <a:p>
          <a:endParaRPr lang="en-US">
            <a:solidFill>
              <a:schemeClr val="tx1"/>
            </a:solidFill>
          </a:endParaRPr>
        </a:p>
      </dgm:t>
    </dgm:pt>
    <dgm:pt modelId="{E9857454-0BA4-4FD7-9122-7C775820CF3B}" type="sibTrans" cxnId="{FDF9E493-8762-4DAF-B8C9-CEDCCD477D52}">
      <dgm:prSet/>
      <dgm:spPr/>
      <dgm:t>
        <a:bodyPr/>
        <a:lstStyle/>
        <a:p>
          <a:endParaRPr lang="en-US">
            <a:solidFill>
              <a:schemeClr val="tx1"/>
            </a:solidFill>
          </a:endParaRPr>
        </a:p>
      </dgm:t>
    </dgm:pt>
    <dgm:pt modelId="{820A1360-58DB-44B8-947C-E57A2F6A8903}">
      <dgm:prSet phldrT="[Text]"/>
      <dgm:spPr/>
      <dgm:t>
        <a:bodyPr/>
        <a:lstStyle/>
        <a:p>
          <a:r>
            <a:rPr lang="en-US" b="1" dirty="0">
              <a:solidFill>
                <a:schemeClr val="tx1"/>
              </a:solidFill>
            </a:rPr>
            <a:t>👉 Database Designing.</a:t>
          </a:r>
        </a:p>
      </dgm:t>
    </dgm:pt>
    <dgm:pt modelId="{1F449341-FC4C-44B1-B114-CD359DB3B066}" type="parTrans" cxnId="{1397A243-5200-43C7-BCFC-AB7AC7813D6F}">
      <dgm:prSet/>
      <dgm:spPr/>
      <dgm:t>
        <a:bodyPr/>
        <a:lstStyle/>
        <a:p>
          <a:endParaRPr lang="en-US">
            <a:solidFill>
              <a:schemeClr val="tx1"/>
            </a:solidFill>
          </a:endParaRPr>
        </a:p>
      </dgm:t>
    </dgm:pt>
    <dgm:pt modelId="{FDB4CD3B-C74B-46DC-8480-17023E08DBE7}" type="sibTrans" cxnId="{1397A243-5200-43C7-BCFC-AB7AC7813D6F}">
      <dgm:prSet/>
      <dgm:spPr/>
      <dgm:t>
        <a:bodyPr/>
        <a:lstStyle/>
        <a:p>
          <a:endParaRPr lang="en-US">
            <a:solidFill>
              <a:schemeClr val="tx1"/>
            </a:solidFill>
          </a:endParaRPr>
        </a:p>
      </dgm:t>
    </dgm:pt>
    <dgm:pt modelId="{A183AA89-F827-4F1E-A035-B3B78B928027}">
      <dgm:prSet phldrT="[Text]"/>
      <dgm:spPr/>
      <dgm:t>
        <a:bodyPr/>
        <a:lstStyle/>
        <a:p>
          <a:r>
            <a:rPr lang="en-US" b="1" dirty="0">
              <a:solidFill>
                <a:schemeClr val="tx1"/>
              </a:solidFill>
            </a:rPr>
            <a:t>👉 Interface Designing.</a:t>
          </a:r>
        </a:p>
      </dgm:t>
    </dgm:pt>
    <dgm:pt modelId="{D7D9B6A4-4B8E-4A16-BDDE-7ACABF86DFC0}" type="parTrans" cxnId="{50230E50-B985-4D69-AF6D-4E8F55D7B0F8}">
      <dgm:prSet/>
      <dgm:spPr/>
      <dgm:t>
        <a:bodyPr/>
        <a:lstStyle/>
        <a:p>
          <a:endParaRPr lang="en-US">
            <a:solidFill>
              <a:schemeClr val="tx1"/>
            </a:solidFill>
          </a:endParaRPr>
        </a:p>
      </dgm:t>
    </dgm:pt>
    <dgm:pt modelId="{C4FC908D-CF86-4CA9-A0FD-DAB083C490F1}" type="sibTrans" cxnId="{50230E50-B985-4D69-AF6D-4E8F55D7B0F8}">
      <dgm:prSet/>
      <dgm:spPr/>
      <dgm:t>
        <a:bodyPr/>
        <a:lstStyle/>
        <a:p>
          <a:endParaRPr lang="en-US">
            <a:solidFill>
              <a:schemeClr val="tx1"/>
            </a:solidFill>
          </a:endParaRPr>
        </a:p>
      </dgm:t>
    </dgm:pt>
    <dgm:pt modelId="{3A60F202-7443-4811-BC86-2FC5691ABB20}">
      <dgm:prSet phldrT="[Text]"/>
      <dgm:spPr/>
      <dgm:t>
        <a:bodyPr/>
        <a:lstStyle/>
        <a:p>
          <a:r>
            <a:rPr lang="en-US" b="1" dirty="0">
              <a:solidFill>
                <a:schemeClr val="tx1"/>
              </a:solidFill>
            </a:rPr>
            <a:t>👉 </a:t>
          </a:r>
          <a:r>
            <a:rPr lang="en-US" b="1" dirty="0" smtClean="0">
              <a:solidFill>
                <a:schemeClr val="tx1"/>
              </a:solidFill>
            </a:rPr>
            <a:t>References.</a:t>
          </a:r>
          <a:endParaRPr lang="en-US" dirty="0">
            <a:solidFill>
              <a:schemeClr val="tx1"/>
            </a:solidFill>
          </a:endParaRPr>
        </a:p>
      </dgm:t>
    </dgm:pt>
    <dgm:pt modelId="{8876AD49-FE29-494E-A946-B688C3D21C16}" type="parTrans" cxnId="{D656A372-7698-4239-8278-A1BCC4F7E129}">
      <dgm:prSet/>
      <dgm:spPr/>
      <dgm:t>
        <a:bodyPr/>
        <a:lstStyle/>
        <a:p>
          <a:endParaRPr lang="en-US">
            <a:solidFill>
              <a:schemeClr val="tx1"/>
            </a:solidFill>
          </a:endParaRPr>
        </a:p>
      </dgm:t>
    </dgm:pt>
    <dgm:pt modelId="{227CC187-FBB5-46AE-933D-03254BFA52BF}" type="sibTrans" cxnId="{D656A372-7698-4239-8278-A1BCC4F7E129}">
      <dgm:prSet/>
      <dgm:spPr/>
      <dgm:t>
        <a:bodyPr/>
        <a:lstStyle/>
        <a:p>
          <a:endParaRPr lang="en-US">
            <a:solidFill>
              <a:schemeClr val="tx1"/>
            </a:solidFill>
          </a:endParaRPr>
        </a:p>
      </dgm:t>
    </dgm:pt>
    <dgm:pt modelId="{8D0A788C-6D8B-4C78-9314-2F0F86C6EDEB}">
      <dgm:prSet phldrT="[Text]"/>
      <dgm:spPr/>
      <dgm:t>
        <a:bodyPr/>
        <a:lstStyle/>
        <a:p>
          <a:r>
            <a:rPr lang="en-US" b="1" dirty="0">
              <a:solidFill>
                <a:schemeClr val="tx1"/>
              </a:solidFill>
            </a:rPr>
            <a:t>👉 Thank You</a:t>
          </a:r>
        </a:p>
      </dgm:t>
    </dgm:pt>
    <dgm:pt modelId="{08DE748B-A2FA-43C8-B04D-860774991056}" type="parTrans" cxnId="{DA1E7DEA-9075-4C04-B9EE-50084B61A157}">
      <dgm:prSet/>
      <dgm:spPr/>
      <dgm:t>
        <a:bodyPr/>
        <a:lstStyle/>
        <a:p>
          <a:endParaRPr lang="en-US">
            <a:solidFill>
              <a:schemeClr val="tx1"/>
            </a:solidFill>
          </a:endParaRPr>
        </a:p>
      </dgm:t>
    </dgm:pt>
    <dgm:pt modelId="{DC0ADEEB-08BF-44CD-9EAA-F80BBADC6826}" type="sibTrans" cxnId="{DA1E7DEA-9075-4C04-B9EE-50084B61A157}">
      <dgm:prSet/>
      <dgm:spPr/>
      <dgm:t>
        <a:bodyPr/>
        <a:lstStyle/>
        <a:p>
          <a:endParaRPr lang="en-US">
            <a:solidFill>
              <a:schemeClr val="tx1"/>
            </a:solidFill>
          </a:endParaRPr>
        </a:p>
      </dgm:t>
    </dgm:pt>
    <dgm:pt modelId="{32F696F6-B542-4AD5-B803-4F86E307E40F}" type="pres">
      <dgm:prSet presAssocID="{7BE8A9A9-E4BD-499D-B564-B56720E75191}" presName="linear" presStyleCnt="0">
        <dgm:presLayoutVars>
          <dgm:dir/>
          <dgm:animLvl val="lvl"/>
          <dgm:resizeHandles val="exact"/>
        </dgm:presLayoutVars>
      </dgm:prSet>
      <dgm:spPr/>
      <dgm:t>
        <a:bodyPr/>
        <a:lstStyle/>
        <a:p>
          <a:endParaRPr lang="en-US"/>
        </a:p>
      </dgm:t>
    </dgm:pt>
    <dgm:pt modelId="{F0F1DF45-1271-432C-98DE-E3171B2E0FD5}" type="pres">
      <dgm:prSet presAssocID="{4C171D99-25DE-4220-A480-21DA63FE5123}" presName="parentLin" presStyleCnt="0"/>
      <dgm:spPr/>
    </dgm:pt>
    <dgm:pt modelId="{2DB37D05-51AF-46F5-8CEB-E6376E0939A3}" type="pres">
      <dgm:prSet presAssocID="{4C171D99-25DE-4220-A480-21DA63FE5123}" presName="parentLeftMargin" presStyleLbl="node1" presStyleIdx="0" presStyleCnt="6"/>
      <dgm:spPr/>
      <dgm:t>
        <a:bodyPr/>
        <a:lstStyle/>
        <a:p>
          <a:endParaRPr lang="en-US"/>
        </a:p>
      </dgm:t>
    </dgm:pt>
    <dgm:pt modelId="{3CD78720-33C3-4DD5-92FE-2625E1643B54}" type="pres">
      <dgm:prSet presAssocID="{4C171D99-25DE-4220-A480-21DA63FE5123}" presName="parentText" presStyleLbl="node1" presStyleIdx="0" presStyleCnt="6">
        <dgm:presLayoutVars>
          <dgm:chMax val="0"/>
          <dgm:bulletEnabled val="1"/>
        </dgm:presLayoutVars>
      </dgm:prSet>
      <dgm:spPr/>
      <dgm:t>
        <a:bodyPr/>
        <a:lstStyle/>
        <a:p>
          <a:endParaRPr lang="en-US"/>
        </a:p>
      </dgm:t>
    </dgm:pt>
    <dgm:pt modelId="{61DEDC2A-DF3D-4711-885D-4FE24A2E23D1}" type="pres">
      <dgm:prSet presAssocID="{4C171D99-25DE-4220-A480-21DA63FE5123}" presName="negativeSpace" presStyleCnt="0"/>
      <dgm:spPr/>
    </dgm:pt>
    <dgm:pt modelId="{EDDF6CD1-F1B2-4E53-A577-25BE37E99583}" type="pres">
      <dgm:prSet presAssocID="{4C171D99-25DE-4220-A480-21DA63FE5123}" presName="childText" presStyleLbl="conFgAcc1" presStyleIdx="0" presStyleCnt="6">
        <dgm:presLayoutVars>
          <dgm:bulletEnabled val="1"/>
        </dgm:presLayoutVars>
      </dgm:prSet>
      <dgm:spPr/>
    </dgm:pt>
    <dgm:pt modelId="{530B5918-D59B-4D8E-9E91-56EEBC5A58D2}" type="pres">
      <dgm:prSet presAssocID="{C0B3C361-0C26-4877-B9E0-4A5B751E3F02}" presName="spaceBetweenRectangles" presStyleCnt="0"/>
      <dgm:spPr/>
    </dgm:pt>
    <dgm:pt modelId="{B80EC358-BA71-4C51-81E3-6D59115CBE5C}" type="pres">
      <dgm:prSet presAssocID="{3B6122E5-2760-46CE-9329-8C1CBA812D94}" presName="parentLin" presStyleCnt="0"/>
      <dgm:spPr/>
    </dgm:pt>
    <dgm:pt modelId="{6C499700-543C-43D4-B415-B07EBBD593C8}" type="pres">
      <dgm:prSet presAssocID="{3B6122E5-2760-46CE-9329-8C1CBA812D94}" presName="parentLeftMargin" presStyleLbl="node1" presStyleIdx="0" presStyleCnt="6"/>
      <dgm:spPr/>
      <dgm:t>
        <a:bodyPr/>
        <a:lstStyle/>
        <a:p>
          <a:endParaRPr lang="en-US"/>
        </a:p>
      </dgm:t>
    </dgm:pt>
    <dgm:pt modelId="{FFFC5B3D-A83F-4494-B26F-ABF289688D42}" type="pres">
      <dgm:prSet presAssocID="{3B6122E5-2760-46CE-9329-8C1CBA812D94}" presName="parentText" presStyleLbl="node1" presStyleIdx="1" presStyleCnt="6">
        <dgm:presLayoutVars>
          <dgm:chMax val="0"/>
          <dgm:bulletEnabled val="1"/>
        </dgm:presLayoutVars>
      </dgm:prSet>
      <dgm:spPr/>
      <dgm:t>
        <a:bodyPr/>
        <a:lstStyle/>
        <a:p>
          <a:endParaRPr lang="en-US"/>
        </a:p>
      </dgm:t>
    </dgm:pt>
    <dgm:pt modelId="{F52C6643-600B-4BC2-BACC-EBEF74F666CE}" type="pres">
      <dgm:prSet presAssocID="{3B6122E5-2760-46CE-9329-8C1CBA812D94}" presName="negativeSpace" presStyleCnt="0"/>
      <dgm:spPr/>
    </dgm:pt>
    <dgm:pt modelId="{0D93ACF1-55F9-43B8-8BDD-77263FDE7A8D}" type="pres">
      <dgm:prSet presAssocID="{3B6122E5-2760-46CE-9329-8C1CBA812D94}" presName="childText" presStyleLbl="conFgAcc1" presStyleIdx="1" presStyleCnt="6">
        <dgm:presLayoutVars>
          <dgm:bulletEnabled val="1"/>
        </dgm:presLayoutVars>
      </dgm:prSet>
      <dgm:spPr/>
    </dgm:pt>
    <dgm:pt modelId="{13D99F72-AE24-48CA-8B68-16090D110AE5}" type="pres">
      <dgm:prSet presAssocID="{E9857454-0BA4-4FD7-9122-7C775820CF3B}" presName="spaceBetweenRectangles" presStyleCnt="0"/>
      <dgm:spPr/>
    </dgm:pt>
    <dgm:pt modelId="{284BBDCE-54F8-4572-BF39-FED932C30726}" type="pres">
      <dgm:prSet presAssocID="{820A1360-58DB-44B8-947C-E57A2F6A8903}" presName="parentLin" presStyleCnt="0"/>
      <dgm:spPr/>
    </dgm:pt>
    <dgm:pt modelId="{BBFB54CD-3611-44D3-BFF9-716415CA88F8}" type="pres">
      <dgm:prSet presAssocID="{820A1360-58DB-44B8-947C-E57A2F6A8903}" presName="parentLeftMargin" presStyleLbl="node1" presStyleIdx="1" presStyleCnt="6"/>
      <dgm:spPr/>
      <dgm:t>
        <a:bodyPr/>
        <a:lstStyle/>
        <a:p>
          <a:endParaRPr lang="en-US"/>
        </a:p>
      </dgm:t>
    </dgm:pt>
    <dgm:pt modelId="{E6E3C4EC-3A44-47BF-9D8F-44C93DA75187}" type="pres">
      <dgm:prSet presAssocID="{820A1360-58DB-44B8-947C-E57A2F6A8903}" presName="parentText" presStyleLbl="node1" presStyleIdx="2" presStyleCnt="6">
        <dgm:presLayoutVars>
          <dgm:chMax val="0"/>
          <dgm:bulletEnabled val="1"/>
        </dgm:presLayoutVars>
      </dgm:prSet>
      <dgm:spPr/>
      <dgm:t>
        <a:bodyPr/>
        <a:lstStyle/>
        <a:p>
          <a:endParaRPr lang="en-US"/>
        </a:p>
      </dgm:t>
    </dgm:pt>
    <dgm:pt modelId="{E31604CA-5E77-45F8-9813-E453D96343FB}" type="pres">
      <dgm:prSet presAssocID="{820A1360-58DB-44B8-947C-E57A2F6A8903}" presName="negativeSpace" presStyleCnt="0"/>
      <dgm:spPr/>
    </dgm:pt>
    <dgm:pt modelId="{93BFAA21-8697-4CF8-8187-675137FFE563}" type="pres">
      <dgm:prSet presAssocID="{820A1360-58DB-44B8-947C-E57A2F6A8903}" presName="childText" presStyleLbl="conFgAcc1" presStyleIdx="2" presStyleCnt="6">
        <dgm:presLayoutVars>
          <dgm:bulletEnabled val="1"/>
        </dgm:presLayoutVars>
      </dgm:prSet>
      <dgm:spPr/>
    </dgm:pt>
    <dgm:pt modelId="{0660A7C6-4170-4128-AA52-72CE41BF1FD6}" type="pres">
      <dgm:prSet presAssocID="{FDB4CD3B-C74B-46DC-8480-17023E08DBE7}" presName="spaceBetweenRectangles" presStyleCnt="0"/>
      <dgm:spPr/>
    </dgm:pt>
    <dgm:pt modelId="{5991E3EB-A54B-4AD7-9394-901BA14BDD57}" type="pres">
      <dgm:prSet presAssocID="{A183AA89-F827-4F1E-A035-B3B78B928027}" presName="parentLin" presStyleCnt="0"/>
      <dgm:spPr/>
    </dgm:pt>
    <dgm:pt modelId="{FC7D898A-D44D-42D8-92C9-F16ED8DFD89D}" type="pres">
      <dgm:prSet presAssocID="{A183AA89-F827-4F1E-A035-B3B78B928027}" presName="parentLeftMargin" presStyleLbl="node1" presStyleIdx="2" presStyleCnt="6"/>
      <dgm:spPr/>
      <dgm:t>
        <a:bodyPr/>
        <a:lstStyle/>
        <a:p>
          <a:endParaRPr lang="en-US"/>
        </a:p>
      </dgm:t>
    </dgm:pt>
    <dgm:pt modelId="{9969506C-645F-486C-BA85-A42D70256473}" type="pres">
      <dgm:prSet presAssocID="{A183AA89-F827-4F1E-A035-B3B78B928027}" presName="parentText" presStyleLbl="node1" presStyleIdx="3" presStyleCnt="6">
        <dgm:presLayoutVars>
          <dgm:chMax val="0"/>
          <dgm:bulletEnabled val="1"/>
        </dgm:presLayoutVars>
      </dgm:prSet>
      <dgm:spPr/>
      <dgm:t>
        <a:bodyPr/>
        <a:lstStyle/>
        <a:p>
          <a:endParaRPr lang="en-US"/>
        </a:p>
      </dgm:t>
    </dgm:pt>
    <dgm:pt modelId="{E8092579-696F-49DB-8A21-DC6875781002}" type="pres">
      <dgm:prSet presAssocID="{A183AA89-F827-4F1E-A035-B3B78B928027}" presName="negativeSpace" presStyleCnt="0"/>
      <dgm:spPr/>
    </dgm:pt>
    <dgm:pt modelId="{EB2361D9-8BF5-4E08-AADA-D5E4DABE378E}" type="pres">
      <dgm:prSet presAssocID="{A183AA89-F827-4F1E-A035-B3B78B928027}" presName="childText" presStyleLbl="conFgAcc1" presStyleIdx="3" presStyleCnt="6">
        <dgm:presLayoutVars>
          <dgm:bulletEnabled val="1"/>
        </dgm:presLayoutVars>
      </dgm:prSet>
      <dgm:spPr/>
    </dgm:pt>
    <dgm:pt modelId="{64D86FCB-3C2B-4431-AE26-4A40E9DB8DBB}" type="pres">
      <dgm:prSet presAssocID="{C4FC908D-CF86-4CA9-A0FD-DAB083C490F1}" presName="spaceBetweenRectangles" presStyleCnt="0"/>
      <dgm:spPr/>
    </dgm:pt>
    <dgm:pt modelId="{B668395B-3883-42F4-B377-1D9DC04624F6}" type="pres">
      <dgm:prSet presAssocID="{3A60F202-7443-4811-BC86-2FC5691ABB20}" presName="parentLin" presStyleCnt="0"/>
      <dgm:spPr/>
    </dgm:pt>
    <dgm:pt modelId="{3263CB5D-1431-4470-82F0-35C22D9E9182}" type="pres">
      <dgm:prSet presAssocID="{3A60F202-7443-4811-BC86-2FC5691ABB20}" presName="parentLeftMargin" presStyleLbl="node1" presStyleIdx="3" presStyleCnt="6"/>
      <dgm:spPr/>
      <dgm:t>
        <a:bodyPr/>
        <a:lstStyle/>
        <a:p>
          <a:endParaRPr lang="en-US"/>
        </a:p>
      </dgm:t>
    </dgm:pt>
    <dgm:pt modelId="{29DF50A0-AAA7-4D63-82B9-EFE853CB418E}" type="pres">
      <dgm:prSet presAssocID="{3A60F202-7443-4811-BC86-2FC5691ABB20}" presName="parentText" presStyleLbl="node1" presStyleIdx="4" presStyleCnt="6">
        <dgm:presLayoutVars>
          <dgm:chMax val="0"/>
          <dgm:bulletEnabled val="1"/>
        </dgm:presLayoutVars>
      </dgm:prSet>
      <dgm:spPr/>
      <dgm:t>
        <a:bodyPr/>
        <a:lstStyle/>
        <a:p>
          <a:endParaRPr lang="en-US"/>
        </a:p>
      </dgm:t>
    </dgm:pt>
    <dgm:pt modelId="{EB0ED823-B34D-4AEB-9DA5-AC2CA88642F9}" type="pres">
      <dgm:prSet presAssocID="{3A60F202-7443-4811-BC86-2FC5691ABB20}" presName="negativeSpace" presStyleCnt="0"/>
      <dgm:spPr/>
    </dgm:pt>
    <dgm:pt modelId="{D4E042D7-873A-4033-A8E8-EF1225981494}" type="pres">
      <dgm:prSet presAssocID="{3A60F202-7443-4811-BC86-2FC5691ABB20}" presName="childText" presStyleLbl="conFgAcc1" presStyleIdx="4" presStyleCnt="6">
        <dgm:presLayoutVars>
          <dgm:bulletEnabled val="1"/>
        </dgm:presLayoutVars>
      </dgm:prSet>
      <dgm:spPr/>
    </dgm:pt>
    <dgm:pt modelId="{38A51F1D-FA19-4EDE-A91B-447EBBE41BC9}" type="pres">
      <dgm:prSet presAssocID="{227CC187-FBB5-46AE-933D-03254BFA52BF}" presName="spaceBetweenRectangles" presStyleCnt="0"/>
      <dgm:spPr/>
    </dgm:pt>
    <dgm:pt modelId="{8E926EC9-E61C-4DC2-9190-7C95AE6F30E4}" type="pres">
      <dgm:prSet presAssocID="{8D0A788C-6D8B-4C78-9314-2F0F86C6EDEB}" presName="parentLin" presStyleCnt="0"/>
      <dgm:spPr/>
    </dgm:pt>
    <dgm:pt modelId="{BF73E14D-BA61-4555-9FBD-52B77A5B40EE}" type="pres">
      <dgm:prSet presAssocID="{8D0A788C-6D8B-4C78-9314-2F0F86C6EDEB}" presName="parentLeftMargin" presStyleLbl="node1" presStyleIdx="4" presStyleCnt="6"/>
      <dgm:spPr/>
      <dgm:t>
        <a:bodyPr/>
        <a:lstStyle/>
        <a:p>
          <a:endParaRPr lang="en-US"/>
        </a:p>
      </dgm:t>
    </dgm:pt>
    <dgm:pt modelId="{521CE71E-E79E-4AC5-93FF-FC0F52C5216E}" type="pres">
      <dgm:prSet presAssocID="{8D0A788C-6D8B-4C78-9314-2F0F86C6EDEB}" presName="parentText" presStyleLbl="node1" presStyleIdx="5" presStyleCnt="6">
        <dgm:presLayoutVars>
          <dgm:chMax val="0"/>
          <dgm:bulletEnabled val="1"/>
        </dgm:presLayoutVars>
      </dgm:prSet>
      <dgm:spPr/>
      <dgm:t>
        <a:bodyPr/>
        <a:lstStyle/>
        <a:p>
          <a:endParaRPr lang="en-US"/>
        </a:p>
      </dgm:t>
    </dgm:pt>
    <dgm:pt modelId="{C00D92BD-30D2-4F0E-8C64-78AA03A99206}" type="pres">
      <dgm:prSet presAssocID="{8D0A788C-6D8B-4C78-9314-2F0F86C6EDEB}" presName="negativeSpace" presStyleCnt="0"/>
      <dgm:spPr/>
    </dgm:pt>
    <dgm:pt modelId="{6B332B95-A1A3-49C7-9C5A-0CB0AE16DE14}" type="pres">
      <dgm:prSet presAssocID="{8D0A788C-6D8B-4C78-9314-2F0F86C6EDEB}" presName="childText" presStyleLbl="conFgAcc1" presStyleIdx="5" presStyleCnt="6">
        <dgm:presLayoutVars>
          <dgm:bulletEnabled val="1"/>
        </dgm:presLayoutVars>
      </dgm:prSet>
      <dgm:spPr/>
    </dgm:pt>
  </dgm:ptLst>
  <dgm:cxnLst>
    <dgm:cxn modelId="{A8CDDCCC-9D03-4F4A-BFFD-ED181636FB4C}" type="presOf" srcId="{820A1360-58DB-44B8-947C-E57A2F6A8903}" destId="{BBFB54CD-3611-44D3-BFF9-716415CA88F8}" srcOrd="0" destOrd="0" presId="urn:microsoft.com/office/officeart/2005/8/layout/list1"/>
    <dgm:cxn modelId="{6A45917F-E01F-49C3-86E5-3D75EFBDCD25}" type="presOf" srcId="{A183AA89-F827-4F1E-A035-B3B78B928027}" destId="{9969506C-645F-486C-BA85-A42D70256473}" srcOrd="1" destOrd="0" presId="urn:microsoft.com/office/officeart/2005/8/layout/list1"/>
    <dgm:cxn modelId="{6A112719-2EAD-48F2-970A-00E34F3DB837}" type="presOf" srcId="{4C171D99-25DE-4220-A480-21DA63FE5123}" destId="{2DB37D05-51AF-46F5-8CEB-E6376E0939A3}" srcOrd="0" destOrd="0" presId="urn:microsoft.com/office/officeart/2005/8/layout/list1"/>
    <dgm:cxn modelId="{59C05E6F-8BE1-44DE-80FC-8C1F038AA18E}" type="presOf" srcId="{A183AA89-F827-4F1E-A035-B3B78B928027}" destId="{FC7D898A-D44D-42D8-92C9-F16ED8DFD89D}" srcOrd="0" destOrd="0" presId="urn:microsoft.com/office/officeart/2005/8/layout/list1"/>
    <dgm:cxn modelId="{4A7F943E-D656-42AC-8548-F07135845F91}" type="presOf" srcId="{8D0A788C-6D8B-4C78-9314-2F0F86C6EDEB}" destId="{521CE71E-E79E-4AC5-93FF-FC0F52C5216E}" srcOrd="1" destOrd="0" presId="urn:microsoft.com/office/officeart/2005/8/layout/list1"/>
    <dgm:cxn modelId="{DA1E7DEA-9075-4C04-B9EE-50084B61A157}" srcId="{7BE8A9A9-E4BD-499D-B564-B56720E75191}" destId="{8D0A788C-6D8B-4C78-9314-2F0F86C6EDEB}" srcOrd="5" destOrd="0" parTransId="{08DE748B-A2FA-43C8-B04D-860774991056}" sibTransId="{DC0ADEEB-08BF-44CD-9EAA-F80BBADC6826}"/>
    <dgm:cxn modelId="{FDF9E493-8762-4DAF-B8C9-CEDCCD477D52}" srcId="{7BE8A9A9-E4BD-499D-B564-B56720E75191}" destId="{3B6122E5-2760-46CE-9329-8C1CBA812D94}" srcOrd="1" destOrd="0" parTransId="{85F551F4-50F0-40C1-8945-BE91C5A49045}" sibTransId="{E9857454-0BA4-4FD7-9122-7C775820CF3B}"/>
    <dgm:cxn modelId="{50CD1FFF-BA6A-4EE4-87CE-855F0A9BFB74}" type="presOf" srcId="{820A1360-58DB-44B8-947C-E57A2F6A8903}" destId="{E6E3C4EC-3A44-47BF-9D8F-44C93DA75187}" srcOrd="1" destOrd="0" presId="urn:microsoft.com/office/officeart/2005/8/layout/list1"/>
    <dgm:cxn modelId="{BA9F13A0-5677-4D66-A0EB-095A803039E2}" type="presOf" srcId="{3B6122E5-2760-46CE-9329-8C1CBA812D94}" destId="{FFFC5B3D-A83F-4494-B26F-ABF289688D42}" srcOrd="1" destOrd="0" presId="urn:microsoft.com/office/officeart/2005/8/layout/list1"/>
    <dgm:cxn modelId="{50230E50-B985-4D69-AF6D-4E8F55D7B0F8}" srcId="{7BE8A9A9-E4BD-499D-B564-B56720E75191}" destId="{A183AA89-F827-4F1E-A035-B3B78B928027}" srcOrd="3" destOrd="0" parTransId="{D7D9B6A4-4B8E-4A16-BDDE-7ACABF86DFC0}" sibTransId="{C4FC908D-CF86-4CA9-A0FD-DAB083C490F1}"/>
    <dgm:cxn modelId="{632680BC-4805-450E-B4F1-8FDF21454997}" type="presOf" srcId="{3A60F202-7443-4811-BC86-2FC5691ABB20}" destId="{3263CB5D-1431-4470-82F0-35C22D9E9182}" srcOrd="0" destOrd="0" presId="urn:microsoft.com/office/officeart/2005/8/layout/list1"/>
    <dgm:cxn modelId="{02C9C8F3-F671-4368-A81D-B1A8B7F1414A}" srcId="{7BE8A9A9-E4BD-499D-B564-B56720E75191}" destId="{4C171D99-25DE-4220-A480-21DA63FE5123}" srcOrd="0" destOrd="0" parTransId="{E1F30CA5-639A-47ED-BC51-2CC63212B904}" sibTransId="{C0B3C361-0C26-4877-B9E0-4A5B751E3F02}"/>
    <dgm:cxn modelId="{D656A372-7698-4239-8278-A1BCC4F7E129}" srcId="{7BE8A9A9-E4BD-499D-B564-B56720E75191}" destId="{3A60F202-7443-4811-BC86-2FC5691ABB20}" srcOrd="4" destOrd="0" parTransId="{8876AD49-FE29-494E-A946-B688C3D21C16}" sibTransId="{227CC187-FBB5-46AE-933D-03254BFA52BF}"/>
    <dgm:cxn modelId="{E143F961-A0D4-4743-BF2B-BE11291ADBD6}" type="presOf" srcId="{3A60F202-7443-4811-BC86-2FC5691ABB20}" destId="{29DF50A0-AAA7-4D63-82B9-EFE853CB418E}" srcOrd="1" destOrd="0" presId="urn:microsoft.com/office/officeart/2005/8/layout/list1"/>
    <dgm:cxn modelId="{4E838A45-3C72-4C08-9267-834F321192DC}" type="presOf" srcId="{8D0A788C-6D8B-4C78-9314-2F0F86C6EDEB}" destId="{BF73E14D-BA61-4555-9FBD-52B77A5B40EE}" srcOrd="0" destOrd="0" presId="urn:microsoft.com/office/officeart/2005/8/layout/list1"/>
    <dgm:cxn modelId="{50BCFADE-B216-468E-8CC5-32DC0EB753AD}" type="presOf" srcId="{7BE8A9A9-E4BD-499D-B564-B56720E75191}" destId="{32F696F6-B542-4AD5-B803-4F86E307E40F}" srcOrd="0" destOrd="0" presId="urn:microsoft.com/office/officeart/2005/8/layout/list1"/>
    <dgm:cxn modelId="{A2078720-7A91-422F-927D-4084C0E15594}" type="presOf" srcId="{4C171D99-25DE-4220-A480-21DA63FE5123}" destId="{3CD78720-33C3-4DD5-92FE-2625E1643B54}" srcOrd="1" destOrd="0" presId="urn:microsoft.com/office/officeart/2005/8/layout/list1"/>
    <dgm:cxn modelId="{82B7FF2A-8E91-4659-BD00-B70F8DDB8514}" type="presOf" srcId="{3B6122E5-2760-46CE-9329-8C1CBA812D94}" destId="{6C499700-543C-43D4-B415-B07EBBD593C8}" srcOrd="0" destOrd="0" presId="urn:microsoft.com/office/officeart/2005/8/layout/list1"/>
    <dgm:cxn modelId="{1397A243-5200-43C7-BCFC-AB7AC7813D6F}" srcId="{7BE8A9A9-E4BD-499D-B564-B56720E75191}" destId="{820A1360-58DB-44B8-947C-E57A2F6A8903}" srcOrd="2" destOrd="0" parTransId="{1F449341-FC4C-44B1-B114-CD359DB3B066}" sibTransId="{FDB4CD3B-C74B-46DC-8480-17023E08DBE7}"/>
    <dgm:cxn modelId="{F0B87C69-7000-4BDC-A38F-4FC6E50AACE3}" type="presParOf" srcId="{32F696F6-B542-4AD5-B803-4F86E307E40F}" destId="{F0F1DF45-1271-432C-98DE-E3171B2E0FD5}" srcOrd="0" destOrd="0" presId="urn:microsoft.com/office/officeart/2005/8/layout/list1"/>
    <dgm:cxn modelId="{18207422-7BE1-4625-BBE6-32D127EB8E32}" type="presParOf" srcId="{F0F1DF45-1271-432C-98DE-E3171B2E0FD5}" destId="{2DB37D05-51AF-46F5-8CEB-E6376E0939A3}" srcOrd="0" destOrd="0" presId="urn:microsoft.com/office/officeart/2005/8/layout/list1"/>
    <dgm:cxn modelId="{91449079-2429-4403-B2EF-18A4819E7B70}" type="presParOf" srcId="{F0F1DF45-1271-432C-98DE-E3171B2E0FD5}" destId="{3CD78720-33C3-4DD5-92FE-2625E1643B54}" srcOrd="1" destOrd="0" presId="urn:microsoft.com/office/officeart/2005/8/layout/list1"/>
    <dgm:cxn modelId="{CE39EC85-4AD2-4AFC-B7A6-B85997D63FCA}" type="presParOf" srcId="{32F696F6-B542-4AD5-B803-4F86E307E40F}" destId="{61DEDC2A-DF3D-4711-885D-4FE24A2E23D1}" srcOrd="1" destOrd="0" presId="urn:microsoft.com/office/officeart/2005/8/layout/list1"/>
    <dgm:cxn modelId="{19E61F6C-EBF5-4215-B9C5-002F5254814B}" type="presParOf" srcId="{32F696F6-B542-4AD5-B803-4F86E307E40F}" destId="{EDDF6CD1-F1B2-4E53-A577-25BE37E99583}" srcOrd="2" destOrd="0" presId="urn:microsoft.com/office/officeart/2005/8/layout/list1"/>
    <dgm:cxn modelId="{D1C82C83-CC80-4139-BA82-F3E8F6EDDADC}" type="presParOf" srcId="{32F696F6-B542-4AD5-B803-4F86E307E40F}" destId="{530B5918-D59B-4D8E-9E91-56EEBC5A58D2}" srcOrd="3" destOrd="0" presId="urn:microsoft.com/office/officeart/2005/8/layout/list1"/>
    <dgm:cxn modelId="{1507B70D-B785-4D5C-8278-32B0A7404F75}" type="presParOf" srcId="{32F696F6-B542-4AD5-B803-4F86E307E40F}" destId="{B80EC358-BA71-4C51-81E3-6D59115CBE5C}" srcOrd="4" destOrd="0" presId="urn:microsoft.com/office/officeart/2005/8/layout/list1"/>
    <dgm:cxn modelId="{AC123A2C-A036-47C1-A62A-7FE52DC53315}" type="presParOf" srcId="{B80EC358-BA71-4C51-81E3-6D59115CBE5C}" destId="{6C499700-543C-43D4-B415-B07EBBD593C8}" srcOrd="0" destOrd="0" presId="urn:microsoft.com/office/officeart/2005/8/layout/list1"/>
    <dgm:cxn modelId="{1CE7A824-3CF0-4D36-B467-A3D178B7F320}" type="presParOf" srcId="{B80EC358-BA71-4C51-81E3-6D59115CBE5C}" destId="{FFFC5B3D-A83F-4494-B26F-ABF289688D42}" srcOrd="1" destOrd="0" presId="urn:microsoft.com/office/officeart/2005/8/layout/list1"/>
    <dgm:cxn modelId="{96ACC7A3-0F6C-4110-A56F-3C6A9E48C426}" type="presParOf" srcId="{32F696F6-B542-4AD5-B803-4F86E307E40F}" destId="{F52C6643-600B-4BC2-BACC-EBEF74F666CE}" srcOrd="5" destOrd="0" presId="urn:microsoft.com/office/officeart/2005/8/layout/list1"/>
    <dgm:cxn modelId="{97F09B27-0925-4A09-9C40-E1BED9A940F6}" type="presParOf" srcId="{32F696F6-B542-4AD5-B803-4F86E307E40F}" destId="{0D93ACF1-55F9-43B8-8BDD-77263FDE7A8D}" srcOrd="6" destOrd="0" presId="urn:microsoft.com/office/officeart/2005/8/layout/list1"/>
    <dgm:cxn modelId="{E91D164C-3789-405A-8E80-7D5BECC9D263}" type="presParOf" srcId="{32F696F6-B542-4AD5-B803-4F86E307E40F}" destId="{13D99F72-AE24-48CA-8B68-16090D110AE5}" srcOrd="7" destOrd="0" presId="urn:microsoft.com/office/officeart/2005/8/layout/list1"/>
    <dgm:cxn modelId="{824038A2-DBA5-48E4-91DA-9759F5CDF5E3}" type="presParOf" srcId="{32F696F6-B542-4AD5-B803-4F86E307E40F}" destId="{284BBDCE-54F8-4572-BF39-FED932C30726}" srcOrd="8" destOrd="0" presId="urn:microsoft.com/office/officeart/2005/8/layout/list1"/>
    <dgm:cxn modelId="{96BC4986-E63F-4333-8E23-D008F9391095}" type="presParOf" srcId="{284BBDCE-54F8-4572-BF39-FED932C30726}" destId="{BBFB54CD-3611-44D3-BFF9-716415CA88F8}" srcOrd="0" destOrd="0" presId="urn:microsoft.com/office/officeart/2005/8/layout/list1"/>
    <dgm:cxn modelId="{6883BBA7-7889-46F7-8034-8C2C9AB570F7}" type="presParOf" srcId="{284BBDCE-54F8-4572-BF39-FED932C30726}" destId="{E6E3C4EC-3A44-47BF-9D8F-44C93DA75187}" srcOrd="1" destOrd="0" presId="urn:microsoft.com/office/officeart/2005/8/layout/list1"/>
    <dgm:cxn modelId="{968254C6-E40F-4980-BD1C-7DB31FA1C702}" type="presParOf" srcId="{32F696F6-B542-4AD5-B803-4F86E307E40F}" destId="{E31604CA-5E77-45F8-9813-E453D96343FB}" srcOrd="9" destOrd="0" presId="urn:microsoft.com/office/officeart/2005/8/layout/list1"/>
    <dgm:cxn modelId="{1CABA1B8-ADD8-4FC0-B82F-51E1327DB443}" type="presParOf" srcId="{32F696F6-B542-4AD5-B803-4F86E307E40F}" destId="{93BFAA21-8697-4CF8-8187-675137FFE563}" srcOrd="10" destOrd="0" presId="urn:microsoft.com/office/officeart/2005/8/layout/list1"/>
    <dgm:cxn modelId="{28ECDCDB-98DA-467E-9139-9F05DA0236B3}" type="presParOf" srcId="{32F696F6-B542-4AD5-B803-4F86E307E40F}" destId="{0660A7C6-4170-4128-AA52-72CE41BF1FD6}" srcOrd="11" destOrd="0" presId="urn:microsoft.com/office/officeart/2005/8/layout/list1"/>
    <dgm:cxn modelId="{8F1E77A0-B933-4A1D-AC70-D44C65E12468}" type="presParOf" srcId="{32F696F6-B542-4AD5-B803-4F86E307E40F}" destId="{5991E3EB-A54B-4AD7-9394-901BA14BDD57}" srcOrd="12" destOrd="0" presId="urn:microsoft.com/office/officeart/2005/8/layout/list1"/>
    <dgm:cxn modelId="{618D7530-B8DA-457C-BBB6-2CC69BAA70D1}" type="presParOf" srcId="{5991E3EB-A54B-4AD7-9394-901BA14BDD57}" destId="{FC7D898A-D44D-42D8-92C9-F16ED8DFD89D}" srcOrd="0" destOrd="0" presId="urn:microsoft.com/office/officeart/2005/8/layout/list1"/>
    <dgm:cxn modelId="{10B026D5-4CE4-420A-BE97-52DD7AAB97FD}" type="presParOf" srcId="{5991E3EB-A54B-4AD7-9394-901BA14BDD57}" destId="{9969506C-645F-486C-BA85-A42D70256473}" srcOrd="1" destOrd="0" presId="urn:microsoft.com/office/officeart/2005/8/layout/list1"/>
    <dgm:cxn modelId="{1E48726E-061B-44D9-A2C4-52BEF8703DFF}" type="presParOf" srcId="{32F696F6-B542-4AD5-B803-4F86E307E40F}" destId="{E8092579-696F-49DB-8A21-DC6875781002}" srcOrd="13" destOrd="0" presId="urn:microsoft.com/office/officeart/2005/8/layout/list1"/>
    <dgm:cxn modelId="{F215BDD6-5E6D-42E4-989A-50FA581A0BB8}" type="presParOf" srcId="{32F696F6-B542-4AD5-B803-4F86E307E40F}" destId="{EB2361D9-8BF5-4E08-AADA-D5E4DABE378E}" srcOrd="14" destOrd="0" presId="urn:microsoft.com/office/officeart/2005/8/layout/list1"/>
    <dgm:cxn modelId="{AA8FEB4D-454A-4239-AA3E-FB017EDDB946}" type="presParOf" srcId="{32F696F6-B542-4AD5-B803-4F86E307E40F}" destId="{64D86FCB-3C2B-4431-AE26-4A40E9DB8DBB}" srcOrd="15" destOrd="0" presId="urn:microsoft.com/office/officeart/2005/8/layout/list1"/>
    <dgm:cxn modelId="{659053E1-2011-4527-8AEA-5BF957FEC077}" type="presParOf" srcId="{32F696F6-B542-4AD5-B803-4F86E307E40F}" destId="{B668395B-3883-42F4-B377-1D9DC04624F6}" srcOrd="16" destOrd="0" presId="urn:microsoft.com/office/officeart/2005/8/layout/list1"/>
    <dgm:cxn modelId="{2468C955-55CC-48EB-86BC-A1FEF3EFD3E3}" type="presParOf" srcId="{B668395B-3883-42F4-B377-1D9DC04624F6}" destId="{3263CB5D-1431-4470-82F0-35C22D9E9182}" srcOrd="0" destOrd="0" presId="urn:microsoft.com/office/officeart/2005/8/layout/list1"/>
    <dgm:cxn modelId="{0EE85942-CF59-4113-A93F-B9A50D1B761C}" type="presParOf" srcId="{B668395B-3883-42F4-B377-1D9DC04624F6}" destId="{29DF50A0-AAA7-4D63-82B9-EFE853CB418E}" srcOrd="1" destOrd="0" presId="urn:microsoft.com/office/officeart/2005/8/layout/list1"/>
    <dgm:cxn modelId="{1C5D7385-C84C-40A4-9B85-74544EED23C7}" type="presParOf" srcId="{32F696F6-B542-4AD5-B803-4F86E307E40F}" destId="{EB0ED823-B34D-4AEB-9DA5-AC2CA88642F9}" srcOrd="17" destOrd="0" presId="urn:microsoft.com/office/officeart/2005/8/layout/list1"/>
    <dgm:cxn modelId="{7DE81F81-D6EC-44A8-BB6A-82C837AE0C7C}" type="presParOf" srcId="{32F696F6-B542-4AD5-B803-4F86E307E40F}" destId="{D4E042D7-873A-4033-A8E8-EF1225981494}" srcOrd="18" destOrd="0" presId="urn:microsoft.com/office/officeart/2005/8/layout/list1"/>
    <dgm:cxn modelId="{72F58CD6-654F-4713-A2C0-3FFF1F6403A9}" type="presParOf" srcId="{32F696F6-B542-4AD5-B803-4F86E307E40F}" destId="{38A51F1D-FA19-4EDE-A91B-447EBBE41BC9}" srcOrd="19" destOrd="0" presId="urn:microsoft.com/office/officeart/2005/8/layout/list1"/>
    <dgm:cxn modelId="{3350E3D6-4435-4C5B-9736-9AFB0C350907}" type="presParOf" srcId="{32F696F6-B542-4AD5-B803-4F86E307E40F}" destId="{8E926EC9-E61C-4DC2-9190-7C95AE6F30E4}" srcOrd="20" destOrd="0" presId="urn:microsoft.com/office/officeart/2005/8/layout/list1"/>
    <dgm:cxn modelId="{AE66A3BD-3423-4525-82EE-B816CCEAFEAF}" type="presParOf" srcId="{8E926EC9-E61C-4DC2-9190-7C95AE6F30E4}" destId="{BF73E14D-BA61-4555-9FBD-52B77A5B40EE}" srcOrd="0" destOrd="0" presId="urn:microsoft.com/office/officeart/2005/8/layout/list1"/>
    <dgm:cxn modelId="{7500A238-162C-4FF9-A284-917DB8A0BD7A}" type="presParOf" srcId="{8E926EC9-E61C-4DC2-9190-7C95AE6F30E4}" destId="{521CE71E-E79E-4AC5-93FF-FC0F52C5216E}" srcOrd="1" destOrd="0" presId="urn:microsoft.com/office/officeart/2005/8/layout/list1"/>
    <dgm:cxn modelId="{0D05039B-018A-4265-A502-5AA117A8E749}" type="presParOf" srcId="{32F696F6-B542-4AD5-B803-4F86E307E40F}" destId="{C00D92BD-30D2-4F0E-8C64-78AA03A99206}" srcOrd="21" destOrd="0" presId="urn:microsoft.com/office/officeart/2005/8/layout/list1"/>
    <dgm:cxn modelId="{6C1315C8-B4FC-4500-927B-CA822AB2CCCD}" type="presParOf" srcId="{32F696F6-B542-4AD5-B803-4F86E307E40F}" destId="{6B332B95-A1A3-49C7-9C5A-0CB0AE16DE14}" srcOrd="2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986F8-5660-4A55-B232-181273D7DF91}">
      <dsp:nvSpPr>
        <dsp:cNvPr id="0" name=""/>
        <dsp:cNvSpPr/>
      </dsp:nvSpPr>
      <dsp:spPr>
        <a:xfrm>
          <a:off x="0" y="308423"/>
          <a:ext cx="5968786"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29C96D-895B-40C4-A91B-3C274D2C4ED9}">
      <dsp:nvSpPr>
        <dsp:cNvPr id="0" name=""/>
        <dsp:cNvSpPr/>
      </dsp:nvSpPr>
      <dsp:spPr>
        <a:xfrm>
          <a:off x="298439" y="15626"/>
          <a:ext cx="4178150" cy="560880"/>
        </a:xfrm>
        <a:prstGeom prst="roundRect">
          <a:avLst/>
        </a:prstGeom>
        <a:solidFill>
          <a:srgbClr val="5FCBEF"/>
        </a:solidFill>
        <a:ln w="19050"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924" tIns="0" rIns="157924" bIns="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 Introduction.</a:t>
          </a:r>
        </a:p>
      </dsp:txBody>
      <dsp:txXfrm>
        <a:off x="325819" y="43006"/>
        <a:ext cx="4123390" cy="506120"/>
      </dsp:txXfrm>
    </dsp:sp>
    <dsp:sp modelId="{0C3E6F68-E88C-48B1-B95F-3BAB02422BBA}">
      <dsp:nvSpPr>
        <dsp:cNvPr id="0" name=""/>
        <dsp:cNvSpPr/>
      </dsp:nvSpPr>
      <dsp:spPr>
        <a:xfrm>
          <a:off x="0" y="1157906"/>
          <a:ext cx="5968786"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E14A63-BDCE-4943-B98C-498AE551304F}">
      <dsp:nvSpPr>
        <dsp:cNvPr id="0" name=""/>
        <dsp:cNvSpPr/>
      </dsp:nvSpPr>
      <dsp:spPr>
        <a:xfrm>
          <a:off x="298439" y="877466"/>
          <a:ext cx="4178150" cy="560880"/>
        </a:xfrm>
        <a:prstGeom prst="roundRect">
          <a:avLst/>
        </a:prstGeom>
        <a:solidFill>
          <a:srgbClr val="5FCBE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924" tIns="0" rIns="157924" bIns="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 Operational Environment.</a:t>
          </a:r>
        </a:p>
      </dsp:txBody>
      <dsp:txXfrm>
        <a:off x="325819" y="904846"/>
        <a:ext cx="4123390" cy="506120"/>
      </dsp:txXfrm>
    </dsp:sp>
    <dsp:sp modelId="{2D9FBC2F-86E6-4B30-A244-3F5E750B4485}">
      <dsp:nvSpPr>
        <dsp:cNvPr id="0" name=""/>
        <dsp:cNvSpPr/>
      </dsp:nvSpPr>
      <dsp:spPr>
        <a:xfrm>
          <a:off x="0" y="2019746"/>
          <a:ext cx="5968786"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C095F6-CA43-4912-9065-091F93082C01}">
      <dsp:nvSpPr>
        <dsp:cNvPr id="0" name=""/>
        <dsp:cNvSpPr/>
      </dsp:nvSpPr>
      <dsp:spPr>
        <a:xfrm>
          <a:off x="298439" y="1739306"/>
          <a:ext cx="4178150"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924" tIns="0" rIns="157924" bIns="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 Project Profile.</a:t>
          </a:r>
        </a:p>
      </dsp:txBody>
      <dsp:txXfrm>
        <a:off x="325819" y="1766686"/>
        <a:ext cx="4123390" cy="506120"/>
      </dsp:txXfrm>
    </dsp:sp>
    <dsp:sp modelId="{79938E79-75AF-45D5-B0B1-97821F0D789C}">
      <dsp:nvSpPr>
        <dsp:cNvPr id="0" name=""/>
        <dsp:cNvSpPr/>
      </dsp:nvSpPr>
      <dsp:spPr>
        <a:xfrm>
          <a:off x="0" y="2881586"/>
          <a:ext cx="5968786"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D68C8-057C-43F6-BC97-5C91366E3611}">
      <dsp:nvSpPr>
        <dsp:cNvPr id="0" name=""/>
        <dsp:cNvSpPr/>
      </dsp:nvSpPr>
      <dsp:spPr>
        <a:xfrm>
          <a:off x="298439" y="2601146"/>
          <a:ext cx="4178150"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924" tIns="0" rIns="157924" bIns="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 Aim of project.</a:t>
          </a:r>
        </a:p>
      </dsp:txBody>
      <dsp:txXfrm>
        <a:off x="325819" y="2628526"/>
        <a:ext cx="4123390" cy="506120"/>
      </dsp:txXfrm>
    </dsp:sp>
    <dsp:sp modelId="{04BA09F9-8DC7-47A7-B0D6-CFF99D0BD92A}">
      <dsp:nvSpPr>
        <dsp:cNvPr id="0" name=""/>
        <dsp:cNvSpPr/>
      </dsp:nvSpPr>
      <dsp:spPr>
        <a:xfrm>
          <a:off x="0" y="3743426"/>
          <a:ext cx="5968786"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18EDD8-25D5-47A0-A696-9A272DB1713A}">
      <dsp:nvSpPr>
        <dsp:cNvPr id="0" name=""/>
        <dsp:cNvSpPr/>
      </dsp:nvSpPr>
      <dsp:spPr>
        <a:xfrm>
          <a:off x="298439" y="3462986"/>
          <a:ext cx="4178150"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924" tIns="0" rIns="157924" bIns="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 Pros / Scope of </a:t>
          </a:r>
          <a:r>
            <a:rPr lang="en-US" sz="1900" b="1" kern="1200" dirty="0" smtClean="0">
              <a:solidFill>
                <a:schemeClr val="tx1"/>
              </a:solidFill>
            </a:rPr>
            <a:t>Project.</a:t>
          </a:r>
          <a:endParaRPr lang="en-US" sz="1900" b="1" kern="1200" dirty="0">
            <a:solidFill>
              <a:schemeClr val="tx1"/>
            </a:solidFill>
          </a:endParaRPr>
        </a:p>
      </dsp:txBody>
      <dsp:txXfrm>
        <a:off x="325819" y="3490366"/>
        <a:ext cx="4123390" cy="506120"/>
      </dsp:txXfrm>
    </dsp:sp>
    <dsp:sp modelId="{9BD00A69-B3C9-4FA2-9639-B449AE4C9AA9}">
      <dsp:nvSpPr>
        <dsp:cNvPr id="0" name=""/>
        <dsp:cNvSpPr/>
      </dsp:nvSpPr>
      <dsp:spPr>
        <a:xfrm>
          <a:off x="0" y="4605266"/>
          <a:ext cx="5968786"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4BB48D-240E-4742-A12B-E6A81318ABF1}">
      <dsp:nvSpPr>
        <dsp:cNvPr id="0" name=""/>
        <dsp:cNvSpPr/>
      </dsp:nvSpPr>
      <dsp:spPr>
        <a:xfrm>
          <a:off x="298439" y="4324826"/>
          <a:ext cx="4178150"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7924" tIns="0" rIns="157924" bIns="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 </a:t>
          </a:r>
          <a:r>
            <a:rPr lang="en-US" sz="1900" b="1" kern="1200" dirty="0" smtClean="0">
              <a:solidFill>
                <a:schemeClr val="tx1"/>
              </a:solidFill>
            </a:rPr>
            <a:t>Requirements.</a:t>
          </a:r>
          <a:endParaRPr lang="en-US" sz="1900" b="1" kern="1200" dirty="0">
            <a:solidFill>
              <a:schemeClr val="tx1"/>
            </a:solidFill>
          </a:endParaRPr>
        </a:p>
      </dsp:txBody>
      <dsp:txXfrm>
        <a:off x="325819" y="4352206"/>
        <a:ext cx="4123390"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F6CD1-F1B2-4E53-A577-25BE37E99583}">
      <dsp:nvSpPr>
        <dsp:cNvPr id="0" name=""/>
        <dsp:cNvSpPr/>
      </dsp:nvSpPr>
      <dsp:spPr>
        <a:xfrm>
          <a:off x="0" y="282895"/>
          <a:ext cx="5634680"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D78720-33C3-4DD5-92FE-2625E1643B54}">
      <dsp:nvSpPr>
        <dsp:cNvPr id="0" name=""/>
        <dsp:cNvSpPr/>
      </dsp:nvSpPr>
      <dsp:spPr>
        <a:xfrm>
          <a:off x="281734" y="2454"/>
          <a:ext cx="3944276"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084" tIns="0" rIns="149084" bIns="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 Model of </a:t>
          </a:r>
          <a:r>
            <a:rPr lang="en-US" sz="1900" b="1" kern="1200" dirty="0" smtClean="0">
              <a:solidFill>
                <a:schemeClr val="tx1"/>
              </a:solidFill>
            </a:rPr>
            <a:t>Project.</a:t>
          </a:r>
          <a:endParaRPr lang="en-US" sz="1900" kern="1200" dirty="0">
            <a:solidFill>
              <a:schemeClr val="tx1"/>
            </a:solidFill>
          </a:endParaRPr>
        </a:p>
      </dsp:txBody>
      <dsp:txXfrm>
        <a:off x="309114" y="29834"/>
        <a:ext cx="3889516" cy="506120"/>
      </dsp:txXfrm>
    </dsp:sp>
    <dsp:sp modelId="{0D93ACF1-55F9-43B8-8BDD-77263FDE7A8D}">
      <dsp:nvSpPr>
        <dsp:cNvPr id="0" name=""/>
        <dsp:cNvSpPr/>
      </dsp:nvSpPr>
      <dsp:spPr>
        <a:xfrm>
          <a:off x="0" y="1144735"/>
          <a:ext cx="5634680"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C5B3D-A83F-4494-B26F-ABF289688D42}">
      <dsp:nvSpPr>
        <dsp:cNvPr id="0" name=""/>
        <dsp:cNvSpPr/>
      </dsp:nvSpPr>
      <dsp:spPr>
        <a:xfrm>
          <a:off x="281734" y="864295"/>
          <a:ext cx="3944276"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084" tIns="0" rIns="149084" bIns="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 </a:t>
          </a:r>
          <a:r>
            <a:rPr lang="en-US" sz="1900" b="1" kern="1200" dirty="0" smtClean="0">
              <a:solidFill>
                <a:schemeClr val="tx1"/>
              </a:solidFill>
            </a:rPr>
            <a:t>Data Flow Diagram.</a:t>
          </a:r>
          <a:endParaRPr lang="en-US" sz="1900" b="1" kern="1200" dirty="0">
            <a:solidFill>
              <a:schemeClr val="tx1"/>
            </a:solidFill>
          </a:endParaRPr>
        </a:p>
      </dsp:txBody>
      <dsp:txXfrm>
        <a:off x="309114" y="891675"/>
        <a:ext cx="3889516" cy="506120"/>
      </dsp:txXfrm>
    </dsp:sp>
    <dsp:sp modelId="{93BFAA21-8697-4CF8-8187-675137FFE563}">
      <dsp:nvSpPr>
        <dsp:cNvPr id="0" name=""/>
        <dsp:cNvSpPr/>
      </dsp:nvSpPr>
      <dsp:spPr>
        <a:xfrm>
          <a:off x="0" y="2006575"/>
          <a:ext cx="5634680"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E3C4EC-3A44-47BF-9D8F-44C93DA75187}">
      <dsp:nvSpPr>
        <dsp:cNvPr id="0" name=""/>
        <dsp:cNvSpPr/>
      </dsp:nvSpPr>
      <dsp:spPr>
        <a:xfrm>
          <a:off x="281734" y="1726135"/>
          <a:ext cx="3944276"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084" tIns="0" rIns="149084" bIns="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 Database Designing.</a:t>
          </a:r>
        </a:p>
      </dsp:txBody>
      <dsp:txXfrm>
        <a:off x="309114" y="1753515"/>
        <a:ext cx="3889516" cy="506120"/>
      </dsp:txXfrm>
    </dsp:sp>
    <dsp:sp modelId="{EB2361D9-8BF5-4E08-AADA-D5E4DABE378E}">
      <dsp:nvSpPr>
        <dsp:cNvPr id="0" name=""/>
        <dsp:cNvSpPr/>
      </dsp:nvSpPr>
      <dsp:spPr>
        <a:xfrm>
          <a:off x="0" y="2868415"/>
          <a:ext cx="5634680"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69506C-645F-486C-BA85-A42D70256473}">
      <dsp:nvSpPr>
        <dsp:cNvPr id="0" name=""/>
        <dsp:cNvSpPr/>
      </dsp:nvSpPr>
      <dsp:spPr>
        <a:xfrm>
          <a:off x="281734" y="2587975"/>
          <a:ext cx="3944276"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084" tIns="0" rIns="149084" bIns="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 Interface Designing.</a:t>
          </a:r>
        </a:p>
      </dsp:txBody>
      <dsp:txXfrm>
        <a:off x="309114" y="2615355"/>
        <a:ext cx="3889516" cy="506120"/>
      </dsp:txXfrm>
    </dsp:sp>
    <dsp:sp modelId="{D4E042D7-873A-4033-A8E8-EF1225981494}">
      <dsp:nvSpPr>
        <dsp:cNvPr id="0" name=""/>
        <dsp:cNvSpPr/>
      </dsp:nvSpPr>
      <dsp:spPr>
        <a:xfrm>
          <a:off x="0" y="3730255"/>
          <a:ext cx="5634680"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DF50A0-AAA7-4D63-82B9-EFE853CB418E}">
      <dsp:nvSpPr>
        <dsp:cNvPr id="0" name=""/>
        <dsp:cNvSpPr/>
      </dsp:nvSpPr>
      <dsp:spPr>
        <a:xfrm>
          <a:off x="281734" y="3449815"/>
          <a:ext cx="3944276"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084" tIns="0" rIns="149084" bIns="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 </a:t>
          </a:r>
          <a:r>
            <a:rPr lang="en-US" sz="1900" b="1" kern="1200" dirty="0" smtClean="0">
              <a:solidFill>
                <a:schemeClr val="tx1"/>
              </a:solidFill>
            </a:rPr>
            <a:t>References.</a:t>
          </a:r>
          <a:endParaRPr lang="en-US" sz="1900" kern="1200" dirty="0">
            <a:solidFill>
              <a:schemeClr val="tx1"/>
            </a:solidFill>
          </a:endParaRPr>
        </a:p>
      </dsp:txBody>
      <dsp:txXfrm>
        <a:off x="309114" y="3477195"/>
        <a:ext cx="3889516" cy="506120"/>
      </dsp:txXfrm>
    </dsp:sp>
    <dsp:sp modelId="{6B332B95-A1A3-49C7-9C5A-0CB0AE16DE14}">
      <dsp:nvSpPr>
        <dsp:cNvPr id="0" name=""/>
        <dsp:cNvSpPr/>
      </dsp:nvSpPr>
      <dsp:spPr>
        <a:xfrm>
          <a:off x="0" y="4592095"/>
          <a:ext cx="5634680"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1CE71E-E79E-4AC5-93FF-FC0F52C5216E}">
      <dsp:nvSpPr>
        <dsp:cNvPr id="0" name=""/>
        <dsp:cNvSpPr/>
      </dsp:nvSpPr>
      <dsp:spPr>
        <a:xfrm>
          <a:off x="281734" y="4311654"/>
          <a:ext cx="3944276"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084" tIns="0" rIns="149084" bIns="0" numCol="1" spcCol="1270" anchor="ctr" anchorCtr="0">
          <a:noAutofit/>
        </a:bodyPr>
        <a:lstStyle/>
        <a:p>
          <a:pPr lvl="0" algn="l" defTabSz="844550">
            <a:lnSpc>
              <a:spcPct val="90000"/>
            </a:lnSpc>
            <a:spcBef>
              <a:spcPct val="0"/>
            </a:spcBef>
            <a:spcAft>
              <a:spcPct val="35000"/>
            </a:spcAft>
          </a:pPr>
          <a:r>
            <a:rPr lang="en-US" sz="1900" b="1" kern="1200" dirty="0">
              <a:solidFill>
                <a:schemeClr val="tx1"/>
              </a:solidFill>
            </a:rPr>
            <a:t>👉 Thank You</a:t>
          </a:r>
        </a:p>
      </dsp:txBody>
      <dsp:txXfrm>
        <a:off x="309114" y="4339034"/>
        <a:ext cx="3889516"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gu-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E3019E-6509-4ED4-8A75-139CC84E1376}" type="datetimeFigureOut">
              <a:rPr lang="gu-IN" smtClean="0"/>
              <a:t>24-04-22</a:t>
            </a:fld>
            <a:endParaRPr lang="gu-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gu-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CAF19-0C67-4100-B3B9-6FE6DBDC753E}" type="slidenum">
              <a:rPr lang="gu-IN" smtClean="0"/>
              <a:t>‹#›</a:t>
            </a:fld>
            <a:endParaRPr lang="gu-IN"/>
          </a:p>
        </p:txBody>
      </p:sp>
    </p:spTree>
    <p:extLst>
      <p:ext uri="{BB962C8B-B14F-4D97-AF65-F5344CB8AC3E}">
        <p14:creationId xmlns:p14="http://schemas.microsoft.com/office/powerpoint/2010/main" val="1333635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gu-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4A341-E756-4479-B3D5-D700E9F429E7}" type="datetimeFigureOut">
              <a:rPr lang="gu-IN" smtClean="0"/>
              <a:t>24-04-22</a:t>
            </a:fld>
            <a:endParaRPr lang="gu-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gu-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gu-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gu-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5DC67D-A0A0-4518-AD78-B8822F191BF3}" type="slidenum">
              <a:rPr lang="gu-IN" smtClean="0"/>
              <a:t>‹#›</a:t>
            </a:fld>
            <a:endParaRPr lang="gu-IN"/>
          </a:p>
        </p:txBody>
      </p:sp>
    </p:spTree>
    <p:extLst>
      <p:ext uri="{BB962C8B-B14F-4D97-AF65-F5344CB8AC3E}">
        <p14:creationId xmlns:p14="http://schemas.microsoft.com/office/powerpoint/2010/main" val="428538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7A8B79-C8BC-4227-B3BB-4368C5DFB4F9}" type="datetimeFigureOut">
              <a:rPr lang="gu-IN" smtClean="0"/>
              <a:t>24-04-22</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029E7F93-0072-4A8B-BE8C-27D00B72CCCD}" type="slidenum">
              <a:rPr lang="gu-IN" smtClean="0"/>
              <a:t>‹#›</a:t>
            </a:fld>
            <a:endParaRPr lang="gu-IN"/>
          </a:p>
        </p:txBody>
      </p:sp>
    </p:spTree>
    <p:extLst>
      <p:ext uri="{BB962C8B-B14F-4D97-AF65-F5344CB8AC3E}">
        <p14:creationId xmlns:p14="http://schemas.microsoft.com/office/powerpoint/2010/main" val="21484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7A8B79-C8BC-4227-B3BB-4368C5DFB4F9}" type="datetimeFigureOut">
              <a:rPr lang="gu-IN" smtClean="0"/>
              <a:t>24-04-22</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029E7F93-0072-4A8B-BE8C-27D00B72CCCD}" type="slidenum">
              <a:rPr lang="gu-IN" smtClean="0"/>
              <a:t>‹#›</a:t>
            </a:fld>
            <a:endParaRPr lang="gu-IN"/>
          </a:p>
        </p:txBody>
      </p:sp>
    </p:spTree>
    <p:extLst>
      <p:ext uri="{BB962C8B-B14F-4D97-AF65-F5344CB8AC3E}">
        <p14:creationId xmlns:p14="http://schemas.microsoft.com/office/powerpoint/2010/main" val="368258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7A8B79-C8BC-4227-B3BB-4368C5DFB4F9}" type="datetimeFigureOut">
              <a:rPr lang="gu-IN" smtClean="0"/>
              <a:t>24-04-22</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029E7F93-0072-4A8B-BE8C-27D00B72CCCD}" type="slidenum">
              <a:rPr lang="gu-IN" smtClean="0"/>
              <a:t>‹#›</a:t>
            </a:fld>
            <a:endParaRPr lang="gu-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7656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7A8B79-C8BC-4227-B3BB-4368C5DFB4F9}" type="datetimeFigureOut">
              <a:rPr lang="gu-IN" smtClean="0"/>
              <a:t>24-04-22</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029E7F93-0072-4A8B-BE8C-27D00B72CCCD}" type="slidenum">
              <a:rPr lang="gu-IN" smtClean="0"/>
              <a:t>‹#›</a:t>
            </a:fld>
            <a:endParaRPr lang="gu-IN"/>
          </a:p>
        </p:txBody>
      </p:sp>
    </p:spTree>
    <p:extLst>
      <p:ext uri="{BB962C8B-B14F-4D97-AF65-F5344CB8AC3E}">
        <p14:creationId xmlns:p14="http://schemas.microsoft.com/office/powerpoint/2010/main" val="3925527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7A8B79-C8BC-4227-B3BB-4368C5DFB4F9}" type="datetimeFigureOut">
              <a:rPr lang="gu-IN" smtClean="0"/>
              <a:t>24-04-22</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029E7F93-0072-4A8B-BE8C-27D00B72CCCD}" type="slidenum">
              <a:rPr lang="gu-IN" smtClean="0"/>
              <a:t>‹#›</a:t>
            </a:fld>
            <a:endParaRPr lang="gu-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1367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7A8B79-C8BC-4227-B3BB-4368C5DFB4F9}" type="datetimeFigureOut">
              <a:rPr lang="gu-IN" smtClean="0"/>
              <a:t>24-04-22</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029E7F93-0072-4A8B-BE8C-27D00B72CCCD}" type="slidenum">
              <a:rPr lang="gu-IN" smtClean="0"/>
              <a:t>‹#›</a:t>
            </a:fld>
            <a:endParaRPr lang="gu-IN"/>
          </a:p>
        </p:txBody>
      </p:sp>
    </p:spTree>
    <p:extLst>
      <p:ext uri="{BB962C8B-B14F-4D97-AF65-F5344CB8AC3E}">
        <p14:creationId xmlns:p14="http://schemas.microsoft.com/office/powerpoint/2010/main" val="3293777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7A8B79-C8BC-4227-B3BB-4368C5DFB4F9}" type="datetimeFigureOut">
              <a:rPr lang="gu-IN" smtClean="0"/>
              <a:t>24-04-22</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029E7F93-0072-4A8B-BE8C-27D00B72CCCD}" type="slidenum">
              <a:rPr lang="gu-IN" smtClean="0"/>
              <a:t>‹#›</a:t>
            </a:fld>
            <a:endParaRPr lang="gu-IN"/>
          </a:p>
        </p:txBody>
      </p:sp>
    </p:spTree>
    <p:extLst>
      <p:ext uri="{BB962C8B-B14F-4D97-AF65-F5344CB8AC3E}">
        <p14:creationId xmlns:p14="http://schemas.microsoft.com/office/powerpoint/2010/main" val="3228170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7A8B79-C8BC-4227-B3BB-4368C5DFB4F9}" type="datetimeFigureOut">
              <a:rPr lang="gu-IN" smtClean="0"/>
              <a:t>24-04-22</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029E7F93-0072-4A8B-BE8C-27D00B72CCCD}" type="slidenum">
              <a:rPr lang="gu-IN" smtClean="0"/>
              <a:t>‹#›</a:t>
            </a:fld>
            <a:endParaRPr lang="gu-IN"/>
          </a:p>
        </p:txBody>
      </p:sp>
    </p:spTree>
    <p:extLst>
      <p:ext uri="{BB962C8B-B14F-4D97-AF65-F5344CB8AC3E}">
        <p14:creationId xmlns:p14="http://schemas.microsoft.com/office/powerpoint/2010/main" val="1122449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7A8B79-C8BC-4227-B3BB-4368C5DFB4F9}" type="datetimeFigureOut">
              <a:rPr lang="gu-IN" smtClean="0"/>
              <a:t>24-04-22</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029E7F93-0072-4A8B-BE8C-27D00B72CCCD}" type="slidenum">
              <a:rPr lang="gu-IN" smtClean="0"/>
              <a:t>‹#›</a:t>
            </a:fld>
            <a:endParaRPr lang="gu-IN"/>
          </a:p>
        </p:txBody>
      </p:sp>
    </p:spTree>
    <p:extLst>
      <p:ext uri="{BB962C8B-B14F-4D97-AF65-F5344CB8AC3E}">
        <p14:creationId xmlns:p14="http://schemas.microsoft.com/office/powerpoint/2010/main" val="333701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7A8B79-C8BC-4227-B3BB-4368C5DFB4F9}" type="datetimeFigureOut">
              <a:rPr lang="gu-IN" smtClean="0"/>
              <a:t>24-04-22</a:t>
            </a:fld>
            <a:endParaRPr lang="gu-IN"/>
          </a:p>
        </p:txBody>
      </p:sp>
      <p:sp>
        <p:nvSpPr>
          <p:cNvPr id="5" name="Footer Placeholder 4"/>
          <p:cNvSpPr>
            <a:spLocks noGrp="1"/>
          </p:cNvSpPr>
          <p:nvPr>
            <p:ph type="ftr" sz="quarter" idx="11"/>
          </p:nvPr>
        </p:nvSpPr>
        <p:spPr/>
        <p:txBody>
          <a:bodyPr/>
          <a:lstStyle/>
          <a:p>
            <a:endParaRPr lang="gu-IN"/>
          </a:p>
        </p:txBody>
      </p:sp>
      <p:sp>
        <p:nvSpPr>
          <p:cNvPr id="6" name="Slide Number Placeholder 5"/>
          <p:cNvSpPr>
            <a:spLocks noGrp="1"/>
          </p:cNvSpPr>
          <p:nvPr>
            <p:ph type="sldNum" sz="quarter" idx="12"/>
          </p:nvPr>
        </p:nvSpPr>
        <p:spPr/>
        <p:txBody>
          <a:bodyPr/>
          <a:lstStyle/>
          <a:p>
            <a:fld id="{029E7F93-0072-4A8B-BE8C-27D00B72CCCD}" type="slidenum">
              <a:rPr lang="gu-IN" smtClean="0"/>
              <a:t>‹#›</a:t>
            </a:fld>
            <a:endParaRPr lang="gu-IN"/>
          </a:p>
        </p:txBody>
      </p:sp>
    </p:spTree>
    <p:extLst>
      <p:ext uri="{BB962C8B-B14F-4D97-AF65-F5344CB8AC3E}">
        <p14:creationId xmlns:p14="http://schemas.microsoft.com/office/powerpoint/2010/main" val="415828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7A8B79-C8BC-4227-B3BB-4368C5DFB4F9}" type="datetimeFigureOut">
              <a:rPr lang="gu-IN" smtClean="0"/>
              <a:t>24-04-22</a:t>
            </a:fld>
            <a:endParaRPr lang="gu-IN"/>
          </a:p>
        </p:txBody>
      </p:sp>
      <p:sp>
        <p:nvSpPr>
          <p:cNvPr id="6" name="Footer Placeholder 5"/>
          <p:cNvSpPr>
            <a:spLocks noGrp="1"/>
          </p:cNvSpPr>
          <p:nvPr>
            <p:ph type="ftr" sz="quarter" idx="11"/>
          </p:nvPr>
        </p:nvSpPr>
        <p:spPr/>
        <p:txBody>
          <a:bodyPr/>
          <a:lstStyle/>
          <a:p>
            <a:endParaRPr lang="gu-IN"/>
          </a:p>
        </p:txBody>
      </p:sp>
      <p:sp>
        <p:nvSpPr>
          <p:cNvPr id="7" name="Slide Number Placeholder 6"/>
          <p:cNvSpPr>
            <a:spLocks noGrp="1"/>
          </p:cNvSpPr>
          <p:nvPr>
            <p:ph type="sldNum" sz="quarter" idx="12"/>
          </p:nvPr>
        </p:nvSpPr>
        <p:spPr/>
        <p:txBody>
          <a:bodyPr/>
          <a:lstStyle/>
          <a:p>
            <a:fld id="{029E7F93-0072-4A8B-BE8C-27D00B72CCCD}" type="slidenum">
              <a:rPr lang="gu-IN" smtClean="0"/>
              <a:t>‹#›</a:t>
            </a:fld>
            <a:endParaRPr lang="gu-IN"/>
          </a:p>
        </p:txBody>
      </p:sp>
    </p:spTree>
    <p:extLst>
      <p:ext uri="{BB962C8B-B14F-4D97-AF65-F5344CB8AC3E}">
        <p14:creationId xmlns:p14="http://schemas.microsoft.com/office/powerpoint/2010/main" val="129485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7A8B79-C8BC-4227-B3BB-4368C5DFB4F9}" type="datetimeFigureOut">
              <a:rPr lang="gu-IN" smtClean="0"/>
              <a:t>24-04-22</a:t>
            </a:fld>
            <a:endParaRPr lang="gu-IN"/>
          </a:p>
        </p:txBody>
      </p:sp>
      <p:sp>
        <p:nvSpPr>
          <p:cNvPr id="8" name="Footer Placeholder 7"/>
          <p:cNvSpPr>
            <a:spLocks noGrp="1"/>
          </p:cNvSpPr>
          <p:nvPr>
            <p:ph type="ftr" sz="quarter" idx="11"/>
          </p:nvPr>
        </p:nvSpPr>
        <p:spPr/>
        <p:txBody>
          <a:bodyPr/>
          <a:lstStyle/>
          <a:p>
            <a:endParaRPr lang="gu-IN"/>
          </a:p>
        </p:txBody>
      </p:sp>
      <p:sp>
        <p:nvSpPr>
          <p:cNvPr id="9" name="Slide Number Placeholder 8"/>
          <p:cNvSpPr>
            <a:spLocks noGrp="1"/>
          </p:cNvSpPr>
          <p:nvPr>
            <p:ph type="sldNum" sz="quarter" idx="12"/>
          </p:nvPr>
        </p:nvSpPr>
        <p:spPr/>
        <p:txBody>
          <a:bodyPr/>
          <a:lstStyle/>
          <a:p>
            <a:fld id="{029E7F93-0072-4A8B-BE8C-27D00B72CCCD}" type="slidenum">
              <a:rPr lang="gu-IN" smtClean="0"/>
              <a:t>‹#›</a:t>
            </a:fld>
            <a:endParaRPr lang="gu-IN"/>
          </a:p>
        </p:txBody>
      </p:sp>
    </p:spTree>
    <p:extLst>
      <p:ext uri="{BB962C8B-B14F-4D97-AF65-F5344CB8AC3E}">
        <p14:creationId xmlns:p14="http://schemas.microsoft.com/office/powerpoint/2010/main" val="151422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7A8B79-C8BC-4227-B3BB-4368C5DFB4F9}" type="datetimeFigureOut">
              <a:rPr lang="gu-IN" smtClean="0"/>
              <a:t>24-04-22</a:t>
            </a:fld>
            <a:endParaRPr lang="gu-IN"/>
          </a:p>
        </p:txBody>
      </p:sp>
      <p:sp>
        <p:nvSpPr>
          <p:cNvPr id="4" name="Footer Placeholder 3"/>
          <p:cNvSpPr>
            <a:spLocks noGrp="1"/>
          </p:cNvSpPr>
          <p:nvPr>
            <p:ph type="ftr" sz="quarter" idx="11"/>
          </p:nvPr>
        </p:nvSpPr>
        <p:spPr/>
        <p:txBody>
          <a:bodyPr/>
          <a:lstStyle/>
          <a:p>
            <a:endParaRPr lang="gu-IN"/>
          </a:p>
        </p:txBody>
      </p:sp>
      <p:sp>
        <p:nvSpPr>
          <p:cNvPr id="5" name="Slide Number Placeholder 4"/>
          <p:cNvSpPr>
            <a:spLocks noGrp="1"/>
          </p:cNvSpPr>
          <p:nvPr>
            <p:ph type="sldNum" sz="quarter" idx="12"/>
          </p:nvPr>
        </p:nvSpPr>
        <p:spPr/>
        <p:txBody>
          <a:bodyPr/>
          <a:lstStyle/>
          <a:p>
            <a:fld id="{029E7F93-0072-4A8B-BE8C-27D00B72CCCD}" type="slidenum">
              <a:rPr lang="gu-IN" smtClean="0"/>
              <a:t>‹#›</a:t>
            </a:fld>
            <a:endParaRPr lang="gu-IN"/>
          </a:p>
        </p:txBody>
      </p:sp>
    </p:spTree>
    <p:extLst>
      <p:ext uri="{BB962C8B-B14F-4D97-AF65-F5344CB8AC3E}">
        <p14:creationId xmlns:p14="http://schemas.microsoft.com/office/powerpoint/2010/main" val="68009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7A8B79-C8BC-4227-B3BB-4368C5DFB4F9}" type="datetimeFigureOut">
              <a:rPr lang="gu-IN" smtClean="0"/>
              <a:t>24-04-22</a:t>
            </a:fld>
            <a:endParaRPr lang="gu-IN"/>
          </a:p>
        </p:txBody>
      </p:sp>
      <p:sp>
        <p:nvSpPr>
          <p:cNvPr id="3" name="Footer Placeholder 2"/>
          <p:cNvSpPr>
            <a:spLocks noGrp="1"/>
          </p:cNvSpPr>
          <p:nvPr>
            <p:ph type="ftr" sz="quarter" idx="11"/>
          </p:nvPr>
        </p:nvSpPr>
        <p:spPr/>
        <p:txBody>
          <a:bodyPr/>
          <a:lstStyle/>
          <a:p>
            <a:endParaRPr lang="gu-IN"/>
          </a:p>
        </p:txBody>
      </p:sp>
      <p:sp>
        <p:nvSpPr>
          <p:cNvPr id="4" name="Slide Number Placeholder 3"/>
          <p:cNvSpPr>
            <a:spLocks noGrp="1"/>
          </p:cNvSpPr>
          <p:nvPr>
            <p:ph type="sldNum" sz="quarter" idx="12"/>
          </p:nvPr>
        </p:nvSpPr>
        <p:spPr/>
        <p:txBody>
          <a:bodyPr/>
          <a:lstStyle/>
          <a:p>
            <a:fld id="{029E7F93-0072-4A8B-BE8C-27D00B72CCCD}" type="slidenum">
              <a:rPr lang="gu-IN" smtClean="0"/>
              <a:t>‹#›</a:t>
            </a:fld>
            <a:endParaRPr lang="gu-IN"/>
          </a:p>
        </p:txBody>
      </p:sp>
    </p:spTree>
    <p:extLst>
      <p:ext uri="{BB962C8B-B14F-4D97-AF65-F5344CB8AC3E}">
        <p14:creationId xmlns:p14="http://schemas.microsoft.com/office/powerpoint/2010/main" val="294694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7A8B79-C8BC-4227-B3BB-4368C5DFB4F9}" type="datetimeFigureOut">
              <a:rPr lang="gu-IN" smtClean="0"/>
              <a:t>24-04-22</a:t>
            </a:fld>
            <a:endParaRPr lang="gu-IN"/>
          </a:p>
        </p:txBody>
      </p:sp>
      <p:sp>
        <p:nvSpPr>
          <p:cNvPr id="6" name="Footer Placeholder 5"/>
          <p:cNvSpPr>
            <a:spLocks noGrp="1"/>
          </p:cNvSpPr>
          <p:nvPr>
            <p:ph type="ftr" sz="quarter" idx="11"/>
          </p:nvPr>
        </p:nvSpPr>
        <p:spPr/>
        <p:txBody>
          <a:bodyPr/>
          <a:lstStyle/>
          <a:p>
            <a:endParaRPr lang="gu-IN"/>
          </a:p>
        </p:txBody>
      </p:sp>
      <p:sp>
        <p:nvSpPr>
          <p:cNvPr id="7" name="Slide Number Placeholder 6"/>
          <p:cNvSpPr>
            <a:spLocks noGrp="1"/>
          </p:cNvSpPr>
          <p:nvPr>
            <p:ph type="sldNum" sz="quarter" idx="12"/>
          </p:nvPr>
        </p:nvSpPr>
        <p:spPr/>
        <p:txBody>
          <a:bodyPr/>
          <a:lstStyle/>
          <a:p>
            <a:fld id="{029E7F93-0072-4A8B-BE8C-27D00B72CCCD}" type="slidenum">
              <a:rPr lang="gu-IN" smtClean="0"/>
              <a:t>‹#›</a:t>
            </a:fld>
            <a:endParaRPr lang="gu-IN"/>
          </a:p>
        </p:txBody>
      </p:sp>
    </p:spTree>
    <p:extLst>
      <p:ext uri="{BB962C8B-B14F-4D97-AF65-F5344CB8AC3E}">
        <p14:creationId xmlns:p14="http://schemas.microsoft.com/office/powerpoint/2010/main" val="2581515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gu-IN"/>
          </a:p>
        </p:txBody>
      </p:sp>
      <p:sp>
        <p:nvSpPr>
          <p:cNvPr id="7" name="Slide Number Placeholder 6"/>
          <p:cNvSpPr>
            <a:spLocks noGrp="1"/>
          </p:cNvSpPr>
          <p:nvPr>
            <p:ph type="sldNum" sz="quarter" idx="12"/>
          </p:nvPr>
        </p:nvSpPr>
        <p:spPr/>
        <p:txBody>
          <a:bodyPr/>
          <a:lstStyle/>
          <a:p>
            <a:fld id="{029E7F93-0072-4A8B-BE8C-27D00B72CCCD}" type="slidenum">
              <a:rPr lang="gu-IN" smtClean="0"/>
              <a:t>‹#›</a:t>
            </a:fld>
            <a:endParaRPr lang="gu-IN"/>
          </a:p>
        </p:txBody>
      </p:sp>
      <p:sp>
        <p:nvSpPr>
          <p:cNvPr id="5" name="Date Placeholder 4"/>
          <p:cNvSpPr>
            <a:spLocks noGrp="1"/>
          </p:cNvSpPr>
          <p:nvPr>
            <p:ph type="dt" sz="half" idx="10"/>
          </p:nvPr>
        </p:nvSpPr>
        <p:spPr/>
        <p:txBody>
          <a:bodyPr/>
          <a:lstStyle/>
          <a:p>
            <a:fld id="{5A7A8B79-C8BC-4227-B3BB-4368C5DFB4F9}" type="datetimeFigureOut">
              <a:rPr lang="gu-IN" smtClean="0"/>
              <a:t>24-04-22</a:t>
            </a:fld>
            <a:endParaRPr lang="gu-IN"/>
          </a:p>
        </p:txBody>
      </p:sp>
    </p:spTree>
    <p:extLst>
      <p:ext uri="{BB962C8B-B14F-4D97-AF65-F5344CB8AC3E}">
        <p14:creationId xmlns:p14="http://schemas.microsoft.com/office/powerpoint/2010/main" val="416532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7A8B79-C8BC-4227-B3BB-4368C5DFB4F9}" type="datetimeFigureOut">
              <a:rPr lang="gu-IN" smtClean="0"/>
              <a:t>24-04-22</a:t>
            </a:fld>
            <a:endParaRPr lang="gu-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gu-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9E7F93-0072-4A8B-BE8C-27D00B72CCCD}" type="slidenum">
              <a:rPr lang="gu-IN" smtClean="0"/>
              <a:t>‹#›</a:t>
            </a:fld>
            <a:endParaRPr lang="gu-IN"/>
          </a:p>
        </p:txBody>
      </p:sp>
    </p:spTree>
    <p:extLst>
      <p:ext uri="{BB962C8B-B14F-4D97-AF65-F5344CB8AC3E}">
        <p14:creationId xmlns:p14="http://schemas.microsoft.com/office/powerpoint/2010/main" val="2618497111"/>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udhnacitizen.or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mailto:uaccait@gmail.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Shopping_search_engine" TargetMode="External"/><Relationship Id="rId3" Type="http://schemas.openxmlformats.org/officeDocument/2006/relationships/hyperlink" Target="https://en.wikipedia.org/wiki/Good_(economics)" TargetMode="External"/><Relationship Id="rId7" Type="http://schemas.openxmlformats.org/officeDocument/2006/relationships/hyperlink" Target="https://en.wikipedia.org/wiki/Website" TargetMode="External"/><Relationship Id="rId2" Type="http://schemas.openxmlformats.org/officeDocument/2006/relationships/hyperlink" Target="https://en.wikipedia.org/wiki/Electronic_commerce" TargetMode="External"/><Relationship Id="rId1" Type="http://schemas.openxmlformats.org/officeDocument/2006/relationships/slideLayout" Target="../slideLayouts/slideLayout2.xml"/><Relationship Id="rId6" Type="http://schemas.openxmlformats.org/officeDocument/2006/relationships/hyperlink" Target="https://en.wikipedia.org/wiki/Web_browser" TargetMode="External"/><Relationship Id="rId5" Type="http://schemas.openxmlformats.org/officeDocument/2006/relationships/hyperlink" Target="https://en.wikipedia.org/wiki/Internet" TargetMode="External"/><Relationship Id="rId4" Type="http://schemas.openxmlformats.org/officeDocument/2006/relationships/hyperlink" Target="https://en.wikipedia.org/wiki/Service_(economic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s://gomechanic.in/" TargetMode="External"/><Relationship Id="rId3" Type="http://schemas.openxmlformats.org/officeDocument/2006/relationships/hyperlink" Target="https://laravel.com/" TargetMode="External"/><Relationship Id="rId7" Type="http://schemas.openxmlformats.org/officeDocument/2006/relationships/hyperlink" Target="https://amazon.in/"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6" Type="http://schemas.openxmlformats.org/officeDocument/2006/relationships/hyperlink" Target="https://cdnjs.com/" TargetMode="External"/><Relationship Id="rId5" Type="http://schemas.openxmlformats.org/officeDocument/2006/relationships/hyperlink" Target="https://fontawesome.com/" TargetMode="External"/><Relationship Id="rId4" Type="http://schemas.openxmlformats.org/officeDocument/2006/relationships/hyperlink" Target="https://www.w3schools.in/"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ackgroundRemoval t="0" b="98276" l="2586" r="96552">
                        <a14:foregroundMark x1="45977" y1="16092" x2="45977" y2="16092"/>
                        <a14:foregroundMark x1="42241" y1="12931" x2="42241" y2="12931"/>
                        <a14:foregroundMark x1="25575" y1="19540" x2="25575" y2="19540"/>
                        <a14:foregroundMark x1="27011" y1="16954" x2="27011" y2="16954"/>
                        <a14:foregroundMark x1="32184" y1="58908" x2="32184" y2="58908"/>
                        <a14:foregroundMark x1="34770" y1="61207" x2="34770" y2="61207"/>
                        <a14:foregroundMark x1="35057" y1="64655" x2="35057" y2="64655"/>
                        <a14:foregroundMark x1="33046" y1="64655" x2="33046" y2="64655"/>
                        <a14:foregroundMark x1="35057" y1="22701" x2="35057" y2="22701"/>
                        <a14:backgroundMark x1="12356" y1="5747" x2="32184" y2="5172"/>
                      </a14:backgroundRemoval>
                    </a14:imgEffect>
                  </a14:imgLayer>
                </a14:imgProps>
              </a:ext>
              <a:ext uri="{28A0092B-C50C-407E-A947-70E740481C1C}">
                <a14:useLocalDpi xmlns:a14="http://schemas.microsoft.com/office/drawing/2010/main" val="0"/>
              </a:ext>
            </a:extLst>
          </a:blip>
          <a:stretch>
            <a:fillRect/>
          </a:stretch>
        </p:blipFill>
        <p:spPr>
          <a:xfrm>
            <a:off x="8102961" y="2656318"/>
            <a:ext cx="4034900" cy="4201682"/>
          </a:xfrm>
          <a:prstGeom prst="rect">
            <a:avLst/>
          </a:prstGeom>
        </p:spPr>
      </p:pic>
      <p:pic>
        <p:nvPicPr>
          <p:cNvPr id="6" name="Picture 5"/>
          <p:cNvPicPr>
            <a:picLocks noChangeAspect="1"/>
          </p:cNvPicPr>
          <p:nvPr/>
        </p:nvPicPr>
        <p:blipFill rotWithShape="1">
          <a:blip r:embed="rId4">
            <a:extLst>
              <a:ext uri="{BEBA8EAE-BF5A-486C-A8C5-ECC9F3942E4B}">
                <a14:imgProps xmlns:a14="http://schemas.microsoft.com/office/drawing/2010/main">
                  <a14:imgLayer r:embed="rId5">
                    <a14:imgEffect>
                      <a14:backgroundRemoval t="4530" b="95819" l="5500" r="94400"/>
                    </a14:imgEffect>
                  </a14:imgLayer>
                </a14:imgProps>
              </a:ext>
              <a:ext uri="{28A0092B-C50C-407E-A947-70E740481C1C}">
                <a14:useLocalDpi xmlns:a14="http://schemas.microsoft.com/office/drawing/2010/main" val="0"/>
              </a:ext>
            </a:extLst>
          </a:blip>
          <a:srcRect l="6453" t="3743" r="4760"/>
          <a:stretch/>
        </p:blipFill>
        <p:spPr>
          <a:xfrm>
            <a:off x="6708913" y="-1"/>
            <a:ext cx="5385244" cy="3369365"/>
          </a:xfrm>
          <a:prstGeom prst="rect">
            <a:avLst/>
          </a:prstGeom>
        </p:spPr>
      </p:pic>
      <p:sp>
        <p:nvSpPr>
          <p:cNvPr id="2" name="Title 1"/>
          <p:cNvSpPr>
            <a:spLocks noGrp="1"/>
          </p:cNvSpPr>
          <p:nvPr>
            <p:ph type="title"/>
          </p:nvPr>
        </p:nvSpPr>
        <p:spPr>
          <a:xfrm>
            <a:off x="120743" y="102704"/>
            <a:ext cx="8596668" cy="2799522"/>
          </a:xfrm>
        </p:spPr>
        <p:txBody>
          <a:bodyPr>
            <a:noAutofit/>
          </a:bodyPr>
          <a:lstStyle/>
          <a:p>
            <a:r>
              <a:rPr lang="en-IN" sz="8800" dirty="0" smtClean="0">
                <a:ln>
                  <a:solidFill>
                    <a:srgbClr val="0000FF"/>
                  </a:solidFill>
                </a:ln>
                <a:solidFill>
                  <a:srgbClr val="FF0000"/>
                </a:solidFill>
                <a:latin typeface="Algerian" panose="04020705040A02060702" pitchFamily="82" charset="0"/>
              </a:rPr>
              <a:t>Inventory </a:t>
            </a:r>
            <a:br>
              <a:rPr lang="en-IN" sz="8800" dirty="0" smtClean="0">
                <a:ln>
                  <a:solidFill>
                    <a:srgbClr val="0000FF"/>
                  </a:solidFill>
                </a:ln>
                <a:solidFill>
                  <a:srgbClr val="FF0000"/>
                </a:solidFill>
                <a:latin typeface="Algerian" panose="04020705040A02060702" pitchFamily="82" charset="0"/>
              </a:rPr>
            </a:br>
            <a:r>
              <a:rPr lang="en-IN" sz="8800" dirty="0" smtClean="0">
                <a:ln>
                  <a:solidFill>
                    <a:srgbClr val="0000FF"/>
                  </a:solidFill>
                </a:ln>
                <a:solidFill>
                  <a:srgbClr val="FF0000"/>
                </a:solidFill>
                <a:latin typeface="Algerian" panose="04020705040A02060702" pitchFamily="82" charset="0"/>
              </a:rPr>
              <a:t>Management</a:t>
            </a:r>
            <a:endParaRPr lang="gu-IN" sz="8800" dirty="0">
              <a:ln>
                <a:solidFill>
                  <a:srgbClr val="0000FF"/>
                </a:solidFill>
              </a:ln>
              <a:solidFill>
                <a:srgbClr val="FF0000"/>
              </a:solidFill>
              <a:latin typeface="Algerian" panose="04020705040A02060702" pitchFamily="82" charset="0"/>
            </a:endParaRPr>
          </a:p>
        </p:txBody>
      </p:sp>
      <p:sp>
        <p:nvSpPr>
          <p:cNvPr id="7" name="Rounded Rectangle 6"/>
          <p:cNvSpPr/>
          <p:nvPr/>
        </p:nvSpPr>
        <p:spPr>
          <a:xfrm>
            <a:off x="120743" y="2697804"/>
            <a:ext cx="5209007" cy="45719"/>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
        <p:nvSpPr>
          <p:cNvPr id="8" name="TextBox 7"/>
          <p:cNvSpPr txBox="1"/>
          <p:nvPr/>
        </p:nvSpPr>
        <p:spPr>
          <a:xfrm>
            <a:off x="5329750" y="2470690"/>
            <a:ext cx="4790661" cy="584775"/>
          </a:xfrm>
          <a:prstGeom prst="rect">
            <a:avLst/>
          </a:prstGeom>
          <a:noFill/>
        </p:spPr>
        <p:txBody>
          <a:bodyPr wrap="square" rtlCol="0">
            <a:spAutoFit/>
          </a:bodyPr>
          <a:lstStyle/>
          <a:p>
            <a:r>
              <a:rPr lang="en-IN" sz="3200" dirty="0" smtClean="0">
                <a:ln>
                  <a:solidFill>
                    <a:srgbClr val="FF0000"/>
                  </a:solidFill>
                </a:ln>
                <a:solidFill>
                  <a:srgbClr val="0000FF"/>
                </a:solidFill>
                <a:latin typeface="Algerian" panose="04020705040A02060702" pitchFamily="82" charset="0"/>
                <a:cs typeface="Times New Roman" panose="02020603050405020304" pitchFamily="18" charset="0"/>
              </a:rPr>
              <a:t>2021 - 2022</a:t>
            </a:r>
            <a:endParaRPr lang="gu-IN" sz="3200" dirty="0">
              <a:ln>
                <a:solidFill>
                  <a:srgbClr val="FF0000"/>
                </a:solidFill>
              </a:ln>
              <a:solidFill>
                <a:srgbClr val="0000FF"/>
              </a:solidFill>
              <a:latin typeface="Algerian" panose="04020705040A02060702" pitchFamily="82" charset="0"/>
            </a:endParaRPr>
          </a:p>
        </p:txBody>
      </p:sp>
      <p:sp>
        <p:nvSpPr>
          <p:cNvPr id="13" name="Text Placeholder 5">
            <a:extLst>
              <a:ext uri="{FF2B5EF4-FFF2-40B4-BE49-F238E27FC236}">
                <a16:creationId xmlns:a16="http://schemas.microsoft.com/office/drawing/2014/main" id="{490FF44B-6FFB-4455-9BBC-CA47B180708D}"/>
              </a:ext>
            </a:extLst>
          </p:cNvPr>
          <p:cNvSpPr txBox="1">
            <a:spLocks/>
          </p:cNvSpPr>
          <p:nvPr/>
        </p:nvSpPr>
        <p:spPr>
          <a:xfrm>
            <a:off x="5329750" y="3252791"/>
            <a:ext cx="3818237" cy="12423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sng" strike="noStrike" kern="1200" cap="none" spc="0" normalizeH="0" baseline="0" noProof="0" dirty="0" smtClean="0">
                <a:ln>
                  <a:noFill/>
                </a:ln>
                <a:solidFill>
                  <a:srgbClr val="7030A0"/>
                </a:solidFill>
                <a:effectLst/>
                <a:uLnTx/>
                <a:uFillTx/>
                <a:latin typeface="Times New Roman" panose="02020603050405020304" pitchFamily="18" charset="0"/>
                <a:cs typeface="Times New Roman" panose="02020603050405020304" pitchFamily="18" charset="0"/>
              </a:rPr>
              <a:t>Guide By :</a:t>
            </a:r>
          </a:p>
          <a:p>
            <a:pPr lvl="0"/>
            <a:r>
              <a:rPr kumimoji="0" lang="en-US" b="1" i="0" u="none" strike="noStrike" kern="1200" cap="none" spc="0" normalizeH="0" baseline="0" noProof="0" dirty="0" smtClean="0">
                <a:ln>
                  <a:noFill/>
                </a:ln>
                <a:solidFill>
                  <a:srgbClr val="00B050"/>
                </a:solidFill>
                <a:effectLst/>
                <a:uLnTx/>
                <a:uFillTx/>
                <a:latin typeface="Times New Roman" panose="02020603050405020304" pitchFamily="18" charset="0"/>
                <a:cs typeface="Times New Roman" panose="02020603050405020304" pitchFamily="18" charset="0"/>
              </a:rPr>
              <a:t> </a:t>
            </a:r>
            <a:r>
              <a:rPr lang="en-GB" sz="3200" dirty="0">
                <a:solidFill>
                  <a:srgbClr val="00B050"/>
                </a:solidFill>
                <a:latin typeface="Times New Roman" panose="02020603050405020304" pitchFamily="18" charset="0"/>
                <a:cs typeface="Times New Roman" panose="02020603050405020304" pitchFamily="18" charset="0"/>
              </a:rPr>
              <a:t>Chirag C. Patel</a:t>
            </a:r>
            <a:endParaRPr kumimoji="0" lang="en-US"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endParaRPr>
          </a:p>
        </p:txBody>
      </p:sp>
      <p:sp>
        <p:nvSpPr>
          <p:cNvPr id="16" name="Text Placeholder 5">
            <a:extLst>
              <a:ext uri="{FF2B5EF4-FFF2-40B4-BE49-F238E27FC236}">
                <a16:creationId xmlns:a16="http://schemas.microsoft.com/office/drawing/2014/main" id="{C066A68A-E3D1-4FC0-B1D3-6F59747965AA}"/>
              </a:ext>
            </a:extLst>
          </p:cNvPr>
          <p:cNvSpPr txBox="1">
            <a:spLocks/>
          </p:cNvSpPr>
          <p:nvPr/>
        </p:nvSpPr>
        <p:spPr>
          <a:xfrm>
            <a:off x="2456964" y="5270211"/>
            <a:ext cx="7521923" cy="1258176"/>
          </a:xfrm>
          <a:prstGeom prst="rect">
            <a:avLst/>
          </a:prstGeom>
          <a:ln>
            <a:noFill/>
          </a:ln>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b="0" u="sng" dirty="0">
                <a:solidFill>
                  <a:srgbClr val="FF0066"/>
                </a:solidFill>
                <a:latin typeface="Algerian" panose="04020705040A02060702" pitchFamily="82" charset="0"/>
                <a:cs typeface="Times New Roman" panose="02020603050405020304" pitchFamily="18" charset="0"/>
              </a:rPr>
              <a:t>College :</a:t>
            </a:r>
          </a:p>
          <a:p>
            <a:r>
              <a:rPr lang="en-US" sz="4000" b="0" u="sng" dirty="0">
                <a:solidFill>
                  <a:srgbClr val="FF0066"/>
                </a:solidFill>
                <a:latin typeface="Algerian" panose="04020705040A02060702" pitchFamily="82" charset="0"/>
                <a:cs typeface="Times New Roman" panose="02020603050405020304" pitchFamily="18" charset="0"/>
              </a:rPr>
              <a:t>S.D.H.G College of BCA &amp; IT</a:t>
            </a:r>
          </a:p>
        </p:txBody>
      </p:sp>
      <p:sp>
        <p:nvSpPr>
          <p:cNvPr id="17" name="TextBox 16"/>
          <p:cNvSpPr txBox="1"/>
          <p:nvPr/>
        </p:nvSpPr>
        <p:spPr>
          <a:xfrm>
            <a:off x="586409" y="3055465"/>
            <a:ext cx="5715000" cy="2031325"/>
          </a:xfrm>
          <a:prstGeom prst="rect">
            <a:avLst/>
          </a:prstGeom>
          <a:noFill/>
        </p:spPr>
        <p:txBody>
          <a:bodyPr wrap="square" rtlCol="0">
            <a:spAutoFit/>
          </a:bodyPr>
          <a:lstStyle/>
          <a:p>
            <a:pPr>
              <a:lnSpc>
                <a:spcPct val="150000"/>
              </a:lnSpc>
            </a:pPr>
            <a:r>
              <a:rPr lang="en-IN" sz="2400" b="1" u="sng" dirty="0" smtClean="0">
                <a:solidFill>
                  <a:srgbClr val="7030A0"/>
                </a:solidFill>
                <a:latin typeface="Times New Roman" panose="02020603050405020304" pitchFamily="18" charset="0"/>
                <a:cs typeface="Times New Roman" panose="02020603050405020304" pitchFamily="18" charset="0"/>
              </a:rPr>
              <a:t>Developed By : </a:t>
            </a:r>
          </a:p>
          <a:p>
            <a:pPr>
              <a:lnSpc>
                <a:spcPct val="150000"/>
              </a:lnSpc>
            </a:pPr>
            <a:r>
              <a:rPr lang="en-GB" sz="20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Nityanand</a:t>
            </a:r>
            <a:r>
              <a:rPr lang="en-GB" sz="20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sz="20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Jha</a:t>
            </a:r>
            <a:r>
              <a:rPr lang="en-GB"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a:t>
            </a:r>
            <a:r>
              <a:rPr lang="en-GB" sz="2000" b="1" dirty="0">
                <a:solidFill>
                  <a:srgbClr val="FF0066"/>
                </a:solidFill>
                <a:latin typeface="Times New Roman" panose="02020603050405020304" pitchFamily="18" charset="0"/>
                <a:ea typeface="Times New Roman" panose="02020603050405020304" pitchFamily="18" charset="0"/>
                <a:cs typeface="Times New Roman" panose="02020603050405020304" pitchFamily="18" charset="0"/>
              </a:rPr>
              <a:t>Seat No. </a:t>
            </a: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a:t>
            </a:r>
            <a:r>
              <a:rPr lang="en-GB"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Y </a:t>
            </a:r>
            <a:r>
              <a:rPr lang="en-GB" sz="20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209</a:t>
            </a:r>
            <a:r>
              <a:rPr lang="en-GB" sz="2000" b="1"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50000"/>
              </a:lnSpc>
            </a:pPr>
            <a:r>
              <a:rPr lang="en-GB" sz="20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Alpesh</a:t>
            </a:r>
            <a:r>
              <a:rPr lang="en-GB" sz="20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Mishra </a:t>
            </a: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a:t>
            </a:r>
            <a:r>
              <a:rPr lang="en-GB" sz="2000" b="1" dirty="0">
                <a:solidFill>
                  <a:srgbClr val="FF0066"/>
                </a:solidFill>
                <a:latin typeface="Times New Roman" panose="02020603050405020304" pitchFamily="18" charset="0"/>
                <a:ea typeface="Times New Roman" panose="02020603050405020304" pitchFamily="18" charset="0"/>
                <a:cs typeface="Times New Roman" panose="02020603050405020304" pitchFamily="18" charset="0"/>
              </a:rPr>
              <a:t>Seat No. </a:t>
            </a: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GB"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Y 047</a:t>
            </a: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GB" sz="20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Saurabh</a:t>
            </a:r>
            <a:r>
              <a:rPr lang="en-GB"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sz="20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Updhaya</a:t>
            </a:r>
            <a:r>
              <a:rPr lang="en-GB"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a:t>
            </a:r>
            <a:r>
              <a:rPr lang="en-GB" sz="2000" b="1" dirty="0">
                <a:solidFill>
                  <a:srgbClr val="FF0066"/>
                </a:solidFill>
                <a:latin typeface="Times New Roman" panose="02020603050405020304" pitchFamily="18" charset="0"/>
                <a:ea typeface="Times New Roman" panose="02020603050405020304" pitchFamily="18" charset="0"/>
                <a:cs typeface="Times New Roman" panose="02020603050405020304" pitchFamily="18" charset="0"/>
              </a:rPr>
              <a:t>Seat No. </a:t>
            </a: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GB"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Y 146</a:t>
            </a:r>
            <a:r>
              <a:rPr lang="en-GB" sz="2000" b="1" dirty="0">
                <a:latin typeface="Times New Roman" panose="02020603050405020304" pitchFamily="18" charset="0"/>
                <a:ea typeface="Times New Roman" panose="02020603050405020304" pitchFamily="18" charset="0"/>
                <a:cs typeface="Times New Roman" panose="02020603050405020304" pitchFamily="18" charset="0"/>
              </a:rPr>
              <a:t>]</a:t>
            </a:r>
            <a:endParaRPr lang="gu-IN" sz="2000" b="1" dirty="0">
              <a:latin typeface="Times New Roman" panose="02020603050405020304" pitchFamily="18" charset="0"/>
            </a:endParaRP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43" y="5086790"/>
            <a:ext cx="1747287" cy="1669699"/>
          </a:xfrm>
          <a:prstGeom prst="ellipse">
            <a:avLst/>
          </a:prstGeom>
          <a:ln w="63500" cap="rnd">
            <a:solidFill>
              <a:srgbClr val="00B0F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9441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US" sz="4400" b="1" dirty="0" smtClean="0">
                <a:solidFill>
                  <a:srgbClr val="00B050"/>
                </a:solidFill>
                <a:latin typeface="Times New Roman" panose="02020603050405020304" pitchFamily="18" charset="0"/>
                <a:cs typeface="Times New Roman" panose="02020603050405020304" pitchFamily="18" charset="0"/>
              </a:rPr>
              <a:t>Scope </a:t>
            </a:r>
            <a:r>
              <a:rPr lang="en-US" sz="4400" b="1" dirty="0">
                <a:solidFill>
                  <a:srgbClr val="00B050"/>
                </a:solidFill>
                <a:latin typeface="Times New Roman" panose="02020603050405020304" pitchFamily="18" charset="0"/>
                <a:cs typeface="Times New Roman" panose="02020603050405020304" pitchFamily="18" charset="0"/>
              </a:rPr>
              <a:t>of System</a:t>
            </a:r>
            <a:endParaRPr lang="gu-IN" sz="48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447262" y="1486632"/>
            <a:ext cx="9326396" cy="4804838"/>
          </a:xfrm>
        </p:spPr>
        <p:txBody>
          <a:bodyPr>
            <a:normAutofit/>
          </a:bodyPr>
          <a:lstStyle/>
          <a:p>
            <a:pPr>
              <a:lnSpc>
                <a:spcPct val="115000"/>
              </a:lnSpc>
              <a:spcAft>
                <a:spcPts val="800"/>
              </a:spcAft>
            </a:pPr>
            <a:r>
              <a:rPr lang="en-GB" sz="2400" b="1" dirty="0">
                <a:solidFill>
                  <a:srgbClr val="000000"/>
                </a:solidFill>
                <a:latin typeface="Times New Roman" panose="02020603050405020304" pitchFamily="18" charset="0"/>
                <a:ea typeface="Times New Roman" panose="02020603050405020304" pitchFamily="18" charset="0"/>
              </a:rPr>
              <a:t>Admin Side</a:t>
            </a:r>
            <a:r>
              <a:rPr lang="en-GB" sz="2400" b="1" dirty="0" smtClean="0">
                <a:solidFill>
                  <a:srgbClr val="000000"/>
                </a:solidFill>
                <a:latin typeface="Times New Roman" panose="02020603050405020304" pitchFamily="18" charset="0"/>
                <a:ea typeface="Times New Roman" panose="02020603050405020304" pitchFamily="18" charset="0"/>
              </a:rPr>
              <a:t>:-</a:t>
            </a:r>
          </a:p>
          <a:p>
            <a:pPr lvl="1">
              <a:lnSpc>
                <a:spcPct val="115000"/>
              </a:lnSpc>
              <a:buFont typeface="Wingdings" panose="05000000000000000000" pitchFamily="2" charset="2"/>
              <a:buChar char="Ø"/>
              <a:tabLst>
                <a:tab pos="9144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Maintain </a:t>
            </a:r>
            <a:r>
              <a:rPr lang="en-IN" sz="1800" b="1" dirty="0">
                <a:solidFill>
                  <a:srgbClr val="0070C0"/>
                </a:solidFill>
                <a:latin typeface="Times New Roman" panose="02020603050405020304" pitchFamily="18" charset="0"/>
                <a:ea typeface="Times New Roman" panose="02020603050405020304" pitchFamily="18" charset="0"/>
                <a:cs typeface="Shruti" panose="020B0502040204020203" pitchFamily="34" charset="0"/>
              </a:rPr>
              <a:t>Product</a:t>
            </a: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 </a:t>
            </a:r>
            <a:r>
              <a:rPr lang="en-IN" sz="1800" b="1" i="1" dirty="0">
                <a:solidFill>
                  <a:srgbClr val="0070C0"/>
                </a:solidFill>
                <a:latin typeface="Times New Roman" panose="02020603050405020304" pitchFamily="18" charset="0"/>
                <a:ea typeface="Times New Roman" panose="02020603050405020304" pitchFamily="18" charset="0"/>
                <a:cs typeface="Shruti" panose="020B0502040204020203" pitchFamily="34" charset="0"/>
              </a:rPr>
              <a:t>details</a:t>
            </a:r>
            <a:endParaRPr lang="en-US" b="1" i="1" dirty="0">
              <a:solidFill>
                <a:srgbClr val="0070C0"/>
              </a:solidFill>
              <a:latin typeface="Calibri" panose="020F0502020204030204" pitchFamily="34" charset="0"/>
              <a:ea typeface="Calibri" panose="020F0502020204030204" pitchFamily="34" charset="0"/>
              <a:cs typeface="Shruti" panose="020B0502040204020203" pitchFamily="34" charset="0"/>
            </a:endParaRPr>
          </a:p>
          <a:p>
            <a:pPr lvl="1">
              <a:lnSpc>
                <a:spcPct val="115000"/>
              </a:lnSpc>
              <a:buFont typeface="Wingdings" panose="05000000000000000000" pitchFamily="2" charset="2"/>
              <a:buChar char="Ø"/>
              <a:tabLst>
                <a:tab pos="9144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Unlimited Product Upload</a:t>
            </a:r>
            <a:endParaRPr lang="en-US" dirty="0">
              <a:latin typeface="Calibri" panose="020F0502020204030204" pitchFamily="34" charset="0"/>
              <a:ea typeface="Calibri" panose="020F0502020204030204" pitchFamily="34" charset="0"/>
              <a:cs typeface="Shruti" panose="020B0502040204020203" pitchFamily="34" charset="0"/>
            </a:endParaRPr>
          </a:p>
          <a:p>
            <a:pPr lvl="1">
              <a:lnSpc>
                <a:spcPct val="115000"/>
              </a:lnSpc>
              <a:buFont typeface="Wingdings" panose="05000000000000000000" pitchFamily="2" charset="2"/>
              <a:buChar char="Ø"/>
              <a:tabLst>
                <a:tab pos="9144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Maintain </a:t>
            </a:r>
            <a:r>
              <a:rPr lang="en-IN" sz="1800" b="1" dirty="0">
                <a:solidFill>
                  <a:srgbClr val="0070C0"/>
                </a:solidFill>
                <a:latin typeface="Times New Roman" panose="02020603050405020304" pitchFamily="18" charset="0"/>
                <a:ea typeface="Times New Roman" panose="02020603050405020304" pitchFamily="18" charset="0"/>
                <a:cs typeface="Shruti" panose="020B0502040204020203" pitchFamily="34" charset="0"/>
              </a:rPr>
              <a:t>Customer</a:t>
            </a:r>
            <a:r>
              <a:rPr lang="en-IN" sz="18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 </a:t>
            </a:r>
            <a:r>
              <a:rPr lang="en-IN" sz="1800" b="1" i="1" dirty="0">
                <a:solidFill>
                  <a:srgbClr val="0070C0"/>
                </a:solidFill>
                <a:latin typeface="Times New Roman" panose="02020603050405020304" pitchFamily="18" charset="0"/>
                <a:ea typeface="Times New Roman" panose="02020603050405020304" pitchFamily="18" charset="0"/>
                <a:cs typeface="Shruti" panose="020B0502040204020203" pitchFamily="34" charset="0"/>
              </a:rPr>
              <a:t>details</a:t>
            </a:r>
            <a:endParaRPr lang="en-US" b="1" i="1" dirty="0">
              <a:solidFill>
                <a:srgbClr val="0070C0"/>
              </a:solidFill>
              <a:latin typeface="Calibri" panose="020F0502020204030204" pitchFamily="34" charset="0"/>
              <a:ea typeface="Calibri" panose="020F0502020204030204" pitchFamily="34" charset="0"/>
              <a:cs typeface="Shruti" panose="020B0502040204020203" pitchFamily="34" charset="0"/>
            </a:endParaRPr>
          </a:p>
          <a:p>
            <a:pPr lvl="1">
              <a:lnSpc>
                <a:spcPct val="115000"/>
              </a:lnSpc>
              <a:buFont typeface="Wingdings" panose="05000000000000000000" pitchFamily="2" charset="2"/>
              <a:buChar char="Ø"/>
              <a:tabLst>
                <a:tab pos="914400" algn="l"/>
              </a:tabLst>
            </a:pPr>
            <a:r>
              <a:rPr lang="en-IN" sz="1800"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Flexibility </a:t>
            </a: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to </a:t>
            </a:r>
            <a:r>
              <a:rPr lang="en-IN" sz="1800" i="1" dirty="0">
                <a:solidFill>
                  <a:srgbClr val="0070C0"/>
                </a:solidFill>
                <a:latin typeface="Times New Roman" panose="02020603050405020304" pitchFamily="18" charset="0"/>
                <a:ea typeface="Times New Roman" panose="02020603050405020304" pitchFamily="18" charset="0"/>
                <a:cs typeface="Shruti" panose="020B0502040204020203" pitchFamily="34" charset="0"/>
              </a:rPr>
              <a:t>Manage Sales</a:t>
            </a:r>
            <a:endParaRPr lang="en-US" i="1" dirty="0">
              <a:solidFill>
                <a:srgbClr val="0070C0"/>
              </a:solidFill>
              <a:latin typeface="Calibri" panose="020F0502020204030204" pitchFamily="34" charset="0"/>
              <a:ea typeface="Calibri" panose="020F0502020204030204" pitchFamily="34" charset="0"/>
              <a:cs typeface="Shruti" panose="020B0502040204020203" pitchFamily="34" charset="0"/>
            </a:endParaRPr>
          </a:p>
          <a:p>
            <a:pPr lvl="1">
              <a:lnSpc>
                <a:spcPct val="115000"/>
              </a:lnSpc>
              <a:buFont typeface="Wingdings" panose="05000000000000000000" pitchFamily="2" charset="2"/>
              <a:buChar char="Ø"/>
              <a:tabLst>
                <a:tab pos="9144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Maintain Order</a:t>
            </a:r>
            <a:endParaRPr lang="en-US" dirty="0">
              <a:latin typeface="Calibri" panose="020F0502020204030204" pitchFamily="34" charset="0"/>
              <a:ea typeface="Calibri" panose="020F0502020204030204" pitchFamily="34" charset="0"/>
              <a:cs typeface="Shruti" panose="020B0502040204020203" pitchFamily="34" charset="0"/>
            </a:endParaRPr>
          </a:p>
          <a:p>
            <a:pPr lvl="1">
              <a:lnSpc>
                <a:spcPct val="115000"/>
              </a:lnSpc>
              <a:buFont typeface="Wingdings" panose="05000000000000000000" pitchFamily="2" charset="2"/>
              <a:buChar char="Ø"/>
              <a:tabLst>
                <a:tab pos="9144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Easy Customer Management</a:t>
            </a:r>
            <a:endParaRPr lang="en-US" dirty="0">
              <a:latin typeface="Calibri" panose="020F0502020204030204" pitchFamily="34" charset="0"/>
              <a:ea typeface="Calibri" panose="020F0502020204030204" pitchFamily="34" charset="0"/>
              <a:cs typeface="Shruti" panose="020B0502040204020203" pitchFamily="34" charset="0"/>
            </a:endParaRPr>
          </a:p>
          <a:p>
            <a:pPr marL="0" indent="0">
              <a:lnSpc>
                <a:spcPct val="115000"/>
              </a:lnSpc>
              <a:spcAft>
                <a:spcPts val="800"/>
              </a:spcAft>
              <a:buNone/>
            </a:pPr>
            <a:endParaRPr lang="en-US" dirty="0" smtClean="0">
              <a:latin typeface="Calibri" panose="020F0502020204030204" pitchFamily="34" charset="0"/>
              <a:ea typeface="Calibri" panose="020F0502020204030204" pitchFamily="34" charset="0"/>
              <a:cs typeface="Shruti" panose="020B0502040204020203" pitchFamily="34" charset="0"/>
            </a:endParaRPr>
          </a:p>
          <a:p>
            <a:pPr marL="457200" lvl="1" indent="0">
              <a:lnSpc>
                <a:spcPct val="115000"/>
              </a:lnSpc>
              <a:buNone/>
            </a:pPr>
            <a:endParaRPr lang="en-IN" sz="2000" dirty="0" smtClean="0">
              <a:solidFill>
                <a:srgbClr val="000000"/>
              </a:solidFill>
              <a:latin typeface="Times New Roman" panose="02020603050405020304" pitchFamily="18" charset="0"/>
              <a:ea typeface="Times New Roman" panose="02020603050405020304" pitchFamily="18" charset="0"/>
            </a:endParaRPr>
          </a:p>
        </p:txBody>
      </p:sp>
      <p:sp>
        <p:nvSpPr>
          <p:cNvPr id="4" name="Rounded Rectangle 3"/>
          <p:cNvSpPr/>
          <p:nvPr/>
        </p:nvSpPr>
        <p:spPr>
          <a:xfrm>
            <a:off x="654904" y="1143000"/>
            <a:ext cx="3867400" cy="795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Tree>
    <p:extLst>
      <p:ext uri="{BB962C8B-B14F-4D97-AF65-F5344CB8AC3E}">
        <p14:creationId xmlns:p14="http://schemas.microsoft.com/office/powerpoint/2010/main" val="412065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US" sz="4400" b="1" dirty="0" smtClean="0">
                <a:solidFill>
                  <a:srgbClr val="00B050"/>
                </a:solidFill>
                <a:latin typeface="Times New Roman" panose="02020603050405020304" pitchFamily="18" charset="0"/>
                <a:cs typeface="Times New Roman" panose="02020603050405020304" pitchFamily="18" charset="0"/>
              </a:rPr>
              <a:t>Scope </a:t>
            </a:r>
            <a:r>
              <a:rPr lang="en-US" sz="4400" b="1" dirty="0">
                <a:solidFill>
                  <a:srgbClr val="00B050"/>
                </a:solidFill>
                <a:latin typeface="Times New Roman" panose="02020603050405020304" pitchFamily="18" charset="0"/>
                <a:cs typeface="Times New Roman" panose="02020603050405020304" pitchFamily="18" charset="0"/>
              </a:rPr>
              <a:t>of System</a:t>
            </a:r>
            <a:endParaRPr lang="gu-IN" sz="48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447262" y="1486632"/>
            <a:ext cx="9326396" cy="4804838"/>
          </a:xfrm>
        </p:spPr>
        <p:txBody>
          <a:bodyPr>
            <a:normAutofit lnSpcReduction="10000"/>
          </a:bodyPr>
          <a:lstStyle/>
          <a:p>
            <a:pPr>
              <a:lnSpc>
                <a:spcPct val="115000"/>
              </a:lnSpc>
              <a:spcAft>
                <a:spcPts val="800"/>
              </a:spcAft>
            </a:pPr>
            <a:r>
              <a:rPr lang="en-GB" sz="2400" b="1" dirty="0" smtClean="0">
                <a:solidFill>
                  <a:srgbClr val="000000"/>
                </a:solidFill>
                <a:latin typeface="Times New Roman" panose="02020603050405020304" pitchFamily="18" charset="0"/>
                <a:ea typeface="Times New Roman" panose="02020603050405020304" pitchFamily="18" charset="0"/>
              </a:rPr>
              <a:t>Client </a:t>
            </a:r>
            <a:r>
              <a:rPr lang="en-GB" sz="2400" b="1" dirty="0">
                <a:solidFill>
                  <a:srgbClr val="000000"/>
                </a:solidFill>
                <a:latin typeface="Times New Roman" panose="02020603050405020304" pitchFamily="18" charset="0"/>
                <a:ea typeface="Times New Roman" panose="02020603050405020304" pitchFamily="18" charset="0"/>
              </a:rPr>
              <a:t>Side</a:t>
            </a:r>
            <a:r>
              <a:rPr lang="en-GB" sz="2400" b="1" dirty="0" smtClean="0">
                <a:solidFill>
                  <a:srgbClr val="000000"/>
                </a:solidFill>
                <a:latin typeface="Times New Roman" panose="02020603050405020304" pitchFamily="18" charset="0"/>
                <a:ea typeface="Times New Roman" panose="02020603050405020304" pitchFamily="18" charset="0"/>
              </a:rPr>
              <a:t>:-</a:t>
            </a:r>
          </a:p>
          <a:p>
            <a:pPr lvl="1">
              <a:lnSpc>
                <a:spcPct val="110000"/>
              </a:lnSpc>
              <a:buFont typeface="Wingdings" panose="05000000000000000000" pitchFamily="2" charset="2"/>
              <a:buChar char="Ø"/>
              <a:tabLst>
                <a:tab pos="9144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User can login</a:t>
            </a:r>
            <a:endParaRPr lang="en-US" dirty="0">
              <a:latin typeface="Calibri" panose="020F0502020204030204" pitchFamily="34" charset="0"/>
              <a:ea typeface="Calibri" panose="020F0502020204030204" pitchFamily="34" charset="0"/>
              <a:cs typeface="Shruti" panose="020B0502040204020203" pitchFamily="34" charset="0"/>
            </a:endParaRPr>
          </a:p>
          <a:p>
            <a:pPr lvl="1">
              <a:lnSpc>
                <a:spcPct val="110000"/>
              </a:lnSpc>
              <a:buFont typeface="Wingdings" panose="05000000000000000000" pitchFamily="2" charset="2"/>
              <a:buChar char="Ø"/>
              <a:tabLst>
                <a:tab pos="9144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User can </a:t>
            </a:r>
            <a:r>
              <a:rPr lang="en-IN" sz="1800" b="1" dirty="0">
                <a:solidFill>
                  <a:srgbClr val="0070C0"/>
                </a:solidFill>
                <a:latin typeface="Times New Roman" panose="02020603050405020304" pitchFamily="18" charset="0"/>
                <a:ea typeface="Times New Roman" panose="02020603050405020304" pitchFamily="18" charset="0"/>
                <a:cs typeface="Shruti" panose="020B0502040204020203" pitchFamily="34" charset="0"/>
              </a:rPr>
              <a:t>book</a:t>
            </a: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 Product</a:t>
            </a:r>
            <a:endParaRPr lang="en-US" dirty="0">
              <a:latin typeface="Calibri" panose="020F0502020204030204" pitchFamily="34" charset="0"/>
              <a:ea typeface="Calibri" panose="020F0502020204030204" pitchFamily="34" charset="0"/>
              <a:cs typeface="Shruti" panose="020B0502040204020203" pitchFamily="34" charset="0"/>
            </a:endParaRPr>
          </a:p>
          <a:p>
            <a:pPr lvl="1">
              <a:lnSpc>
                <a:spcPct val="110000"/>
              </a:lnSpc>
              <a:buFont typeface="Wingdings" panose="05000000000000000000" pitchFamily="2" charset="2"/>
              <a:buChar char="Ø"/>
              <a:tabLst>
                <a:tab pos="9144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User can </a:t>
            </a:r>
            <a:r>
              <a:rPr lang="en-IN" sz="1800" b="1" dirty="0" smtClean="0">
                <a:solidFill>
                  <a:srgbClr val="0070C0"/>
                </a:solidFill>
                <a:latin typeface="Times New Roman" panose="02020603050405020304" pitchFamily="18" charset="0"/>
                <a:ea typeface="Times New Roman" panose="02020603050405020304" pitchFamily="18" charset="0"/>
                <a:cs typeface="Shruti" panose="020B0502040204020203" pitchFamily="34" charset="0"/>
              </a:rPr>
              <a:t>Register</a:t>
            </a:r>
            <a:endParaRPr lang="en-US" b="1" dirty="0">
              <a:solidFill>
                <a:srgbClr val="0070C0"/>
              </a:solidFill>
              <a:latin typeface="Calibri" panose="020F0502020204030204" pitchFamily="34" charset="0"/>
              <a:ea typeface="Calibri" panose="020F0502020204030204" pitchFamily="34" charset="0"/>
              <a:cs typeface="Shruti" panose="020B0502040204020203" pitchFamily="34" charset="0"/>
            </a:endParaRPr>
          </a:p>
          <a:p>
            <a:pPr lvl="1">
              <a:lnSpc>
                <a:spcPct val="110000"/>
              </a:lnSpc>
              <a:buFont typeface="Wingdings" panose="05000000000000000000" pitchFamily="2" charset="2"/>
              <a:buChar char="Ø"/>
              <a:tabLst>
                <a:tab pos="9144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User Can Check  </a:t>
            </a:r>
            <a:r>
              <a:rPr lang="en-IN" sz="1800" b="1" dirty="0">
                <a:solidFill>
                  <a:srgbClr val="0070C0"/>
                </a:solidFill>
                <a:latin typeface="Times New Roman" panose="02020603050405020304" pitchFamily="18" charset="0"/>
                <a:ea typeface="Times New Roman" panose="02020603050405020304" pitchFamily="18" charset="0"/>
                <a:cs typeface="Shruti" panose="020B0502040204020203" pitchFamily="34" charset="0"/>
              </a:rPr>
              <a:t>Order Details</a:t>
            </a:r>
            <a:endParaRPr lang="en-US" b="1" dirty="0">
              <a:solidFill>
                <a:srgbClr val="0070C0"/>
              </a:solidFill>
              <a:latin typeface="Calibri" panose="020F0502020204030204" pitchFamily="34" charset="0"/>
              <a:ea typeface="Calibri" panose="020F0502020204030204" pitchFamily="34" charset="0"/>
              <a:cs typeface="Shruti" panose="020B0502040204020203" pitchFamily="34" charset="0"/>
            </a:endParaRPr>
          </a:p>
          <a:p>
            <a:pPr lvl="1">
              <a:lnSpc>
                <a:spcPct val="110000"/>
              </a:lnSpc>
              <a:buFont typeface="Wingdings" panose="05000000000000000000" pitchFamily="2" charset="2"/>
              <a:buChar char="Ø"/>
              <a:tabLst>
                <a:tab pos="9144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User Can </a:t>
            </a:r>
            <a:r>
              <a:rPr lang="en-IN" sz="1800" b="1" i="1" dirty="0">
                <a:solidFill>
                  <a:srgbClr val="0070C0"/>
                </a:solidFill>
                <a:latin typeface="Times New Roman" panose="02020603050405020304" pitchFamily="18" charset="0"/>
                <a:ea typeface="Times New Roman" panose="02020603050405020304" pitchFamily="18" charset="0"/>
                <a:cs typeface="Shruti" panose="020B0502040204020203" pitchFamily="34" charset="0"/>
              </a:rPr>
              <a:t>Manage Profile</a:t>
            </a:r>
            <a:endParaRPr lang="en-US" b="1" i="1" dirty="0">
              <a:solidFill>
                <a:srgbClr val="0070C0"/>
              </a:solidFill>
              <a:latin typeface="Calibri" panose="020F0502020204030204" pitchFamily="34" charset="0"/>
              <a:ea typeface="Calibri" panose="020F0502020204030204" pitchFamily="34" charset="0"/>
              <a:cs typeface="Shruti" panose="020B0502040204020203" pitchFamily="34" charset="0"/>
            </a:endParaRPr>
          </a:p>
          <a:p>
            <a:pPr lvl="1">
              <a:lnSpc>
                <a:spcPct val="110000"/>
              </a:lnSpc>
              <a:buFont typeface="Wingdings" panose="05000000000000000000" pitchFamily="2" charset="2"/>
              <a:buChar char="Ø"/>
              <a:tabLst>
                <a:tab pos="9144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User Can Buy Product</a:t>
            </a:r>
            <a:endParaRPr lang="en-US" dirty="0">
              <a:latin typeface="Calibri" panose="020F0502020204030204" pitchFamily="34" charset="0"/>
              <a:ea typeface="Calibri" panose="020F0502020204030204" pitchFamily="34" charset="0"/>
              <a:cs typeface="Shruti" panose="020B0502040204020203" pitchFamily="34" charset="0"/>
            </a:endParaRPr>
          </a:p>
          <a:p>
            <a:pPr lvl="1">
              <a:lnSpc>
                <a:spcPct val="110000"/>
              </a:lnSpc>
              <a:buFont typeface="Wingdings" panose="05000000000000000000" pitchFamily="2" charset="2"/>
              <a:buChar char="Ø"/>
              <a:tabLst>
                <a:tab pos="9144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User Can </a:t>
            </a:r>
            <a:r>
              <a:rPr lang="en-IN" sz="1800" b="1" i="1" dirty="0">
                <a:solidFill>
                  <a:srgbClr val="0070C0"/>
                </a:solidFill>
                <a:latin typeface="Times New Roman" panose="02020603050405020304" pitchFamily="18" charset="0"/>
                <a:ea typeface="Times New Roman" panose="02020603050405020304" pitchFamily="18" charset="0"/>
                <a:cs typeface="Shruti" panose="020B0502040204020203" pitchFamily="34" charset="0"/>
              </a:rPr>
              <a:t>Check Out</a:t>
            </a:r>
            <a:endParaRPr lang="en-US" b="1" i="1" dirty="0">
              <a:solidFill>
                <a:srgbClr val="0070C0"/>
              </a:solidFill>
              <a:latin typeface="Calibri" panose="020F0502020204030204" pitchFamily="34" charset="0"/>
              <a:ea typeface="Calibri" panose="020F0502020204030204" pitchFamily="34" charset="0"/>
              <a:cs typeface="Shruti" panose="020B0502040204020203" pitchFamily="34" charset="0"/>
            </a:endParaRPr>
          </a:p>
          <a:p>
            <a:pPr lvl="1">
              <a:lnSpc>
                <a:spcPct val="110000"/>
              </a:lnSpc>
              <a:buFont typeface="Wingdings" panose="05000000000000000000" pitchFamily="2" charset="2"/>
              <a:buChar char="Ø"/>
              <a:tabLst>
                <a:tab pos="9144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User can check  about us page</a:t>
            </a:r>
            <a:endParaRPr lang="en-US" dirty="0">
              <a:latin typeface="Calibri" panose="020F0502020204030204" pitchFamily="34" charset="0"/>
              <a:ea typeface="Calibri" panose="020F0502020204030204" pitchFamily="34" charset="0"/>
              <a:cs typeface="Shruti" panose="020B0502040204020203" pitchFamily="34" charset="0"/>
            </a:endParaRPr>
          </a:p>
          <a:p>
            <a:pPr lvl="1">
              <a:lnSpc>
                <a:spcPct val="110000"/>
              </a:lnSpc>
              <a:buFont typeface="Wingdings" panose="05000000000000000000" pitchFamily="2" charset="2"/>
              <a:buChar char="Ø"/>
              <a:tabLst>
                <a:tab pos="9144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User can check  </a:t>
            </a:r>
            <a:r>
              <a:rPr lang="en-IN" sz="1800" b="1" i="1" dirty="0">
                <a:solidFill>
                  <a:srgbClr val="0070C0"/>
                </a:solidFill>
                <a:latin typeface="Times New Roman" panose="02020603050405020304" pitchFamily="18" charset="0"/>
                <a:ea typeface="Times New Roman" panose="02020603050405020304" pitchFamily="18" charset="0"/>
                <a:cs typeface="Shruti" panose="020B0502040204020203" pitchFamily="34" charset="0"/>
              </a:rPr>
              <a:t>contact us page</a:t>
            </a:r>
            <a:endParaRPr lang="en-US" b="1" i="1" dirty="0">
              <a:solidFill>
                <a:srgbClr val="0070C0"/>
              </a:solidFill>
              <a:latin typeface="Calibri" panose="020F0502020204030204" pitchFamily="34" charset="0"/>
              <a:ea typeface="Calibri" panose="020F0502020204030204" pitchFamily="34" charset="0"/>
              <a:cs typeface="Shruti" panose="020B0502040204020203" pitchFamily="34" charset="0"/>
            </a:endParaRPr>
          </a:p>
          <a:p>
            <a:pPr lvl="1">
              <a:lnSpc>
                <a:spcPct val="110000"/>
              </a:lnSpc>
              <a:buFont typeface="Wingdings" panose="05000000000000000000" pitchFamily="2" charset="2"/>
              <a:buChar char="Ø"/>
              <a:tabLst>
                <a:tab pos="9144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Logout</a:t>
            </a:r>
            <a:endParaRPr lang="en-US" dirty="0">
              <a:latin typeface="Calibri" panose="020F0502020204030204" pitchFamily="34" charset="0"/>
              <a:ea typeface="Calibri" panose="020F0502020204030204" pitchFamily="34" charset="0"/>
              <a:cs typeface="Shruti" panose="020B0502040204020203" pitchFamily="34" charset="0"/>
            </a:endParaRPr>
          </a:p>
          <a:p>
            <a:pPr marL="0" indent="0">
              <a:lnSpc>
                <a:spcPct val="115000"/>
              </a:lnSpc>
              <a:spcAft>
                <a:spcPts val="800"/>
              </a:spcAft>
              <a:buNone/>
            </a:pPr>
            <a:endParaRPr lang="en-US" dirty="0" smtClean="0">
              <a:latin typeface="Calibri" panose="020F0502020204030204" pitchFamily="34" charset="0"/>
              <a:ea typeface="Calibri" panose="020F0502020204030204" pitchFamily="34" charset="0"/>
              <a:cs typeface="Shruti" panose="020B0502040204020203" pitchFamily="34" charset="0"/>
            </a:endParaRPr>
          </a:p>
          <a:p>
            <a:pPr marL="457200" lvl="1" indent="0">
              <a:lnSpc>
                <a:spcPct val="115000"/>
              </a:lnSpc>
              <a:buNone/>
            </a:pPr>
            <a:endParaRPr lang="en-IN" sz="2000" dirty="0" smtClean="0">
              <a:solidFill>
                <a:srgbClr val="000000"/>
              </a:solidFill>
              <a:latin typeface="Times New Roman" panose="02020603050405020304" pitchFamily="18" charset="0"/>
              <a:ea typeface="Times New Roman" panose="02020603050405020304" pitchFamily="18" charset="0"/>
            </a:endParaRPr>
          </a:p>
        </p:txBody>
      </p:sp>
      <p:sp>
        <p:nvSpPr>
          <p:cNvPr id="4" name="Rounded Rectangle 3"/>
          <p:cNvSpPr/>
          <p:nvPr/>
        </p:nvSpPr>
        <p:spPr>
          <a:xfrm>
            <a:off x="654904" y="1143000"/>
            <a:ext cx="3867400" cy="795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Tree>
    <p:extLst>
      <p:ext uri="{BB962C8B-B14F-4D97-AF65-F5344CB8AC3E}">
        <p14:creationId xmlns:p14="http://schemas.microsoft.com/office/powerpoint/2010/main" val="348533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659" y="302130"/>
            <a:ext cx="10073044" cy="1320800"/>
          </a:xfrm>
        </p:spPr>
        <p:txBody>
          <a:bodyPr>
            <a:normAutofit/>
          </a:bodyPr>
          <a:lstStyle/>
          <a:p>
            <a:r>
              <a:rPr lang="en-US" sz="4400" b="1" dirty="0" smtClean="0">
                <a:solidFill>
                  <a:srgbClr val="00B050"/>
                </a:solidFill>
                <a:latin typeface="Times New Roman" panose="02020603050405020304" pitchFamily="18" charset="0"/>
                <a:cs typeface="Times New Roman" panose="02020603050405020304" pitchFamily="18" charset="0"/>
              </a:rPr>
              <a:t>Operational Environment</a:t>
            </a:r>
            <a:endParaRPr lang="gu-IN" sz="6000" b="1" dirty="0">
              <a:solidFill>
                <a:srgbClr val="00B050"/>
              </a:solidFill>
              <a:latin typeface="Times New Roman" panose="02020603050405020304" pitchFamily="18" charset="0"/>
            </a:endParaRPr>
          </a:p>
        </p:txBody>
      </p:sp>
      <p:sp>
        <p:nvSpPr>
          <p:cNvPr id="4" name="Rounded Rectangle 3"/>
          <p:cNvSpPr/>
          <p:nvPr/>
        </p:nvSpPr>
        <p:spPr>
          <a:xfrm flipV="1">
            <a:off x="282659" y="1063488"/>
            <a:ext cx="6515706" cy="8945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
        <p:nvSpPr>
          <p:cNvPr id="8" name="TextBox 7"/>
          <p:cNvSpPr txBox="1"/>
          <p:nvPr/>
        </p:nvSpPr>
        <p:spPr>
          <a:xfrm>
            <a:off x="983056" y="1440017"/>
            <a:ext cx="4035287" cy="480131"/>
          </a:xfrm>
          <a:prstGeom prst="rect">
            <a:avLst/>
          </a:prstGeom>
          <a:noFill/>
        </p:spPr>
        <p:txBody>
          <a:bodyPr wrap="square" rtlCol="0">
            <a:spAutoFit/>
          </a:bodyPr>
          <a:lstStyle/>
          <a:p>
            <a:pPr lvl="0" defTabSz="914400">
              <a:lnSpc>
                <a:spcPct val="90000"/>
              </a:lnSpc>
              <a:spcBef>
                <a:spcPts val="1000"/>
              </a:spcBef>
            </a:pPr>
            <a:r>
              <a:rPr lang="en-US" sz="2800" b="1" u="sng" dirty="0" smtClean="0">
                <a:solidFill>
                  <a:srgbClr val="008EDC"/>
                </a:solidFill>
                <a:latin typeface="Times New Roman" panose="02020603050405020304" pitchFamily="18" charset="0"/>
                <a:cs typeface="Times New Roman" panose="02020603050405020304" pitchFamily="18" charset="0"/>
              </a:rPr>
              <a:t>Hardware</a:t>
            </a:r>
            <a:endParaRPr lang="en-US" sz="2800" b="1" u="sng" dirty="0">
              <a:solidFill>
                <a:srgbClr val="008EDC"/>
              </a:solidFill>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29AF3512-0020-40D8-B424-564CCB3AFE99}"/>
              </a:ext>
            </a:extLst>
          </p:cNvPr>
          <p:cNvSpPr txBox="1">
            <a:spLocks/>
          </p:cNvSpPr>
          <p:nvPr/>
        </p:nvSpPr>
        <p:spPr>
          <a:xfrm>
            <a:off x="6537970" y="1440017"/>
            <a:ext cx="5183188" cy="417908"/>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sng" strike="noStrike" kern="1200" cap="none" spc="0" normalizeH="0" baseline="0" noProof="0" dirty="0" smtClean="0">
                <a:ln>
                  <a:noFill/>
                </a:ln>
                <a:solidFill>
                  <a:srgbClr val="008EDC"/>
                </a:solidFill>
                <a:effectLst/>
                <a:uLnTx/>
                <a:uFillTx/>
                <a:latin typeface="Times New Roman" panose="02020603050405020304" pitchFamily="18" charset="0"/>
                <a:cs typeface="Times New Roman" panose="02020603050405020304" pitchFamily="18" charset="0"/>
              </a:rPr>
              <a:t>Software</a:t>
            </a:r>
            <a:endParaRPr kumimoji="0" lang="en-US" sz="2800" b="1" i="0" u="sng" strike="noStrike" kern="1200" cap="none" spc="0" normalizeH="0" baseline="0" noProof="0" dirty="0">
              <a:ln>
                <a:noFill/>
              </a:ln>
              <a:solidFill>
                <a:srgbClr val="008EDC"/>
              </a:solidFill>
              <a:effectLst/>
              <a:uLnTx/>
              <a:uFillTx/>
              <a:latin typeface="Times New Roman" panose="02020603050405020304" pitchFamily="18" charset="0"/>
              <a:cs typeface="Times New Roman" panose="02020603050405020304" pitchFamily="18" charset="0"/>
            </a:endParaRPr>
          </a:p>
        </p:txBody>
      </p:sp>
      <p:sp>
        <p:nvSpPr>
          <p:cNvPr id="12" name="Content Placeholder 15">
            <a:extLst>
              <a:ext uri="{FF2B5EF4-FFF2-40B4-BE49-F238E27FC236}">
                <a16:creationId xmlns:a16="http://schemas.microsoft.com/office/drawing/2014/main" id="{0E15195E-B8F7-485C-AF3B-0E2899AD6EE2}"/>
              </a:ext>
            </a:extLst>
          </p:cNvPr>
          <p:cNvSpPr txBox="1">
            <a:spLocks/>
          </p:cNvSpPr>
          <p:nvPr/>
        </p:nvSpPr>
        <p:spPr>
          <a:xfrm>
            <a:off x="421805" y="2384288"/>
            <a:ext cx="5157787" cy="33875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smtClean="0">
                <a:ln>
                  <a:noFill/>
                </a:ln>
                <a:solidFill>
                  <a:srgbClr val="0070C0"/>
                </a:solidFill>
                <a:effectLst/>
                <a:uLnTx/>
                <a:uFillTx/>
                <a:latin typeface="Times New Roman" panose="02020603050405020304" pitchFamily="18" charset="0"/>
                <a:cs typeface="Times New Roman" panose="02020603050405020304" pitchFamily="18" charset="0"/>
              </a:rPr>
              <a:t>RAM : </a:t>
            </a:r>
            <a:r>
              <a:rPr kumimoji="0" lang="en-US" i="0" u="none" strike="noStrike" kern="1200" cap="none" spc="0" normalizeH="0" baseline="0" noProof="0" dirty="0" smtClean="0">
                <a:ln>
                  <a:noFill/>
                </a:ln>
                <a:effectLst/>
                <a:uLnTx/>
                <a:uFillTx/>
                <a:latin typeface="Times New Roman" panose="02020603050405020304" pitchFamily="18" charset="0"/>
                <a:cs typeface="Times New Roman" panose="02020603050405020304" pitchFamily="18" charset="0"/>
              </a:rPr>
              <a:t>6 GB</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smtClean="0">
                <a:ln>
                  <a:noFill/>
                </a:ln>
                <a:solidFill>
                  <a:srgbClr val="0070C0"/>
                </a:solidFill>
                <a:effectLst/>
                <a:uLnTx/>
                <a:uFillTx/>
                <a:latin typeface="Times New Roman" panose="02020603050405020304" pitchFamily="18" charset="0"/>
                <a:cs typeface="Times New Roman" panose="02020603050405020304" pitchFamily="18" charset="0"/>
              </a:rPr>
              <a:t>Hard disk : </a:t>
            </a:r>
            <a:r>
              <a:rPr kumimoji="0" lang="en-US" i="0" u="none" strike="noStrike" kern="1200" cap="none" spc="0" normalizeH="0" baseline="0" noProof="0" dirty="0" smtClean="0">
                <a:ln>
                  <a:noFill/>
                </a:ln>
                <a:effectLst/>
                <a:uLnTx/>
                <a:uFillTx/>
                <a:latin typeface="Times New Roman" panose="02020603050405020304" pitchFamily="18" charset="0"/>
                <a:cs typeface="Times New Roman" panose="02020603050405020304" pitchFamily="18" charset="0"/>
              </a:rPr>
              <a:t>512 GB (SSD)</a:t>
            </a:r>
          </a:p>
          <a:p>
            <a:pPr lvl="0"/>
            <a:r>
              <a:rPr kumimoji="0" lang="en-US" sz="2000" b="1" i="0" u="none" strike="noStrike" kern="1200" cap="none" spc="0" normalizeH="0" baseline="0" noProof="0" dirty="0" smtClean="0">
                <a:ln>
                  <a:noFill/>
                </a:ln>
                <a:solidFill>
                  <a:srgbClr val="0070C0"/>
                </a:solidFill>
                <a:effectLst/>
                <a:uLnTx/>
                <a:uFillTx/>
                <a:latin typeface="Times New Roman" panose="02020603050405020304" pitchFamily="18" charset="0"/>
                <a:cs typeface="Times New Roman" panose="02020603050405020304" pitchFamily="18" charset="0"/>
              </a:rPr>
              <a:t>Processor </a:t>
            </a:r>
            <a:r>
              <a:rPr lang="en-US" sz="2000" b="1" dirty="0">
                <a:solidFill>
                  <a:srgbClr val="0070C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13 Processor</a:t>
            </a:r>
            <a:endParaRPr kumimoji="0" lang="en-US"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14" name="Content Placeholder 12">
            <a:extLst>
              <a:ext uri="{FF2B5EF4-FFF2-40B4-BE49-F238E27FC236}">
                <a16:creationId xmlns:a16="http://schemas.microsoft.com/office/drawing/2014/main" id="{A10DEDCB-222F-4708-AE91-B3374E79B222}"/>
              </a:ext>
            </a:extLst>
          </p:cNvPr>
          <p:cNvSpPr txBox="1">
            <a:spLocks/>
          </p:cNvSpPr>
          <p:nvPr/>
        </p:nvSpPr>
        <p:spPr>
          <a:xfrm>
            <a:off x="5536095" y="2290826"/>
            <a:ext cx="5183188" cy="3980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smtClean="0">
                <a:ln>
                  <a:noFill/>
                </a:ln>
                <a:solidFill>
                  <a:srgbClr val="0070C0"/>
                </a:solidFill>
                <a:effectLst/>
                <a:uLnTx/>
                <a:uFillTx/>
                <a:latin typeface="Times New Roman" panose="02020603050405020304" pitchFamily="18" charset="0"/>
                <a:cs typeface="Times New Roman" panose="02020603050405020304" pitchFamily="18" charset="0"/>
              </a:rPr>
              <a:t>Operating System : </a:t>
            </a:r>
            <a:r>
              <a:rPr kumimoji="0" lang="en-US" i="0" u="none" strike="noStrike" kern="1200" cap="none" spc="0" normalizeH="0" baseline="0" noProof="0" dirty="0" smtClean="0">
                <a:ln>
                  <a:noFill/>
                </a:ln>
                <a:effectLst/>
                <a:uLnTx/>
                <a:uFillTx/>
                <a:latin typeface="Times New Roman" panose="02020603050405020304" pitchFamily="18" charset="0"/>
                <a:cs typeface="Times New Roman" panose="02020603050405020304" pitchFamily="18" charset="0"/>
              </a:rPr>
              <a:t>Microsoft Windows 10</a:t>
            </a:r>
            <a:endParaRPr kumimoji="0" lang="en-US" sz="2000" i="0" u="none" strike="noStrike" kern="1200" cap="none" spc="0" normalizeH="0" baseline="0" noProof="0" dirty="0" smtClean="0">
              <a:ln>
                <a:noFill/>
              </a:ln>
              <a:effectLst/>
              <a:uLnTx/>
              <a:uFillTx/>
              <a:latin typeface="Times New Roman" panose="02020603050405020304" pitchFamily="18" charset="0"/>
              <a:cs typeface="Times New Roman" panose="02020603050405020304" pitchFamily="18" charset="0"/>
            </a:endParaRPr>
          </a:p>
          <a:p>
            <a:pPr lvl="0"/>
            <a:r>
              <a:rPr lang="en-IN" sz="2000" b="1" dirty="0" smtClean="0">
                <a:solidFill>
                  <a:srgbClr val="0070C0"/>
                </a:solidFill>
                <a:latin typeface="Times New Roman" panose="02020603050405020304" pitchFamily="18" charset="0"/>
                <a:ea typeface="Times New Roman" panose="02020603050405020304" pitchFamily="18" charset="0"/>
              </a:rPr>
              <a:t>Compatible Browser : </a:t>
            </a:r>
            <a:r>
              <a:rPr lang="en-IN" dirty="0">
                <a:solidFill>
                  <a:srgbClr val="000000"/>
                </a:solidFill>
                <a:latin typeface="Times New Roman" panose="02020603050405020304" pitchFamily="18" charset="0"/>
                <a:ea typeface="Times New Roman" panose="02020603050405020304" pitchFamily="18" charset="0"/>
              </a:rPr>
              <a:t>Mozilla Firefox, Google Chrome, etc</a:t>
            </a:r>
            <a:r>
              <a:rPr lang="en-IN" dirty="0" smtClean="0">
                <a:solidFill>
                  <a:srgbClr val="000000"/>
                </a:solidFill>
                <a:latin typeface="Times New Roman" panose="02020603050405020304" pitchFamily="18" charset="0"/>
                <a:ea typeface="Times New Roman" panose="02020603050405020304" pitchFamily="18" charset="0"/>
              </a:rPr>
              <a:t>.</a:t>
            </a:r>
            <a:endParaRPr lang="en-IN" sz="2000" dirty="0" smtClean="0">
              <a:solidFill>
                <a:srgbClr val="000000"/>
              </a:solidFill>
              <a:latin typeface="Times New Roman" panose="02020603050405020304" pitchFamily="18" charset="0"/>
              <a:ea typeface="Times New Roman" panose="02020603050405020304" pitchFamily="18" charset="0"/>
            </a:endParaRPr>
          </a:p>
          <a:p>
            <a:pPr lvl="0"/>
            <a:r>
              <a:rPr lang="en-IN" sz="2000" b="1" dirty="0">
                <a:solidFill>
                  <a:srgbClr val="0070C0"/>
                </a:solidFill>
                <a:latin typeface="Times New Roman" panose="02020603050405020304" pitchFamily="18" charset="0"/>
                <a:ea typeface="Times New Roman" panose="02020603050405020304" pitchFamily="18" charset="0"/>
              </a:rPr>
              <a:t>Front </a:t>
            </a:r>
            <a:r>
              <a:rPr lang="en-IN" sz="2000" b="1" dirty="0" smtClean="0">
                <a:solidFill>
                  <a:srgbClr val="0070C0"/>
                </a:solidFill>
                <a:latin typeface="Times New Roman" panose="02020603050405020304" pitchFamily="18" charset="0"/>
                <a:ea typeface="Times New Roman" panose="02020603050405020304" pitchFamily="18" charset="0"/>
              </a:rPr>
              <a:t>End : </a:t>
            </a:r>
            <a:r>
              <a:rPr lang="en-US" dirty="0">
                <a:latin typeface="Times New Roman" panose="02020603050405020304" pitchFamily="18" charset="0"/>
                <a:cs typeface="Times New Roman" panose="02020603050405020304" pitchFamily="18" charset="0"/>
              </a:rPr>
              <a:t>Microsoft </a:t>
            </a:r>
            <a:r>
              <a:rPr lang="en-US" dirty="0" smtClean="0">
                <a:latin typeface="Times New Roman" panose="02020603050405020304" pitchFamily="18" charset="0"/>
                <a:cs typeface="Times New Roman" panose="02020603050405020304" pitchFamily="18" charset="0"/>
              </a:rPr>
              <a:t>Visual Studio</a:t>
            </a:r>
          </a:p>
          <a:p>
            <a:r>
              <a:rPr lang="en-IN" sz="2000" b="1" dirty="0" smtClean="0">
                <a:solidFill>
                  <a:srgbClr val="0070C0"/>
                </a:solidFill>
                <a:latin typeface="Times New Roman" panose="02020603050405020304" pitchFamily="18" charset="0"/>
                <a:ea typeface="Times New Roman" panose="02020603050405020304" pitchFamily="18" charset="0"/>
              </a:rPr>
              <a:t>Back </a:t>
            </a:r>
            <a:r>
              <a:rPr lang="en-IN" sz="2000" b="1" dirty="0">
                <a:solidFill>
                  <a:srgbClr val="0070C0"/>
                </a:solidFill>
                <a:latin typeface="Times New Roman" panose="02020603050405020304" pitchFamily="18" charset="0"/>
                <a:ea typeface="Times New Roman" panose="02020603050405020304" pitchFamily="18" charset="0"/>
              </a:rPr>
              <a:t>End </a:t>
            </a:r>
            <a:r>
              <a:rPr lang="en-IN" sz="2000" b="1" dirty="0" smtClean="0">
                <a:solidFill>
                  <a:srgbClr val="0070C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MySQL(</a:t>
            </a:r>
            <a:r>
              <a:rPr lang="en-US" dirty="0" err="1">
                <a:latin typeface="Times New Roman" panose="02020603050405020304" pitchFamily="18" charset="0"/>
                <a:cs typeface="Times New Roman" panose="02020603050405020304" pitchFamily="18" charset="0"/>
              </a:rPr>
              <a:t>phpmysqladmin</a:t>
            </a:r>
            <a:r>
              <a:rPr lang="en-US" dirty="0" smtClean="0">
                <a:latin typeface="Times New Roman" panose="02020603050405020304" pitchFamily="18" charset="0"/>
                <a:cs typeface="Times New Roman" panose="02020603050405020304" pitchFamily="18" charset="0"/>
              </a:rPr>
              <a:t>)</a:t>
            </a:r>
          </a:p>
          <a:p>
            <a:r>
              <a:rPr lang="en-IN" sz="2000" b="1" dirty="0" smtClean="0">
                <a:solidFill>
                  <a:srgbClr val="0070C0"/>
                </a:solidFill>
                <a:latin typeface="Times New Roman" panose="02020603050405020304" pitchFamily="18" charset="0"/>
                <a:ea typeface="Times New Roman" panose="02020603050405020304" pitchFamily="18" charset="0"/>
              </a:rPr>
              <a:t>Server : </a:t>
            </a:r>
            <a:r>
              <a:rPr lang="en-US" dirty="0">
                <a:latin typeface="Times New Roman" panose="02020603050405020304" pitchFamily="18" charset="0"/>
                <a:cs typeface="Times New Roman" panose="02020603050405020304" pitchFamily="18" charset="0"/>
              </a:rPr>
              <a:t>Apache, </a:t>
            </a:r>
            <a:r>
              <a:rPr lang="en-US" dirty="0" err="1">
                <a:latin typeface="Times New Roman" panose="02020603050405020304" pitchFamily="18" charset="0"/>
                <a:cs typeface="Times New Roman" panose="02020603050405020304" pitchFamily="18" charset="0"/>
              </a:rPr>
              <a:t>Wamp</a:t>
            </a:r>
            <a:r>
              <a:rPr lang="en-US" dirty="0">
                <a:latin typeface="Times New Roman" panose="02020603050405020304" pitchFamily="18" charset="0"/>
                <a:cs typeface="Times New Roman" panose="02020603050405020304" pitchFamily="18" charset="0"/>
              </a:rPr>
              <a:t> Server Version – 2.4.46</a:t>
            </a:r>
            <a:endParaRPr lang="en-US" dirty="0" smtClean="0">
              <a:latin typeface="Times New Roman" panose="02020603050405020304" pitchFamily="18" charset="0"/>
              <a:cs typeface="Times New Roman" panose="02020603050405020304" pitchFamily="18" charset="0"/>
            </a:endParaRPr>
          </a:p>
          <a:p>
            <a:r>
              <a:rPr lang="en-IN" sz="2000" b="1" dirty="0" smtClean="0">
                <a:solidFill>
                  <a:srgbClr val="0070C0"/>
                </a:solidFill>
                <a:latin typeface="Times New Roman" panose="02020603050405020304" pitchFamily="18" charset="0"/>
                <a:ea typeface="Times New Roman" panose="02020603050405020304" pitchFamily="18" charset="0"/>
              </a:rPr>
              <a:t>Tools Used : </a:t>
            </a:r>
            <a:r>
              <a:rPr lang="en-IN" dirty="0" smtClean="0">
                <a:solidFill>
                  <a:srgbClr val="000000"/>
                </a:solidFill>
                <a:latin typeface="Times New Roman" panose="02020603050405020304" pitchFamily="18" charset="0"/>
                <a:ea typeface="Times New Roman" panose="02020603050405020304" pitchFamily="18" charset="0"/>
              </a:rPr>
              <a:t>HTML, CSS, JavaScript,  Ajax , Bootstrap, PHP, JQuery, </a:t>
            </a:r>
            <a:r>
              <a:rPr lang="en-IN" b="1" dirty="0" err="1" smtClean="0">
                <a:solidFill>
                  <a:srgbClr val="000000"/>
                </a:solidFill>
                <a:latin typeface="Times New Roman" panose="02020603050405020304" pitchFamily="18" charset="0"/>
                <a:cs typeface="Times New Roman" panose="02020603050405020304" pitchFamily="18" charset="0"/>
              </a:rPr>
              <a:t>Laravel</a:t>
            </a:r>
            <a:r>
              <a:rPr lang="en-IN" dirty="0" smtClean="0">
                <a:solidFill>
                  <a:srgbClr val="000000"/>
                </a:solidFill>
                <a:latin typeface="Times New Roman" panose="02020603050405020304" pitchFamily="18" charset="0"/>
                <a:ea typeface="Times New Roman" panose="02020603050405020304" pitchFamily="18" charset="0"/>
              </a:rPr>
              <a:t> Framework </a:t>
            </a:r>
          </a:p>
          <a:p>
            <a:pPr lvl="0"/>
            <a:r>
              <a:rPr kumimoji="0" lang="en-IN" sz="2000" b="1" i="0" u="none" strike="noStrike" kern="1200" cap="none" spc="0" normalizeH="0" baseline="0" noProof="0" dirty="0" smtClean="0">
                <a:ln>
                  <a:noFill/>
                </a:ln>
                <a:solidFill>
                  <a:srgbClr val="0070C0"/>
                </a:solidFill>
                <a:effectLst/>
                <a:uLnTx/>
                <a:uFillTx/>
                <a:latin typeface="Times New Roman" panose="02020603050405020304" pitchFamily="18" charset="0"/>
                <a:cs typeface="Times New Roman" panose="02020603050405020304" pitchFamily="18" charset="0"/>
              </a:rPr>
              <a:t>Framework</a:t>
            </a:r>
            <a:r>
              <a:rPr kumimoji="0" lang="en-IN" sz="2000" b="1" i="0" u="none" strike="noStrike" kern="1200" cap="none" spc="0" normalizeH="0" noProof="0" dirty="0" smtClean="0">
                <a:ln>
                  <a:noFill/>
                </a:ln>
                <a:solidFill>
                  <a:srgbClr val="00B0F0"/>
                </a:solidFill>
                <a:effectLst/>
                <a:uLnTx/>
                <a:uFillTx/>
                <a:latin typeface="Times New Roman" panose="02020603050405020304" pitchFamily="18" charset="0"/>
                <a:cs typeface="Times New Roman" panose="02020603050405020304" pitchFamily="18" charset="0"/>
              </a:rPr>
              <a:t> </a:t>
            </a:r>
            <a:r>
              <a:rPr kumimoji="0" lang="en-IN" sz="2000" b="1" i="0" u="none" strike="noStrike" kern="1200" cap="none" spc="0" normalizeH="0" noProof="0" dirty="0" smtClean="0">
                <a:ln>
                  <a:noFill/>
                </a:ln>
                <a:solidFill>
                  <a:srgbClr val="0070C0"/>
                </a:solidFill>
                <a:effectLst/>
                <a:uLnTx/>
                <a:uFillTx/>
                <a:latin typeface="Times New Roman" panose="02020603050405020304" pitchFamily="18" charset="0"/>
                <a:cs typeface="Times New Roman" panose="02020603050405020304" pitchFamily="18" charset="0"/>
              </a:rPr>
              <a:t>:</a:t>
            </a:r>
            <a:r>
              <a:rPr kumimoji="0" lang="en-IN" b="1" i="0" u="none" strike="noStrike" kern="1200" cap="none" spc="0" normalizeH="0" noProof="0" dirty="0" smtClean="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IN" b="1" i="0" u="none" strike="noStrike" kern="1200" cap="none" spc="0" normalizeH="0" noProof="0" dirty="0" err="1" smtClean="0">
                <a:ln>
                  <a:noFill/>
                </a:ln>
                <a:solidFill>
                  <a:srgbClr val="000000"/>
                </a:solidFill>
                <a:effectLst/>
                <a:uLnTx/>
                <a:uFillTx/>
                <a:latin typeface="Times New Roman" panose="02020603050405020304" pitchFamily="18" charset="0"/>
                <a:cs typeface="Times New Roman" panose="02020603050405020304" pitchFamily="18" charset="0"/>
              </a:rPr>
              <a:t>Laravel</a:t>
            </a:r>
            <a:r>
              <a:rPr kumimoji="0" lang="en-IN" b="1" i="0" u="none" strike="noStrike" kern="1200" cap="none" spc="0" normalizeH="0" noProof="0" dirty="0" smtClean="0">
                <a:ln>
                  <a:noFill/>
                </a:ln>
                <a:solidFill>
                  <a:srgbClr val="000000"/>
                </a:solidFill>
                <a:effectLst/>
                <a:uLnTx/>
                <a:uFillTx/>
                <a:latin typeface="Times New Roman" panose="02020603050405020304" pitchFamily="18" charset="0"/>
                <a:cs typeface="Times New Roman" panose="02020603050405020304" pitchFamily="18" charset="0"/>
              </a:rPr>
              <a:t>  ,  </a:t>
            </a:r>
            <a:r>
              <a:rPr kumimoji="0" lang="en-IN" b="1" i="1" u="none" strike="noStrike" kern="1200" cap="none" spc="0" normalizeH="0" noProof="0" dirty="0" smtClean="0">
                <a:ln>
                  <a:noFill/>
                </a:ln>
                <a:solidFill>
                  <a:schemeClr val="accent2">
                    <a:lumMod val="50000"/>
                  </a:schemeClr>
                </a:solidFill>
                <a:effectLst/>
                <a:uLnTx/>
                <a:uFillTx/>
                <a:latin typeface="Times New Roman" panose="02020603050405020304" pitchFamily="18" charset="0"/>
                <a:cs typeface="Times New Roman" panose="02020603050405020304" pitchFamily="18" charset="0"/>
              </a:rPr>
              <a:t>version</a:t>
            </a:r>
            <a:r>
              <a:rPr kumimoji="0" lang="en-IN" b="1" i="0" u="none" strike="noStrike" kern="1200" cap="none" spc="0" normalizeH="0" noProof="0" dirty="0" smtClean="0">
                <a:ln>
                  <a:noFill/>
                </a:ln>
                <a:solidFill>
                  <a:srgbClr val="000000"/>
                </a:solidFill>
                <a:effectLst/>
                <a:uLnTx/>
                <a:uFillTx/>
                <a:latin typeface="Times New Roman" panose="02020603050405020304" pitchFamily="18" charset="0"/>
                <a:cs typeface="Times New Roman" panose="02020603050405020304" pitchFamily="18" charset="0"/>
              </a:rPr>
              <a:t> – 8.79.0</a:t>
            </a:r>
          </a:p>
          <a:p>
            <a:pPr marL="1371600" lvl="3" indent="0">
              <a:buNone/>
            </a:pPr>
            <a:r>
              <a:rPr lang="en-IN" b="1" dirty="0" smtClean="0">
                <a:solidFill>
                  <a:srgbClr val="000000"/>
                </a:solidFill>
                <a:latin typeface="Times New Roman" panose="02020603050405020304" pitchFamily="18" charset="0"/>
                <a:cs typeface="Times New Roman" panose="02020603050405020304" pitchFamily="18" charset="0"/>
              </a:rPr>
              <a:t>	</a:t>
            </a:r>
            <a:r>
              <a:rPr lang="en-IN" sz="1600" b="1" dirty="0" smtClean="0">
                <a:solidFill>
                  <a:srgbClr val="000000"/>
                </a:solidFill>
                <a:latin typeface="Times New Roman" panose="02020603050405020304" pitchFamily="18" charset="0"/>
                <a:cs typeface="Times New Roman" panose="02020603050405020304" pitchFamily="18" charset="0"/>
              </a:rPr>
              <a:t>Composer  ,  </a:t>
            </a:r>
            <a:r>
              <a:rPr lang="en-IN" sz="1600" b="1" i="1" dirty="0" smtClean="0">
                <a:solidFill>
                  <a:schemeClr val="accent2">
                    <a:lumMod val="50000"/>
                  </a:schemeClr>
                </a:solidFill>
                <a:latin typeface="Times New Roman" panose="02020603050405020304" pitchFamily="18" charset="0"/>
                <a:cs typeface="Times New Roman" panose="02020603050405020304" pitchFamily="18" charset="0"/>
              </a:rPr>
              <a:t>version</a:t>
            </a:r>
            <a:r>
              <a:rPr lang="en-IN" sz="1600" b="1" dirty="0" smtClean="0">
                <a:solidFill>
                  <a:srgbClr val="000000"/>
                </a:solidFill>
                <a:latin typeface="Times New Roman" panose="02020603050405020304" pitchFamily="18" charset="0"/>
                <a:cs typeface="Times New Roman" panose="02020603050405020304" pitchFamily="18" charset="0"/>
              </a:rPr>
              <a:t> – 2.2.4</a:t>
            </a:r>
            <a:endParaRPr kumimoji="0" lang="en-IN" sz="1600" b="1" i="0" u="none" strike="noStrike" kern="1200" cap="none" spc="0" normalizeH="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1371600" lvl="3" indent="0">
              <a:buNone/>
            </a:pPr>
            <a:endParaRPr kumimoji="0" lang="en-US"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34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295" y="543519"/>
            <a:ext cx="10073044" cy="1320800"/>
          </a:xfrm>
        </p:spPr>
        <p:txBody>
          <a:bodyPr>
            <a:normAutofit/>
          </a:bodyPr>
          <a:lstStyle/>
          <a:p>
            <a:r>
              <a:rPr lang="en-US" sz="6000" b="1" dirty="0" smtClean="0">
                <a:solidFill>
                  <a:srgbClr val="00B050"/>
                </a:solidFill>
                <a:latin typeface="Times New Roman" panose="02020603050405020304" pitchFamily="18" charset="0"/>
                <a:cs typeface="Times New Roman" panose="02020603050405020304" pitchFamily="18" charset="0"/>
              </a:rPr>
              <a:t>Modules</a:t>
            </a:r>
            <a:endParaRPr lang="gu-IN" sz="66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655984" y="2435087"/>
            <a:ext cx="9326396" cy="2892286"/>
          </a:xfrm>
        </p:spPr>
        <p:txBody>
          <a:bodyPr>
            <a:noAutofit/>
          </a:bodyPr>
          <a:lstStyle/>
          <a:p>
            <a:pPr defTabSz="914400">
              <a:lnSpc>
                <a:spcPct val="90000"/>
              </a:lnSpc>
              <a:buClrTx/>
              <a:buSzTx/>
            </a:pPr>
            <a:r>
              <a:rPr lang="en-US" sz="9600" dirty="0" smtClean="0">
                <a:solidFill>
                  <a:srgbClr val="008EDC"/>
                </a:solidFill>
                <a:latin typeface="Algerian" panose="04020705040A02060702" pitchFamily="82" charset="0"/>
              </a:rPr>
              <a:t>  Admin</a:t>
            </a:r>
          </a:p>
          <a:p>
            <a:pPr marL="0" indent="0" defTabSz="914400">
              <a:lnSpc>
                <a:spcPct val="90000"/>
              </a:lnSpc>
              <a:buClrTx/>
              <a:buSzTx/>
              <a:buNone/>
            </a:pPr>
            <a:endParaRPr lang="en-US" sz="2000" dirty="0" smtClean="0">
              <a:solidFill>
                <a:srgbClr val="008EDC"/>
              </a:solidFill>
              <a:latin typeface="Algerian" panose="04020705040A02060702" pitchFamily="82" charset="0"/>
            </a:endParaRPr>
          </a:p>
          <a:p>
            <a:pPr defTabSz="914400">
              <a:lnSpc>
                <a:spcPct val="90000"/>
              </a:lnSpc>
              <a:buClrTx/>
              <a:buSzTx/>
            </a:pPr>
            <a:r>
              <a:rPr lang="en-IN" sz="9600" dirty="0" smtClean="0">
                <a:solidFill>
                  <a:srgbClr val="008EDC"/>
                </a:solidFill>
                <a:latin typeface="Algerian" panose="04020705040A02060702" pitchFamily="82" charset="0"/>
              </a:rPr>
              <a:t>  Users</a:t>
            </a:r>
            <a:endParaRPr lang="en-US" sz="9600" dirty="0">
              <a:solidFill>
                <a:srgbClr val="008EDC"/>
              </a:solidFill>
              <a:latin typeface="Algerian" panose="04020705040A02060702" pitchFamily="82" charset="0"/>
            </a:endParaRPr>
          </a:p>
          <a:p>
            <a:pPr marL="0" indent="0">
              <a:lnSpc>
                <a:spcPct val="115000"/>
              </a:lnSpc>
              <a:spcAft>
                <a:spcPts val="800"/>
              </a:spcAft>
              <a:buNone/>
            </a:pPr>
            <a:endParaRPr lang="en-US" sz="7200" dirty="0" smtClean="0">
              <a:latin typeface="Algerian" panose="04020705040A02060702" pitchFamily="82" charset="0"/>
              <a:ea typeface="Calibri" panose="020F0502020204030204" pitchFamily="34" charset="0"/>
              <a:cs typeface="Shruti" panose="020B0502040204020203" pitchFamily="34" charset="0"/>
            </a:endParaRPr>
          </a:p>
          <a:p>
            <a:pPr marL="457200" lvl="1" indent="0">
              <a:lnSpc>
                <a:spcPct val="115000"/>
              </a:lnSpc>
              <a:buNone/>
            </a:pPr>
            <a:endParaRPr lang="en-IN" sz="8000" dirty="0" smtClean="0">
              <a:solidFill>
                <a:srgbClr val="000000"/>
              </a:solidFill>
              <a:latin typeface="Algerian" panose="04020705040A02060702" pitchFamily="82" charset="0"/>
              <a:ea typeface="Times New Roman" panose="02020603050405020304" pitchFamily="18" charset="0"/>
            </a:endParaRPr>
          </a:p>
        </p:txBody>
      </p:sp>
      <p:sp>
        <p:nvSpPr>
          <p:cNvPr id="4" name="Rounded Rectangle 3"/>
          <p:cNvSpPr/>
          <p:nvPr/>
        </p:nvSpPr>
        <p:spPr>
          <a:xfrm>
            <a:off x="754295" y="1331843"/>
            <a:ext cx="3112027" cy="9939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Tree>
    <p:extLst>
      <p:ext uri="{BB962C8B-B14F-4D97-AF65-F5344CB8AC3E}">
        <p14:creationId xmlns:p14="http://schemas.microsoft.com/office/powerpoint/2010/main" val="1948937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US" sz="4400" b="1" dirty="0">
                <a:solidFill>
                  <a:srgbClr val="00B050"/>
                </a:solidFill>
                <a:latin typeface="Times New Roman" panose="02020603050405020304" pitchFamily="18" charset="0"/>
                <a:cs typeface="Times New Roman" panose="02020603050405020304" pitchFamily="18" charset="0"/>
              </a:rPr>
              <a:t>Requirement Analysis</a:t>
            </a:r>
            <a:endParaRPr lang="gu-IN" sz="5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447261" y="1486632"/>
            <a:ext cx="9650895" cy="4804838"/>
          </a:xfrm>
        </p:spPr>
        <p:txBody>
          <a:bodyPr>
            <a:normAutofit lnSpcReduction="10000"/>
          </a:bodyPr>
          <a:lstStyle/>
          <a:p>
            <a:pPr marR="12700" algn="just">
              <a:lnSpc>
                <a:spcPct val="150000"/>
              </a:lnSpc>
            </a:pPr>
            <a:r>
              <a:rPr lang="en-IN"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Requirement analysis can be said to </a:t>
            </a:r>
            <a:r>
              <a:rPr lang="en-IN" b="1" i="1" u="sng" dirty="0">
                <a:solidFill>
                  <a:srgbClr val="0070C0"/>
                </a:solidFill>
                <a:latin typeface="Times New Roman" panose="02020603050405020304" pitchFamily="18" charset="0"/>
                <a:ea typeface="Times New Roman" panose="02020603050405020304" pitchFamily="18" charset="0"/>
                <a:cs typeface="Shruti" panose="020B0502040204020203" pitchFamily="34" charset="0"/>
              </a:rPr>
              <a:t>identify investigation, documenting and analysing requirements of the system</a:t>
            </a:r>
            <a:r>
              <a:rPr lang="en-IN"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 The first investigation step of the need of a system is a major activity of problem analysis. </a:t>
            </a:r>
            <a:endParaRPr lang="en-US" sz="1600" dirty="0">
              <a:latin typeface="Calibri" panose="020F0502020204030204" pitchFamily="34" charset="0"/>
              <a:ea typeface="Calibri" panose="020F0502020204030204" pitchFamily="34" charset="0"/>
              <a:cs typeface="Shruti" panose="020B0502040204020203" pitchFamily="34" charset="0"/>
            </a:endParaRPr>
          </a:p>
          <a:p>
            <a:pPr marR="12700" algn="just">
              <a:lnSpc>
                <a:spcPct val="150000"/>
              </a:lnSpc>
            </a:pPr>
            <a:r>
              <a:rPr lang="en-IN"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This is the role of a system analyst to determine the actual requirement of a system. Sometimes, system analyst may make mistake in discovering the requirements and in trying to analyse a problem. </a:t>
            </a:r>
            <a:endParaRPr lang="en-US" sz="1600" dirty="0">
              <a:latin typeface="Calibri" panose="020F0502020204030204" pitchFamily="34" charset="0"/>
              <a:ea typeface="Calibri" panose="020F0502020204030204" pitchFamily="34" charset="0"/>
              <a:cs typeface="Shruti" panose="020B0502040204020203" pitchFamily="34" charset="0"/>
            </a:endParaRPr>
          </a:p>
          <a:p>
            <a:pPr marR="12700" algn="just">
              <a:lnSpc>
                <a:spcPct val="150000"/>
              </a:lnSpc>
            </a:pPr>
            <a:r>
              <a:rPr lang="en-IN"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As a result, they may come up with the wrong solution in designing and implementation of a solution. </a:t>
            </a:r>
            <a:endParaRPr lang="en-US" sz="1600" dirty="0">
              <a:latin typeface="Calibri" panose="020F0502020204030204" pitchFamily="34" charset="0"/>
              <a:ea typeface="Calibri" panose="020F0502020204030204" pitchFamily="34" charset="0"/>
              <a:cs typeface="Shruti" panose="020B0502040204020203" pitchFamily="34" charset="0"/>
            </a:endParaRPr>
          </a:p>
          <a:p>
            <a:pPr marR="12700" algn="just">
              <a:lnSpc>
                <a:spcPct val="150000"/>
              </a:lnSpc>
            </a:pPr>
            <a:r>
              <a:rPr lang="en-IN"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And the solution will not be able to solve the real problem and even cause a new problem in later system analysis process. Therefore, this paper looks at one of the effective methods </a:t>
            </a:r>
            <a:r>
              <a:rPr lang="en-IN" i="1" dirty="0">
                <a:solidFill>
                  <a:srgbClr val="0070C0"/>
                </a:solidFill>
                <a:latin typeface="Times New Roman" panose="02020603050405020304" pitchFamily="18" charset="0"/>
                <a:ea typeface="Times New Roman" panose="02020603050405020304" pitchFamily="18" charset="0"/>
                <a:cs typeface="Shruti" panose="020B0502040204020203" pitchFamily="34" charset="0"/>
              </a:rPr>
              <a:t>(</a:t>
            </a:r>
            <a:r>
              <a:rPr lang="en-IN" b="1" i="1" dirty="0">
                <a:solidFill>
                  <a:srgbClr val="00B050"/>
                </a:solidFill>
                <a:latin typeface="Times New Roman" panose="02020603050405020304" pitchFamily="18" charset="0"/>
                <a:ea typeface="Times New Roman" panose="02020603050405020304" pitchFamily="18" charset="0"/>
                <a:cs typeface="Shruti" panose="020B0502040204020203" pitchFamily="34" charset="0"/>
              </a:rPr>
              <a:t>fact-finding</a:t>
            </a:r>
            <a:r>
              <a:rPr lang="en-IN" i="1" dirty="0">
                <a:solidFill>
                  <a:srgbClr val="0070C0"/>
                </a:solidFill>
                <a:latin typeface="Times New Roman" panose="02020603050405020304" pitchFamily="18" charset="0"/>
                <a:ea typeface="Times New Roman" panose="02020603050405020304" pitchFamily="18" charset="0"/>
                <a:cs typeface="Shruti" panose="020B0502040204020203" pitchFamily="34" charset="0"/>
              </a:rPr>
              <a:t>) for system analyst to help them in gathering information</a:t>
            </a:r>
            <a:r>
              <a:rPr lang="en-IN"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a:t>
            </a:r>
            <a:endParaRPr lang="en-US" sz="1600" dirty="0">
              <a:latin typeface="Calibri" panose="020F0502020204030204" pitchFamily="34" charset="0"/>
              <a:ea typeface="Calibri" panose="020F0502020204030204" pitchFamily="34" charset="0"/>
              <a:cs typeface="Shruti" panose="020B0502040204020203" pitchFamily="34" charset="0"/>
            </a:endParaRPr>
          </a:p>
          <a:p>
            <a:pPr marL="0" indent="0">
              <a:lnSpc>
                <a:spcPct val="115000"/>
              </a:lnSpc>
              <a:spcAft>
                <a:spcPts val="800"/>
              </a:spcAft>
              <a:buNone/>
            </a:pPr>
            <a:endParaRPr lang="en-US" dirty="0" smtClean="0">
              <a:latin typeface="Calibri" panose="020F0502020204030204" pitchFamily="34" charset="0"/>
              <a:ea typeface="Calibri" panose="020F0502020204030204" pitchFamily="34" charset="0"/>
              <a:cs typeface="Shruti" panose="020B0502040204020203" pitchFamily="34" charset="0"/>
            </a:endParaRPr>
          </a:p>
          <a:p>
            <a:pPr marL="457200" lvl="1" indent="0">
              <a:lnSpc>
                <a:spcPct val="115000"/>
              </a:lnSpc>
              <a:buNone/>
            </a:pPr>
            <a:endParaRPr lang="en-IN" sz="2000" dirty="0" smtClean="0">
              <a:solidFill>
                <a:srgbClr val="000000"/>
              </a:solidFill>
              <a:latin typeface="Times New Roman" panose="02020603050405020304" pitchFamily="18" charset="0"/>
              <a:ea typeface="Times New Roman" panose="02020603050405020304" pitchFamily="18" charset="0"/>
            </a:endParaRPr>
          </a:p>
        </p:txBody>
      </p:sp>
      <p:sp>
        <p:nvSpPr>
          <p:cNvPr id="4" name="Rounded Rectangle 3"/>
          <p:cNvSpPr/>
          <p:nvPr/>
        </p:nvSpPr>
        <p:spPr>
          <a:xfrm>
            <a:off x="654903" y="1143000"/>
            <a:ext cx="5457661" cy="59635"/>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Tree>
    <p:extLst>
      <p:ext uri="{BB962C8B-B14F-4D97-AF65-F5344CB8AC3E}">
        <p14:creationId xmlns:p14="http://schemas.microsoft.com/office/powerpoint/2010/main" val="2612471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pPr>
              <a:lnSpc>
                <a:spcPct val="115000"/>
              </a:lnSpc>
              <a:spcAft>
                <a:spcPts val="0"/>
              </a:spcAft>
            </a:pPr>
            <a:r>
              <a:rPr lang="en-IN" sz="4400" b="1" dirty="0">
                <a:solidFill>
                  <a:srgbClr val="00B050"/>
                </a:solidFill>
                <a:latin typeface="Times New Roman" panose="02020603050405020304" pitchFamily="18" charset="0"/>
                <a:ea typeface="Times New Roman" panose="02020603050405020304" pitchFamily="18" charset="0"/>
                <a:cs typeface="Shruti" panose="020B0502040204020203" pitchFamily="34" charset="0"/>
              </a:rPr>
              <a:t>Prototype Model</a:t>
            </a:r>
            <a:endParaRPr lang="en-US" dirty="0">
              <a:solidFill>
                <a:srgbClr val="00B050"/>
              </a:solidFill>
              <a:latin typeface="Calibri" panose="020F0502020204030204" pitchFamily="34" charset="0"/>
              <a:ea typeface="Calibri" panose="020F0502020204030204" pitchFamily="34" charset="0"/>
              <a:cs typeface="Shruti" panose="020B0502040204020203" pitchFamily="34"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64096" y="1470991"/>
            <a:ext cx="8676861" cy="5178287"/>
          </a:xfrm>
        </p:spPr>
      </p:pic>
      <p:sp>
        <p:nvSpPr>
          <p:cNvPr id="4" name="Rounded Rectangle 3"/>
          <p:cNvSpPr/>
          <p:nvPr/>
        </p:nvSpPr>
        <p:spPr>
          <a:xfrm>
            <a:off x="677334" y="1252331"/>
            <a:ext cx="4113327" cy="69574"/>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Tree>
    <p:extLst>
      <p:ext uri="{BB962C8B-B14F-4D97-AF65-F5344CB8AC3E}">
        <p14:creationId xmlns:p14="http://schemas.microsoft.com/office/powerpoint/2010/main" val="2424429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IN" sz="4400" b="1" dirty="0">
                <a:solidFill>
                  <a:srgbClr val="00B050"/>
                </a:solidFill>
                <a:latin typeface="Times New Roman" panose="02020603050405020304" pitchFamily="18" charset="0"/>
                <a:ea typeface="Times New Roman" panose="02020603050405020304" pitchFamily="18" charset="0"/>
                <a:cs typeface="Shruti" panose="020B0502040204020203" pitchFamily="34" charset="0"/>
              </a:rPr>
              <a:t>Prototype Model</a:t>
            </a:r>
            <a:endParaRPr lang="gu-IN" sz="5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224839" y="1510749"/>
            <a:ext cx="10290761" cy="4850294"/>
          </a:xfrm>
        </p:spPr>
        <p:txBody>
          <a:bodyPr>
            <a:normAutofit/>
          </a:bodyPr>
          <a:lstStyle/>
          <a:p>
            <a:pPr marR="12700" algn="just">
              <a:lnSpc>
                <a:spcPct val="115000"/>
              </a:lnSpc>
              <a:tabLst>
                <a:tab pos="457200" algn="l"/>
              </a:tabLst>
            </a:pPr>
            <a:r>
              <a:rPr lang="en-IN" b="1" dirty="0">
                <a:solidFill>
                  <a:schemeClr val="tx1"/>
                </a:solidFill>
                <a:latin typeface="Times New Roman" panose="02020603050405020304" pitchFamily="18" charset="0"/>
                <a:cs typeface="Times New Roman" panose="02020603050405020304" pitchFamily="18" charset="0"/>
              </a:rPr>
              <a:t>Advantages of Prototype </a:t>
            </a:r>
            <a:r>
              <a:rPr lang="en-IN" b="1" dirty="0" smtClean="0">
                <a:solidFill>
                  <a:schemeClr val="tx1"/>
                </a:solidFill>
                <a:latin typeface="Times New Roman" panose="02020603050405020304" pitchFamily="18" charset="0"/>
                <a:cs typeface="Times New Roman" panose="02020603050405020304" pitchFamily="18" charset="0"/>
              </a:rPr>
              <a:t>model:</a:t>
            </a:r>
          </a:p>
          <a:p>
            <a:pPr marL="685800" lvl="1">
              <a:lnSpc>
                <a:spcPct val="115000"/>
              </a:lnSpc>
              <a:buFont typeface="Wingdings" panose="05000000000000000000" pitchFamily="2" charset="2"/>
              <a:buChar char="Ø"/>
              <a:tabLst>
                <a:tab pos="457200" algn="l"/>
              </a:tabLst>
            </a:pPr>
            <a:r>
              <a:rPr lang="en-IN" sz="1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model is flexible in design.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685800" lvl="1">
              <a:lnSpc>
                <a:spcPct val="115000"/>
              </a:lnSpc>
              <a:buFont typeface="Wingdings" panose="05000000000000000000" pitchFamily="2" charset="2"/>
              <a:buChar char="Ø"/>
              <a:tabLst>
                <a:tab pos="457200" algn="l"/>
              </a:tabLst>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is easy to detect errors.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685800" lvl="1">
              <a:lnSpc>
                <a:spcPct val="115000"/>
              </a:lnSpc>
              <a:buFont typeface="Wingdings" panose="05000000000000000000" pitchFamily="2" charset="2"/>
              <a:buChar char="Ø"/>
              <a:tabLst>
                <a:tab pos="457200" algn="l"/>
              </a:tabLst>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We can find missing functionality easily.</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685800" lvl="1">
              <a:lnSpc>
                <a:spcPct val="115000"/>
              </a:lnSpc>
              <a:buFont typeface="Wingdings" panose="05000000000000000000" pitchFamily="2" charset="2"/>
              <a:buChar char="Ø"/>
              <a:tabLst>
                <a:tab pos="457200" algn="l"/>
              </a:tabLst>
            </a:pPr>
            <a:r>
              <a:rPr lang="en-IN" sz="1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can be reused by the developer for more complicated projects in the future.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685800" lvl="1">
              <a:lnSpc>
                <a:spcPct val="115000"/>
              </a:lnSpc>
              <a:buFont typeface="Wingdings" panose="05000000000000000000" pitchFamily="2" charset="2"/>
              <a:buChar char="Ø"/>
              <a:tabLst>
                <a:tab pos="457200" algn="l"/>
              </a:tabLst>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ensures a greater level of customer satisfaction and comfort.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685800" lvl="1">
              <a:lnSpc>
                <a:spcPct val="115000"/>
              </a:lnSpc>
              <a:buFont typeface="Wingdings" panose="05000000000000000000" pitchFamily="2" charset="2"/>
              <a:buChar char="Ø"/>
              <a:tabLst>
                <a:tab pos="457200" algn="l"/>
              </a:tabLst>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is ideal for online system.</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685800" lvl="1">
              <a:lnSpc>
                <a:spcPct val="115000"/>
              </a:lnSpc>
              <a:buFont typeface="Wingdings" panose="05000000000000000000" pitchFamily="2" charset="2"/>
              <a:buChar char="Ø"/>
              <a:tabLst>
                <a:tab pos="457200" algn="l"/>
              </a:tabLst>
            </a:pP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helps developers and users both understand the system better.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685800" lvl="1">
              <a:lnSpc>
                <a:spcPct val="115000"/>
              </a:lnSpc>
              <a:buFont typeface="Wingdings" panose="05000000000000000000" pitchFamily="2" charset="2"/>
              <a:buChar char="Ø"/>
              <a:tabLst>
                <a:tab pos="457200" algn="l"/>
              </a:tabLst>
            </a:pPr>
            <a:r>
              <a:rPr lang="en-IN" sz="1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can actively involve users in the development phase.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R="12700" algn="just">
              <a:lnSpc>
                <a:spcPct val="115000"/>
              </a:lnSpc>
              <a:tabLst>
                <a:tab pos="457200" algn="l"/>
              </a:tabLst>
            </a:pPr>
            <a:endParaRPr lang="en-US" dirty="0" smtClean="0">
              <a:solidFill>
                <a:schemeClr val="tx1"/>
              </a:solidFill>
              <a:latin typeface="Times New Roman" panose="02020603050405020304" pitchFamily="18" charset="0"/>
              <a:cs typeface="Times New Roman" panose="02020603050405020304" pitchFamily="18" charset="0"/>
            </a:endParaRPr>
          </a:p>
          <a:p>
            <a:pPr marR="12700" algn="just">
              <a:lnSpc>
                <a:spcPct val="115000"/>
              </a:lnSpc>
              <a:tabLst>
                <a:tab pos="457200" algn="l"/>
              </a:tabLs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ounded Rectangle 3"/>
          <p:cNvSpPr/>
          <p:nvPr/>
        </p:nvSpPr>
        <p:spPr>
          <a:xfrm>
            <a:off x="654903" y="1143000"/>
            <a:ext cx="4304723" cy="89452"/>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Tree>
    <p:extLst>
      <p:ext uri="{BB962C8B-B14F-4D97-AF65-F5344CB8AC3E}">
        <p14:creationId xmlns:p14="http://schemas.microsoft.com/office/powerpoint/2010/main" val="2761447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IN" sz="4400" b="1" dirty="0">
                <a:solidFill>
                  <a:srgbClr val="00B050"/>
                </a:solidFill>
                <a:latin typeface="Times New Roman" panose="02020603050405020304" pitchFamily="18" charset="0"/>
                <a:ea typeface="Times New Roman" panose="02020603050405020304" pitchFamily="18" charset="0"/>
                <a:cs typeface="Shruti" panose="020B0502040204020203" pitchFamily="34" charset="0"/>
              </a:rPr>
              <a:t>Prototype Model</a:t>
            </a:r>
            <a:endParaRPr lang="gu-IN" sz="5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224839" y="1510749"/>
            <a:ext cx="10290761" cy="4850294"/>
          </a:xfrm>
        </p:spPr>
        <p:txBody>
          <a:bodyPr>
            <a:normAutofit/>
          </a:bodyPr>
          <a:lstStyle/>
          <a:p>
            <a:pPr marR="12700" algn="just">
              <a:lnSpc>
                <a:spcPct val="115000"/>
              </a:lnSpc>
              <a:tabLst>
                <a:tab pos="457200" algn="l"/>
              </a:tabLst>
            </a:pPr>
            <a:r>
              <a:rPr lang="en-IN" b="1" dirty="0" smtClean="0">
                <a:solidFill>
                  <a:schemeClr val="tx1"/>
                </a:solidFill>
                <a:latin typeface="Times New Roman" panose="02020603050405020304" pitchFamily="18" charset="0"/>
                <a:cs typeface="Times New Roman" panose="02020603050405020304" pitchFamily="18" charset="0"/>
              </a:rPr>
              <a:t>Disadvantages </a:t>
            </a:r>
            <a:r>
              <a:rPr lang="en-IN" b="1" dirty="0">
                <a:solidFill>
                  <a:schemeClr val="tx1"/>
                </a:solidFill>
                <a:latin typeface="Times New Roman" panose="02020603050405020304" pitchFamily="18" charset="0"/>
                <a:cs typeface="Times New Roman" panose="02020603050405020304" pitchFamily="18" charset="0"/>
              </a:rPr>
              <a:t>of Prototype </a:t>
            </a:r>
            <a:r>
              <a:rPr lang="en-IN" b="1" dirty="0" smtClean="0">
                <a:solidFill>
                  <a:schemeClr val="tx1"/>
                </a:solidFill>
                <a:latin typeface="Times New Roman" panose="02020603050405020304" pitchFamily="18" charset="0"/>
                <a:cs typeface="Times New Roman" panose="02020603050405020304" pitchFamily="18" charset="0"/>
              </a:rPr>
              <a:t>model:</a:t>
            </a:r>
          </a:p>
          <a:p>
            <a:pPr marL="685800" lvl="1">
              <a:lnSpc>
                <a:spcPct val="115000"/>
              </a:lnSpc>
              <a:buFont typeface="Wingdings" panose="05000000000000000000" pitchFamily="2" charset="2"/>
              <a:buChar char="Ø"/>
              <a:tabLst>
                <a:tab pos="4572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This model is costly.</a:t>
            </a:r>
            <a:endParaRPr lang="en-US" dirty="0">
              <a:latin typeface="Calibri" panose="020F0502020204030204" pitchFamily="34" charset="0"/>
              <a:ea typeface="Calibri" panose="020F0502020204030204" pitchFamily="34" charset="0"/>
              <a:cs typeface="Shruti" panose="020B0502040204020203" pitchFamily="34" charset="0"/>
            </a:endParaRPr>
          </a:p>
          <a:p>
            <a:pPr marL="685800" lvl="1">
              <a:lnSpc>
                <a:spcPct val="115000"/>
              </a:lnSpc>
              <a:buFont typeface="Wingdings" panose="05000000000000000000" pitchFamily="2" charset="2"/>
              <a:buChar char="Ø"/>
              <a:tabLst>
                <a:tab pos="457200" algn="l"/>
              </a:tabLst>
            </a:pPr>
            <a:r>
              <a:rPr lang="en-IN" sz="1800"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There </a:t>
            </a: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may be too much variation in requirements.</a:t>
            </a:r>
            <a:endParaRPr lang="en-US" dirty="0">
              <a:latin typeface="Calibri" panose="020F0502020204030204" pitchFamily="34" charset="0"/>
              <a:ea typeface="Calibri" panose="020F0502020204030204" pitchFamily="34" charset="0"/>
              <a:cs typeface="Shruti" panose="020B0502040204020203" pitchFamily="34" charset="0"/>
            </a:endParaRPr>
          </a:p>
          <a:p>
            <a:pPr marL="685800" marR="12700" lvl="1">
              <a:lnSpc>
                <a:spcPct val="115000"/>
              </a:lnSpc>
              <a:buFont typeface="Wingdings" panose="05000000000000000000" pitchFamily="2" charset="2"/>
              <a:buChar char="Ø"/>
              <a:tabLst>
                <a:tab pos="4572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Customers sometimes demand the actual product to be delivered soon after seeing an early prototype.</a:t>
            </a:r>
            <a:endParaRPr lang="en-US" dirty="0">
              <a:latin typeface="Calibri" panose="020F0502020204030204" pitchFamily="34" charset="0"/>
              <a:ea typeface="Calibri" panose="020F0502020204030204" pitchFamily="34" charset="0"/>
              <a:cs typeface="Shruti" panose="020B0502040204020203" pitchFamily="34" charset="0"/>
            </a:endParaRPr>
          </a:p>
          <a:p>
            <a:pPr marL="685800" lvl="1">
              <a:lnSpc>
                <a:spcPct val="115000"/>
              </a:lnSpc>
              <a:buFont typeface="Wingdings" panose="05000000000000000000" pitchFamily="2" charset="2"/>
              <a:buChar char="Ø"/>
              <a:tabLst>
                <a:tab pos="4572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There may be sub-optimal solutions because of developers in a hurry to build prototypes.</a:t>
            </a:r>
            <a:endParaRPr lang="en-US" dirty="0">
              <a:latin typeface="Calibri" panose="020F0502020204030204" pitchFamily="34" charset="0"/>
              <a:ea typeface="Calibri" panose="020F0502020204030204" pitchFamily="34" charset="0"/>
              <a:cs typeface="Shruti" panose="020B0502040204020203" pitchFamily="34" charset="0"/>
            </a:endParaRPr>
          </a:p>
          <a:p>
            <a:pPr marL="685800" lvl="1">
              <a:lnSpc>
                <a:spcPct val="115000"/>
              </a:lnSpc>
              <a:buFont typeface="Wingdings" panose="05000000000000000000" pitchFamily="2" charset="2"/>
              <a:buChar char="Ø"/>
              <a:tabLst>
                <a:tab pos="4572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Customers may not be satisfied or interested in the product after seeing the initial prototype.</a:t>
            </a:r>
            <a:endParaRPr lang="en-US" dirty="0">
              <a:latin typeface="Calibri" panose="020F0502020204030204" pitchFamily="34" charset="0"/>
              <a:ea typeface="Calibri" panose="020F0502020204030204" pitchFamily="34" charset="0"/>
              <a:cs typeface="Shruti" panose="020B0502040204020203" pitchFamily="34" charset="0"/>
            </a:endParaRPr>
          </a:p>
          <a:p>
            <a:pPr marL="685800" lvl="1">
              <a:lnSpc>
                <a:spcPct val="115000"/>
              </a:lnSpc>
              <a:buFont typeface="Wingdings" panose="05000000000000000000" pitchFamily="2" charset="2"/>
              <a:buChar char="Ø"/>
              <a:tabLst>
                <a:tab pos="4572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There is certainty in determining the number of iterations.</a:t>
            </a:r>
            <a:endParaRPr lang="en-US" dirty="0">
              <a:latin typeface="Calibri" panose="020F0502020204030204" pitchFamily="34" charset="0"/>
              <a:ea typeface="Calibri" panose="020F0502020204030204" pitchFamily="34" charset="0"/>
              <a:cs typeface="Shruti" panose="020B0502040204020203" pitchFamily="34" charset="0"/>
            </a:endParaRPr>
          </a:p>
          <a:p>
            <a:pPr marL="685800" lvl="1">
              <a:lnSpc>
                <a:spcPct val="115000"/>
              </a:lnSpc>
              <a:buFont typeface="Wingdings" panose="05000000000000000000" pitchFamily="2" charset="2"/>
              <a:buChar char="Ø"/>
              <a:tabLst>
                <a:tab pos="4572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There may be incomplete or inadequate problem analysis.</a:t>
            </a:r>
            <a:endParaRPr lang="en-US" dirty="0">
              <a:latin typeface="Calibri" panose="020F0502020204030204" pitchFamily="34" charset="0"/>
              <a:ea typeface="Calibri" panose="020F0502020204030204" pitchFamily="34" charset="0"/>
              <a:cs typeface="Shruti" panose="020B0502040204020203" pitchFamily="34" charset="0"/>
            </a:endParaRPr>
          </a:p>
          <a:p>
            <a:pPr marL="685800" lvl="1">
              <a:lnSpc>
                <a:spcPct val="115000"/>
              </a:lnSpc>
              <a:buFont typeface="Wingdings" panose="05000000000000000000" pitchFamily="2" charset="2"/>
              <a:buChar char="Ø"/>
              <a:tabLst>
                <a:tab pos="457200" algn="l"/>
              </a:tabLst>
            </a:pPr>
            <a:r>
              <a:rPr lang="en-IN" sz="18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There may increase the complexity of the system.</a:t>
            </a:r>
            <a:endParaRPr lang="en-US" dirty="0">
              <a:latin typeface="Calibri" panose="020F0502020204030204" pitchFamily="34" charset="0"/>
              <a:ea typeface="Calibri" panose="020F0502020204030204" pitchFamily="34" charset="0"/>
              <a:cs typeface="Shruti" panose="020B0502040204020203" pitchFamily="34" charset="0"/>
            </a:endParaRPr>
          </a:p>
          <a:p>
            <a:pPr marR="12700" algn="just">
              <a:lnSpc>
                <a:spcPct val="115000"/>
              </a:lnSpc>
              <a:tabLst>
                <a:tab pos="457200" algn="l"/>
              </a:tabLst>
            </a:pPr>
            <a:endParaRPr lang="en-US" dirty="0" smtClean="0">
              <a:solidFill>
                <a:schemeClr val="tx1"/>
              </a:solidFill>
              <a:latin typeface="Times New Roman" panose="02020603050405020304" pitchFamily="18" charset="0"/>
              <a:cs typeface="Times New Roman" panose="02020603050405020304" pitchFamily="18" charset="0"/>
            </a:endParaRPr>
          </a:p>
          <a:p>
            <a:pPr marR="12700" algn="just">
              <a:lnSpc>
                <a:spcPct val="115000"/>
              </a:lnSpc>
              <a:tabLst>
                <a:tab pos="457200" algn="l"/>
              </a:tabLs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ounded Rectangle 3"/>
          <p:cNvSpPr/>
          <p:nvPr/>
        </p:nvSpPr>
        <p:spPr>
          <a:xfrm>
            <a:off x="654903" y="1143000"/>
            <a:ext cx="4304723" cy="89452"/>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Tree>
    <p:extLst>
      <p:ext uri="{BB962C8B-B14F-4D97-AF65-F5344CB8AC3E}">
        <p14:creationId xmlns:p14="http://schemas.microsoft.com/office/powerpoint/2010/main" val="3846584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US" sz="4400" b="1" dirty="0" smtClean="0">
                <a:solidFill>
                  <a:srgbClr val="00B050"/>
                </a:solidFill>
                <a:latin typeface="Times New Roman" panose="02020603050405020304" pitchFamily="18" charset="0"/>
                <a:cs typeface="Times New Roman" panose="02020603050405020304" pitchFamily="18" charset="0"/>
              </a:rPr>
              <a:t>Diagrams</a:t>
            </a:r>
            <a:endParaRPr lang="gu-IN" sz="60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765311" y="1354854"/>
            <a:ext cx="9521687" cy="4419779"/>
          </a:xfrm>
        </p:spPr>
        <p:txBody>
          <a:bodyPr>
            <a:normAutofit/>
          </a:bodyPr>
          <a:lstStyle/>
          <a:p>
            <a:pPr marL="400050" lvl="1" indent="0" defTabSz="914400">
              <a:lnSpc>
                <a:spcPct val="90000"/>
              </a:lnSpc>
              <a:buClrTx/>
              <a:buSzTx/>
              <a:buNone/>
            </a:pPr>
            <a:r>
              <a:rPr lang="en-US" sz="5400" b="1" dirty="0" smtClean="0">
                <a:solidFill>
                  <a:srgbClr val="008EDC"/>
                </a:solidFill>
                <a:latin typeface="Algerian" panose="04020705040A02060702" pitchFamily="82" charset="0"/>
              </a:rPr>
              <a:t> </a:t>
            </a:r>
          </a:p>
          <a:p>
            <a:pPr marR="12700" algn="just">
              <a:lnSpc>
                <a:spcPct val="115000"/>
              </a:lnSpc>
              <a:tabLst>
                <a:tab pos="457200" algn="l"/>
              </a:tabLst>
            </a:pPr>
            <a:r>
              <a:rPr lang="en-IN" sz="4800" dirty="0" smtClean="0">
                <a:solidFill>
                  <a:schemeClr val="tx1"/>
                </a:solidFill>
                <a:latin typeface="Algerian" panose="04020705040A02060702" pitchFamily="82" charset="0"/>
                <a:cs typeface="Times New Roman" panose="02020603050405020304" pitchFamily="18" charset="0"/>
              </a:rPr>
              <a:t> Flow Chart</a:t>
            </a:r>
          </a:p>
          <a:p>
            <a:pPr marR="12700" algn="just">
              <a:lnSpc>
                <a:spcPct val="115000"/>
              </a:lnSpc>
              <a:tabLst>
                <a:tab pos="457200" algn="l"/>
              </a:tabLst>
            </a:pPr>
            <a:r>
              <a:rPr lang="en-IN" sz="4800" dirty="0" smtClean="0">
                <a:solidFill>
                  <a:schemeClr val="tx1"/>
                </a:solidFill>
                <a:latin typeface="Algerian" panose="04020705040A02060702" pitchFamily="82" charset="0"/>
                <a:cs typeface="Times New Roman" panose="02020603050405020304" pitchFamily="18" charset="0"/>
              </a:rPr>
              <a:t> Data Flow Diagram</a:t>
            </a:r>
            <a:endParaRPr lang="en-US" sz="4800" dirty="0" smtClean="0">
              <a:solidFill>
                <a:schemeClr val="tx1"/>
              </a:solidFill>
              <a:latin typeface="Algerian" panose="04020705040A02060702" pitchFamily="82" charset="0"/>
              <a:cs typeface="Times New Roman" panose="02020603050405020304" pitchFamily="18" charset="0"/>
            </a:endParaRPr>
          </a:p>
          <a:p>
            <a:pPr marR="12700" algn="just">
              <a:lnSpc>
                <a:spcPct val="115000"/>
              </a:lnSpc>
              <a:tabLst>
                <a:tab pos="457200" algn="l"/>
              </a:tabLst>
            </a:pPr>
            <a:endParaRPr lang="en-US" sz="3600" dirty="0">
              <a:latin typeface="Algerian" panose="04020705040A02060702" pitchFamily="82" charset="0"/>
              <a:ea typeface="Calibri" panose="020F0502020204030204" pitchFamily="34" charset="0"/>
              <a:cs typeface="Times New Roman" panose="02020603050405020304" pitchFamily="18" charset="0"/>
            </a:endParaRPr>
          </a:p>
        </p:txBody>
      </p:sp>
      <p:sp>
        <p:nvSpPr>
          <p:cNvPr id="4" name="Rounded Rectangle 3"/>
          <p:cNvSpPr/>
          <p:nvPr/>
        </p:nvSpPr>
        <p:spPr>
          <a:xfrm>
            <a:off x="654904" y="1143000"/>
            <a:ext cx="2982818" cy="9939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Tree>
    <p:extLst>
      <p:ext uri="{BB962C8B-B14F-4D97-AF65-F5344CB8AC3E}">
        <p14:creationId xmlns:p14="http://schemas.microsoft.com/office/powerpoint/2010/main" val="3801463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Flow Chart</a:t>
            </a:r>
            <a:endParaRPr lang="gu-IN" sz="5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506896" y="1941264"/>
            <a:ext cx="9173818" cy="4850294"/>
          </a:xfrm>
        </p:spPr>
        <p:txBody>
          <a:bodyPr>
            <a:normAutofit/>
          </a:bodyPr>
          <a:lstStyle/>
          <a:p>
            <a:pPr marL="0" indent="0">
              <a:lnSpc>
                <a:spcPct val="115000"/>
              </a:lnSpc>
              <a:buNone/>
            </a:pPr>
            <a:r>
              <a:rPr lang="en-IN" sz="12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 </a:t>
            </a:r>
            <a:endParaRPr lang="en-US" sz="1600" dirty="0">
              <a:latin typeface="Calibri" panose="020F0502020204030204" pitchFamily="34" charset="0"/>
              <a:ea typeface="Calibri" panose="020F0502020204030204" pitchFamily="34" charset="0"/>
              <a:cs typeface="Shruti" panose="020B0502040204020203" pitchFamily="34" charset="0"/>
            </a:endParaRPr>
          </a:p>
          <a:p>
            <a:pPr marR="12700" algn="just">
              <a:lnSpc>
                <a:spcPct val="115000"/>
              </a:lnSpc>
            </a:pPr>
            <a:r>
              <a:rPr lang="en-IN"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A pictorial representation of an algorithm is called a „Flowchart‟. In flowchart, the steps in the algorithm are represented in the form of different shapes of boxes and the logical flow is indicated by interconnecting arrows. </a:t>
            </a:r>
            <a:endParaRPr lang="en-IN"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endParaRPr>
          </a:p>
          <a:p>
            <a:pPr marL="0" marR="12700" indent="0" algn="just">
              <a:lnSpc>
                <a:spcPct val="115000"/>
              </a:lnSpc>
              <a:buNone/>
            </a:pPr>
            <a:endParaRPr lang="en-IN"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endParaRPr>
          </a:p>
          <a:p>
            <a:pPr marR="12700" algn="just">
              <a:lnSpc>
                <a:spcPct val="115000"/>
              </a:lnSpc>
            </a:pPr>
            <a:r>
              <a:rPr lang="en-IN"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The </a:t>
            </a:r>
            <a:r>
              <a:rPr lang="en-IN"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boxes are used to represent different operations and the arrows are used to represent the sequence of these operations. Since this is a visual way of algorithm representation, it helps the programmer/tester in understanding the logic of the program.</a:t>
            </a:r>
            <a:endParaRPr lang="en-US" sz="1600" dirty="0">
              <a:latin typeface="Calibri" panose="020F0502020204030204" pitchFamily="34" charset="0"/>
              <a:ea typeface="Calibri" panose="020F0502020204030204" pitchFamily="34" charset="0"/>
              <a:cs typeface="Shruti" panose="020B0502040204020203" pitchFamily="34" charset="0"/>
            </a:endParaRPr>
          </a:p>
          <a:p>
            <a:pPr marR="12700" algn="just">
              <a:lnSpc>
                <a:spcPct val="115000"/>
              </a:lnSpc>
              <a:tabLst>
                <a:tab pos="457200" algn="l"/>
              </a:tabLst>
            </a:pPr>
            <a:endParaRPr lang="en-US" dirty="0" smtClean="0">
              <a:solidFill>
                <a:schemeClr val="tx1"/>
              </a:solidFill>
              <a:latin typeface="Times New Roman" panose="02020603050405020304" pitchFamily="18" charset="0"/>
              <a:cs typeface="Times New Roman" panose="02020603050405020304" pitchFamily="18" charset="0"/>
            </a:endParaRPr>
          </a:p>
          <a:p>
            <a:pPr marR="12700" algn="just">
              <a:lnSpc>
                <a:spcPct val="115000"/>
              </a:lnSpc>
              <a:tabLst>
                <a:tab pos="457200" algn="l"/>
              </a:tabLs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ounded Rectangle 3"/>
          <p:cNvSpPr/>
          <p:nvPr/>
        </p:nvSpPr>
        <p:spPr>
          <a:xfrm>
            <a:off x="654904" y="1143000"/>
            <a:ext cx="3082210" cy="795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Tree>
    <p:extLst>
      <p:ext uri="{BB962C8B-B14F-4D97-AF65-F5344CB8AC3E}">
        <p14:creationId xmlns:p14="http://schemas.microsoft.com/office/powerpoint/2010/main" val="20175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edia Placeholder 6">
            <a:extLst>
              <a:ext uri="{FF2B5EF4-FFF2-40B4-BE49-F238E27FC236}">
                <a16:creationId xmlns:a16="http://schemas.microsoft.com/office/drawing/2014/main" id="{4FDDF16F-F562-4D37-8054-89B5C63EE2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7892" y="138216"/>
            <a:ext cx="2474395" cy="2448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4">
            <a:extLst>
              <a:ext uri="{FF2B5EF4-FFF2-40B4-BE49-F238E27FC236}">
                <a16:creationId xmlns:a16="http://schemas.microsoft.com/office/drawing/2014/main" id="{8200BD0C-9201-4E43-8EF4-871CCF4C0FBE}"/>
              </a:ext>
            </a:extLst>
          </p:cNvPr>
          <p:cNvSpPr txBox="1">
            <a:spLocks/>
          </p:cNvSpPr>
          <p:nvPr/>
        </p:nvSpPr>
        <p:spPr>
          <a:xfrm>
            <a:off x="209970" y="2765210"/>
            <a:ext cx="9967700" cy="853993"/>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ct val="0"/>
              </a:spcBef>
              <a:buFont typeface="Arial" panose="020B0604020202020204" pitchFamily="34" charset="0"/>
              <a:buNone/>
              <a:defRPr sz="1800" b="1" kern="1200">
                <a:solidFill>
                  <a:schemeClr val="accent1"/>
                </a:solidFill>
                <a:latin typeface="+mn-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sz="5400" b="0" strike="noStrike" kern="1200" cap="none" spc="0" normalizeH="0" baseline="0" noProof="0" dirty="0" smtClean="0">
                <a:ln>
                  <a:noFill/>
                </a:ln>
                <a:solidFill>
                  <a:srgbClr val="FF0000"/>
                </a:solidFill>
                <a:effectLst/>
                <a:uLnTx/>
                <a:uFillTx/>
                <a:latin typeface="Algerian" panose="04020705040A02060702" pitchFamily="82" charset="0"/>
              </a:rPr>
              <a:t>S.D.H.G College of BCA &amp; IT</a:t>
            </a:r>
            <a:endParaRPr kumimoji="0" lang="en-US" sz="5400" b="0" strike="noStrike" kern="1200" cap="none" spc="0" normalizeH="0" baseline="0" noProof="0" dirty="0">
              <a:ln>
                <a:noFill/>
              </a:ln>
              <a:solidFill>
                <a:srgbClr val="FF0000"/>
              </a:solidFill>
              <a:effectLst/>
              <a:uLnTx/>
              <a:uFillTx/>
              <a:latin typeface="Algerian" panose="04020705040A02060702" pitchFamily="82" charset="0"/>
            </a:endParaRPr>
          </a:p>
        </p:txBody>
      </p:sp>
      <p:sp>
        <p:nvSpPr>
          <p:cNvPr id="9" name="Title 4">
            <a:extLst>
              <a:ext uri="{FF2B5EF4-FFF2-40B4-BE49-F238E27FC236}">
                <a16:creationId xmlns:a16="http://schemas.microsoft.com/office/drawing/2014/main" id="{2C2860E8-C609-4CB5-8A03-DE11ED8FD3E0}"/>
              </a:ext>
            </a:extLst>
          </p:cNvPr>
          <p:cNvSpPr txBox="1">
            <a:spLocks/>
          </p:cNvSpPr>
          <p:nvPr/>
        </p:nvSpPr>
        <p:spPr>
          <a:xfrm>
            <a:off x="778082" y="3619203"/>
            <a:ext cx="9399588" cy="1559084"/>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ct val="0"/>
              </a:spcBef>
              <a:buFont typeface="Arial" panose="020B0604020202020204" pitchFamily="34" charset="0"/>
              <a:buNone/>
              <a:defRPr sz="1800" b="1" kern="1200">
                <a:solidFill>
                  <a:schemeClr val="accent1"/>
                </a:solidFill>
                <a:latin typeface="+mn-lt"/>
                <a:ea typeface="+mj-ea"/>
                <a:cs typeface="+mj-cs"/>
              </a:defRPr>
            </a:lvl1pPr>
          </a:lstStyle>
          <a:p>
            <a:pPr>
              <a:lnSpc>
                <a:spcPct val="100000"/>
              </a:lnSpc>
            </a:pPr>
            <a:r>
              <a:rPr lang="en-US" sz="2800" b="0" dirty="0">
                <a:solidFill>
                  <a:srgbClr val="7030A0"/>
                </a:solidFill>
                <a:latin typeface="Times New Roman" panose="02020603050405020304" pitchFamily="18" charset="0"/>
                <a:cs typeface="Times New Roman" panose="02020603050405020304" pitchFamily="18" charset="0"/>
              </a:rPr>
              <a:t>214, Ranchhod Nagar, Opp. Swami Narayan Temple, </a:t>
            </a:r>
            <a:r>
              <a:rPr lang="en-US" sz="2800" b="0" dirty="0" err="1">
                <a:solidFill>
                  <a:srgbClr val="7030A0"/>
                </a:solidFill>
                <a:latin typeface="Times New Roman" panose="02020603050405020304" pitchFamily="18" charset="0"/>
                <a:cs typeface="Times New Roman" panose="02020603050405020304" pitchFamily="18" charset="0"/>
              </a:rPr>
              <a:t>Udhna</a:t>
            </a:r>
            <a:r>
              <a:rPr lang="en-US" sz="2800" b="0" dirty="0">
                <a:solidFill>
                  <a:srgbClr val="7030A0"/>
                </a:solidFill>
                <a:latin typeface="Times New Roman" panose="02020603050405020304" pitchFamily="18" charset="0"/>
                <a:cs typeface="Times New Roman" panose="02020603050405020304" pitchFamily="18" charset="0"/>
              </a:rPr>
              <a:t> - Navsari Main Rd, </a:t>
            </a:r>
            <a:r>
              <a:rPr lang="en-US" sz="2800" b="0" dirty="0" err="1">
                <a:solidFill>
                  <a:srgbClr val="7030A0"/>
                </a:solidFill>
                <a:latin typeface="Times New Roman" panose="02020603050405020304" pitchFamily="18" charset="0"/>
                <a:cs typeface="Times New Roman" panose="02020603050405020304" pitchFamily="18" charset="0"/>
              </a:rPr>
              <a:t>Udhna</a:t>
            </a:r>
            <a:r>
              <a:rPr lang="en-US" sz="2800" b="0" dirty="0">
                <a:solidFill>
                  <a:srgbClr val="7030A0"/>
                </a:solidFill>
                <a:latin typeface="Times New Roman" panose="02020603050405020304" pitchFamily="18" charset="0"/>
                <a:cs typeface="Times New Roman" panose="02020603050405020304" pitchFamily="18" charset="0"/>
              </a:rPr>
              <a:t>, Surat, Gujarat 394210, India</a:t>
            </a:r>
          </a:p>
          <a:p>
            <a:pPr>
              <a:lnSpc>
                <a:spcPct val="100000"/>
              </a:lnSpc>
            </a:pPr>
            <a:endParaRPr lang="en-US" sz="2800" b="0" dirty="0">
              <a:solidFill>
                <a:srgbClr val="7030A0"/>
              </a:solidFill>
              <a:latin typeface="Times New Roman" panose="02020603050405020304" pitchFamily="18" charset="0"/>
              <a:cs typeface="Times New Roman" panose="02020603050405020304" pitchFamily="18" charset="0"/>
            </a:endParaRPr>
          </a:p>
        </p:txBody>
      </p:sp>
      <p:sp>
        <p:nvSpPr>
          <p:cNvPr id="11" name="Title 4">
            <a:extLst>
              <a:ext uri="{FF2B5EF4-FFF2-40B4-BE49-F238E27FC236}">
                <a16:creationId xmlns:a16="http://schemas.microsoft.com/office/drawing/2014/main" id="{527526F5-4285-4148-BD2E-F4320FDD0F4D}"/>
              </a:ext>
            </a:extLst>
          </p:cNvPr>
          <p:cNvSpPr txBox="1">
            <a:spLocks/>
          </p:cNvSpPr>
          <p:nvPr/>
        </p:nvSpPr>
        <p:spPr>
          <a:xfrm>
            <a:off x="417892" y="4622518"/>
            <a:ext cx="9284907" cy="555769"/>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ct val="0"/>
              </a:spcBef>
              <a:buFont typeface="Arial" panose="020B0604020202020204" pitchFamily="34" charset="0"/>
              <a:buNone/>
              <a:defRPr sz="1800" b="1" kern="1200">
                <a:solidFill>
                  <a:schemeClr val="accent1"/>
                </a:solidFill>
                <a:latin typeface="+mn-lt"/>
                <a:ea typeface="+mj-ea"/>
                <a:cs typeface="+mj-cs"/>
              </a:defRPr>
            </a:lvl1pPr>
          </a:lstStyle>
          <a:p>
            <a:r>
              <a:rPr lang="en-US" sz="3600" b="0" dirty="0">
                <a:solidFill>
                  <a:srgbClr val="7030A0"/>
                </a:solidFill>
                <a:latin typeface="Aparajita" panose="02020603050405020304" pitchFamily="18" charset="0"/>
                <a:cs typeface="Aparajita" panose="02020603050405020304" pitchFamily="18" charset="0"/>
                <a:hlinkClick r:id="rId3"/>
              </a:rPr>
              <a:t>www.udhnacitizen.org</a:t>
            </a:r>
            <a:r>
              <a:rPr lang="en-US" sz="3600" b="0" dirty="0">
                <a:solidFill>
                  <a:srgbClr val="0048B3">
                    <a:lumMod val="75000"/>
                  </a:srgbClr>
                </a:solidFill>
                <a:latin typeface="Aparajita" panose="02020603050405020304" pitchFamily="18" charset="0"/>
                <a:cs typeface="Aparajita" panose="02020603050405020304" pitchFamily="18" charset="0"/>
              </a:rPr>
              <a:t> | </a:t>
            </a:r>
            <a:r>
              <a:rPr lang="en-US" sz="3600" b="0" dirty="0">
                <a:solidFill>
                  <a:srgbClr val="0048B3">
                    <a:lumMod val="75000"/>
                  </a:srgbClr>
                </a:solidFill>
                <a:latin typeface="Aparajita" panose="02020603050405020304" pitchFamily="18" charset="0"/>
                <a:cs typeface="Aparajita" panose="02020603050405020304" pitchFamily="18" charset="0"/>
                <a:hlinkClick r:id="rId4"/>
              </a:rPr>
              <a:t>uaccait@gmail.com</a:t>
            </a:r>
            <a:r>
              <a:rPr lang="en-US" sz="3600" b="0" dirty="0">
                <a:solidFill>
                  <a:srgbClr val="0048B3">
                    <a:lumMod val="75000"/>
                  </a:srgbClr>
                </a:solidFill>
                <a:latin typeface="Aparajita" panose="02020603050405020304" pitchFamily="18" charset="0"/>
                <a:cs typeface="Aparajita" panose="02020603050405020304" pitchFamily="18" charset="0"/>
              </a:rPr>
              <a:t> | </a:t>
            </a:r>
            <a:r>
              <a:rPr lang="en-US" sz="3600" dirty="0">
                <a:solidFill>
                  <a:srgbClr val="0000FF"/>
                </a:solidFill>
                <a:latin typeface="Aparajita" panose="02020603050405020304" pitchFamily="18" charset="0"/>
                <a:cs typeface="Aparajita" panose="02020603050405020304" pitchFamily="18" charset="0"/>
              </a:rPr>
              <a:t>0261-2277739</a:t>
            </a:r>
          </a:p>
        </p:txBody>
      </p:sp>
      <p:sp>
        <p:nvSpPr>
          <p:cNvPr id="14" name="Rounded Rectangle 13"/>
          <p:cNvSpPr/>
          <p:nvPr/>
        </p:nvSpPr>
        <p:spPr>
          <a:xfrm>
            <a:off x="5477876" y="292536"/>
            <a:ext cx="3131905" cy="45719"/>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
        <p:nvSpPr>
          <p:cNvPr id="24" name="Rounded Rectangle 23"/>
          <p:cNvSpPr/>
          <p:nvPr/>
        </p:nvSpPr>
        <p:spPr>
          <a:xfrm>
            <a:off x="5630276" y="444936"/>
            <a:ext cx="3131905" cy="45719"/>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
        <p:nvSpPr>
          <p:cNvPr id="25" name="Rounded Rectangle 24"/>
          <p:cNvSpPr/>
          <p:nvPr/>
        </p:nvSpPr>
        <p:spPr>
          <a:xfrm>
            <a:off x="5782676" y="597336"/>
            <a:ext cx="3131905" cy="45719"/>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
        <p:nvSpPr>
          <p:cNvPr id="26" name="Rounded Rectangle 25"/>
          <p:cNvSpPr/>
          <p:nvPr/>
        </p:nvSpPr>
        <p:spPr>
          <a:xfrm>
            <a:off x="5935076" y="749736"/>
            <a:ext cx="3131905" cy="45719"/>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
        <p:nvSpPr>
          <p:cNvPr id="27" name="Rounded Rectangle 26"/>
          <p:cNvSpPr/>
          <p:nvPr/>
        </p:nvSpPr>
        <p:spPr>
          <a:xfrm>
            <a:off x="6087476" y="902136"/>
            <a:ext cx="3131905" cy="45719"/>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
        <p:nvSpPr>
          <p:cNvPr id="28" name="Rounded Rectangle 27"/>
          <p:cNvSpPr/>
          <p:nvPr/>
        </p:nvSpPr>
        <p:spPr>
          <a:xfrm>
            <a:off x="6239876" y="1054536"/>
            <a:ext cx="3131905" cy="45719"/>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
        <p:nvSpPr>
          <p:cNvPr id="29" name="Rounded Rectangle 28"/>
          <p:cNvSpPr/>
          <p:nvPr/>
        </p:nvSpPr>
        <p:spPr>
          <a:xfrm>
            <a:off x="6392276" y="1206936"/>
            <a:ext cx="3131905" cy="45719"/>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Tree>
    <p:extLst>
      <p:ext uri="{BB962C8B-B14F-4D97-AF65-F5344CB8AC3E}">
        <p14:creationId xmlns:p14="http://schemas.microsoft.com/office/powerpoint/2010/main" val="3155692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Flow Chart</a:t>
            </a:r>
            <a:endParaRPr lang="gu-IN" sz="5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506896" y="1302026"/>
            <a:ext cx="9173818" cy="5489532"/>
          </a:xfrm>
        </p:spPr>
        <p:txBody>
          <a:bodyPr>
            <a:normAutofit/>
          </a:bodyPr>
          <a:lstStyle/>
          <a:p>
            <a:pPr marR="12700" algn="just">
              <a:lnSpc>
                <a:spcPct val="115000"/>
              </a:lnSpc>
              <a:tabLst>
                <a:tab pos="457200" algn="l"/>
              </a:tabLst>
            </a:pPr>
            <a:endParaRPr lang="en-IN" b="1" dirty="0" smtClean="0">
              <a:solidFill>
                <a:srgbClr val="000000"/>
              </a:solidFill>
              <a:latin typeface="Times New Roman" panose="02020603050405020304" pitchFamily="18" charset="0"/>
              <a:ea typeface="Times New Roman" panose="02020603050405020304" pitchFamily="18" charset="0"/>
            </a:endParaRPr>
          </a:p>
          <a:p>
            <a:pPr marR="12700" algn="just">
              <a:lnSpc>
                <a:spcPct val="115000"/>
              </a:lnSpc>
              <a:tabLst>
                <a:tab pos="457200" algn="l"/>
              </a:tabLst>
            </a:pPr>
            <a:endParaRPr lang="en-IN" b="1" dirty="0">
              <a:solidFill>
                <a:srgbClr val="000000"/>
              </a:solidFill>
              <a:latin typeface="Times New Roman" panose="02020603050405020304" pitchFamily="18" charset="0"/>
              <a:ea typeface="Times New Roman" panose="02020603050405020304" pitchFamily="18" charset="0"/>
            </a:endParaRPr>
          </a:p>
          <a:p>
            <a:pPr marR="12700" algn="just">
              <a:lnSpc>
                <a:spcPct val="115000"/>
              </a:lnSpc>
              <a:tabLst>
                <a:tab pos="457200" algn="l"/>
              </a:tabLst>
            </a:pPr>
            <a:endParaRPr lang="en-IN" b="1" dirty="0" smtClean="0">
              <a:solidFill>
                <a:srgbClr val="000000"/>
              </a:solidFill>
              <a:latin typeface="Times New Roman" panose="02020603050405020304" pitchFamily="18" charset="0"/>
              <a:ea typeface="Times New Roman" panose="02020603050405020304" pitchFamily="18" charset="0"/>
            </a:endParaRPr>
          </a:p>
          <a:p>
            <a:pPr marR="12700" algn="just">
              <a:lnSpc>
                <a:spcPct val="115000"/>
              </a:lnSpc>
              <a:tabLst>
                <a:tab pos="457200" algn="l"/>
              </a:tabLst>
            </a:pPr>
            <a:endParaRPr lang="en-IN" b="1" dirty="0">
              <a:solidFill>
                <a:srgbClr val="000000"/>
              </a:solidFill>
              <a:latin typeface="Times New Roman" panose="02020603050405020304" pitchFamily="18" charset="0"/>
              <a:ea typeface="Times New Roman" panose="02020603050405020304" pitchFamily="18" charset="0"/>
            </a:endParaRPr>
          </a:p>
          <a:p>
            <a:pPr marR="12700" algn="just">
              <a:lnSpc>
                <a:spcPct val="115000"/>
              </a:lnSpc>
              <a:tabLst>
                <a:tab pos="457200" algn="l"/>
              </a:tabLst>
            </a:pPr>
            <a:endParaRPr lang="en-IN" b="1" dirty="0" smtClean="0">
              <a:solidFill>
                <a:srgbClr val="000000"/>
              </a:solidFill>
              <a:latin typeface="Times New Roman" panose="02020603050405020304" pitchFamily="18" charset="0"/>
              <a:ea typeface="Times New Roman" panose="02020603050405020304" pitchFamily="18" charset="0"/>
            </a:endParaRPr>
          </a:p>
          <a:p>
            <a:pPr marR="12700" algn="just">
              <a:lnSpc>
                <a:spcPct val="115000"/>
              </a:lnSpc>
              <a:tabLst>
                <a:tab pos="457200" algn="l"/>
              </a:tabLst>
            </a:pPr>
            <a:r>
              <a:rPr lang="en-IN" b="1" dirty="0" smtClean="0">
                <a:solidFill>
                  <a:srgbClr val="000000"/>
                </a:solidFill>
                <a:latin typeface="Times New Roman" panose="02020603050405020304" pitchFamily="18" charset="0"/>
                <a:ea typeface="Times New Roman" panose="02020603050405020304" pitchFamily="18" charset="0"/>
              </a:rPr>
              <a:t>Flow </a:t>
            </a:r>
            <a:r>
              <a:rPr lang="en-IN" b="1" dirty="0">
                <a:solidFill>
                  <a:srgbClr val="000000"/>
                </a:solidFill>
                <a:latin typeface="Times New Roman" panose="02020603050405020304" pitchFamily="18" charset="0"/>
                <a:ea typeface="Times New Roman" panose="02020603050405020304" pitchFamily="18" charset="0"/>
              </a:rPr>
              <a:t>Chart for </a:t>
            </a:r>
            <a:r>
              <a:rPr lang="en-IN" b="1" dirty="0">
                <a:solidFill>
                  <a:srgbClr val="00B050"/>
                </a:solidFill>
                <a:latin typeface="Times New Roman" panose="02020603050405020304" pitchFamily="18" charset="0"/>
                <a:ea typeface="Times New Roman" panose="02020603050405020304" pitchFamily="18" charset="0"/>
              </a:rPr>
              <a:t>Login</a:t>
            </a:r>
            <a:r>
              <a:rPr lang="en-IN" b="1" dirty="0">
                <a:solidFill>
                  <a:srgbClr val="000000"/>
                </a:solidFill>
                <a:latin typeface="Times New Roman" panose="02020603050405020304" pitchFamily="18" charset="0"/>
                <a:ea typeface="Times New Roman" panose="02020603050405020304" pitchFamily="18" charset="0"/>
              </a:rPr>
              <a:t> </a:t>
            </a:r>
            <a:r>
              <a:rPr lang="en-IN" b="1" dirty="0" smtClean="0">
                <a:solidFill>
                  <a:srgbClr val="000000"/>
                </a:solidFill>
                <a:latin typeface="Times New Roman" panose="02020603050405020304" pitchFamily="18" charset="0"/>
                <a:ea typeface="Times New Roman" panose="02020603050405020304" pitchFamily="18" charset="0"/>
              </a:rPr>
              <a:t>Process</a:t>
            </a:r>
          </a:p>
          <a:p>
            <a:pPr marL="0" marR="12700" indent="0" algn="just">
              <a:lnSpc>
                <a:spcPct val="115000"/>
              </a:lnSpc>
              <a:buNone/>
              <a:tabLst>
                <a:tab pos="457200" algn="l"/>
              </a:tabLst>
            </a:pPr>
            <a:endParaRPr lang="en-US" dirty="0" smtClean="0">
              <a:solidFill>
                <a:schemeClr val="tx1"/>
              </a:solidFill>
              <a:latin typeface="Times New Roman" panose="02020603050405020304" pitchFamily="18" charset="0"/>
              <a:cs typeface="Times New Roman" panose="02020603050405020304" pitchFamily="18" charset="0"/>
            </a:endParaRPr>
          </a:p>
        </p:txBody>
      </p:sp>
      <p:sp>
        <p:nvSpPr>
          <p:cNvPr id="4" name="Rounded Rectangle 3"/>
          <p:cNvSpPr/>
          <p:nvPr/>
        </p:nvSpPr>
        <p:spPr>
          <a:xfrm>
            <a:off x="654904" y="1143000"/>
            <a:ext cx="3082210" cy="795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980" y="66442"/>
            <a:ext cx="4324790" cy="6791558"/>
          </a:xfrm>
          <a:prstGeom prst="rect">
            <a:avLst/>
          </a:prstGeom>
        </p:spPr>
      </p:pic>
    </p:spTree>
    <p:extLst>
      <p:ext uri="{BB962C8B-B14F-4D97-AF65-F5344CB8AC3E}">
        <p14:creationId xmlns:p14="http://schemas.microsoft.com/office/powerpoint/2010/main" val="1514764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Flow Chart</a:t>
            </a:r>
            <a:endParaRPr lang="gu-IN" sz="5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506896" y="1441174"/>
            <a:ext cx="9173818" cy="5350384"/>
          </a:xfrm>
        </p:spPr>
        <p:txBody>
          <a:bodyPr>
            <a:normAutofit/>
          </a:bodyPr>
          <a:lstStyle/>
          <a:p>
            <a:pPr marL="0" indent="0">
              <a:lnSpc>
                <a:spcPct val="115000"/>
              </a:lnSpc>
              <a:buNone/>
            </a:pPr>
            <a:r>
              <a:rPr lang="en-IN" sz="12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 </a:t>
            </a:r>
            <a:endParaRPr lang="en-US" sz="1600" dirty="0">
              <a:latin typeface="Calibri" panose="020F0502020204030204" pitchFamily="34" charset="0"/>
              <a:ea typeface="Calibri" panose="020F0502020204030204" pitchFamily="34" charset="0"/>
              <a:cs typeface="Shruti" panose="020B0502040204020203" pitchFamily="34" charset="0"/>
            </a:endParaRPr>
          </a:p>
          <a:p>
            <a:pPr marR="12700" algn="just">
              <a:lnSpc>
                <a:spcPct val="115000"/>
              </a:lnSpc>
              <a:tabLst>
                <a:tab pos="457200" algn="l"/>
              </a:tabLst>
            </a:pPr>
            <a:endParaRPr lang="en-IN" b="1" dirty="0" smtClean="0">
              <a:solidFill>
                <a:srgbClr val="000000"/>
              </a:solidFill>
              <a:latin typeface="Times New Roman" panose="02020603050405020304" pitchFamily="18" charset="0"/>
              <a:ea typeface="Times New Roman" panose="02020603050405020304" pitchFamily="18" charset="0"/>
            </a:endParaRPr>
          </a:p>
          <a:p>
            <a:pPr marR="12700" algn="just">
              <a:lnSpc>
                <a:spcPct val="115000"/>
              </a:lnSpc>
              <a:tabLst>
                <a:tab pos="457200" algn="l"/>
              </a:tabLst>
            </a:pPr>
            <a:endParaRPr lang="en-IN" b="1" dirty="0">
              <a:solidFill>
                <a:srgbClr val="000000"/>
              </a:solidFill>
              <a:latin typeface="Times New Roman" panose="02020603050405020304" pitchFamily="18" charset="0"/>
              <a:ea typeface="Times New Roman" panose="02020603050405020304" pitchFamily="18" charset="0"/>
            </a:endParaRPr>
          </a:p>
          <a:p>
            <a:pPr marR="12700" algn="just">
              <a:lnSpc>
                <a:spcPct val="115000"/>
              </a:lnSpc>
              <a:tabLst>
                <a:tab pos="457200" algn="l"/>
              </a:tabLst>
            </a:pPr>
            <a:endParaRPr lang="en-IN" b="1" dirty="0" smtClean="0">
              <a:solidFill>
                <a:srgbClr val="000000"/>
              </a:solidFill>
              <a:latin typeface="Times New Roman" panose="02020603050405020304" pitchFamily="18" charset="0"/>
              <a:ea typeface="Times New Roman" panose="02020603050405020304" pitchFamily="18" charset="0"/>
            </a:endParaRPr>
          </a:p>
          <a:p>
            <a:pPr marR="12700" algn="just">
              <a:lnSpc>
                <a:spcPct val="115000"/>
              </a:lnSpc>
              <a:tabLst>
                <a:tab pos="457200" algn="l"/>
              </a:tabLst>
            </a:pPr>
            <a:endParaRPr lang="en-IN" b="1" dirty="0">
              <a:solidFill>
                <a:srgbClr val="000000"/>
              </a:solidFill>
              <a:latin typeface="Times New Roman" panose="02020603050405020304" pitchFamily="18" charset="0"/>
              <a:ea typeface="Times New Roman" panose="02020603050405020304" pitchFamily="18" charset="0"/>
            </a:endParaRPr>
          </a:p>
          <a:p>
            <a:pPr marR="12700" algn="just">
              <a:lnSpc>
                <a:spcPct val="115000"/>
              </a:lnSpc>
              <a:tabLst>
                <a:tab pos="457200" algn="l"/>
              </a:tabLst>
            </a:pPr>
            <a:r>
              <a:rPr lang="en-IN" b="1" dirty="0" smtClean="0">
                <a:solidFill>
                  <a:srgbClr val="000000"/>
                </a:solidFill>
                <a:latin typeface="Times New Roman" panose="02020603050405020304" pitchFamily="18" charset="0"/>
                <a:ea typeface="Times New Roman" panose="02020603050405020304" pitchFamily="18" charset="0"/>
              </a:rPr>
              <a:t>Flowchart </a:t>
            </a:r>
            <a:r>
              <a:rPr lang="en-IN" b="1" dirty="0">
                <a:solidFill>
                  <a:srgbClr val="000000"/>
                </a:solidFill>
                <a:latin typeface="Times New Roman" panose="02020603050405020304" pitchFamily="18" charset="0"/>
                <a:ea typeface="Times New Roman" panose="02020603050405020304" pitchFamily="18" charset="0"/>
              </a:rPr>
              <a:t>for </a:t>
            </a:r>
            <a:r>
              <a:rPr lang="en-IN" b="1" dirty="0">
                <a:solidFill>
                  <a:srgbClr val="00B050"/>
                </a:solidFill>
                <a:latin typeface="Times New Roman" panose="02020603050405020304" pitchFamily="18" charset="0"/>
                <a:ea typeface="Times New Roman" panose="02020603050405020304" pitchFamily="18" charset="0"/>
              </a:rPr>
              <a:t>Registration</a:t>
            </a:r>
            <a:r>
              <a:rPr lang="en-IN" b="1" dirty="0">
                <a:solidFill>
                  <a:srgbClr val="000000"/>
                </a:solidFill>
                <a:latin typeface="Times New Roman" panose="02020603050405020304" pitchFamily="18" charset="0"/>
                <a:ea typeface="Times New Roman" panose="02020603050405020304" pitchFamily="18" charset="0"/>
              </a:rPr>
              <a:t> Process</a:t>
            </a:r>
            <a:endParaRPr lang="en-US" dirty="0" smtClean="0">
              <a:solidFill>
                <a:schemeClr val="tx1"/>
              </a:solidFill>
              <a:latin typeface="Times New Roman" panose="02020603050405020304" pitchFamily="18" charset="0"/>
              <a:cs typeface="Times New Roman" panose="02020603050405020304" pitchFamily="18" charset="0"/>
            </a:endParaRPr>
          </a:p>
          <a:p>
            <a:pPr marR="12700" algn="just">
              <a:lnSpc>
                <a:spcPct val="115000"/>
              </a:lnSpc>
              <a:tabLst>
                <a:tab pos="457200" algn="l"/>
              </a:tabLs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ounded Rectangle 3"/>
          <p:cNvSpPr/>
          <p:nvPr/>
        </p:nvSpPr>
        <p:spPr>
          <a:xfrm>
            <a:off x="654904" y="1143000"/>
            <a:ext cx="3082210" cy="795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434" y="0"/>
            <a:ext cx="4238149" cy="6858000"/>
          </a:xfrm>
          <a:prstGeom prst="rect">
            <a:avLst/>
          </a:prstGeom>
        </p:spPr>
      </p:pic>
    </p:spTree>
    <p:extLst>
      <p:ext uri="{BB962C8B-B14F-4D97-AF65-F5344CB8AC3E}">
        <p14:creationId xmlns:p14="http://schemas.microsoft.com/office/powerpoint/2010/main" val="884868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Flow Chart</a:t>
            </a:r>
            <a:endParaRPr lang="gu-IN" sz="5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506896" y="1941264"/>
            <a:ext cx="9173818" cy="4850294"/>
          </a:xfrm>
        </p:spPr>
        <p:txBody>
          <a:bodyPr>
            <a:normAutofit/>
          </a:bodyPr>
          <a:lstStyle/>
          <a:p>
            <a:pPr marL="0" indent="0">
              <a:lnSpc>
                <a:spcPct val="115000"/>
              </a:lnSpc>
              <a:buNone/>
            </a:pPr>
            <a:r>
              <a:rPr lang="en-IN" sz="12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 </a:t>
            </a:r>
            <a:endParaRPr lang="en-US" sz="1600" dirty="0">
              <a:latin typeface="Calibri" panose="020F0502020204030204" pitchFamily="34" charset="0"/>
              <a:ea typeface="Calibri" panose="020F0502020204030204" pitchFamily="34" charset="0"/>
              <a:cs typeface="Shruti" panose="020B0502040204020203" pitchFamily="34" charset="0"/>
            </a:endParaRPr>
          </a:p>
          <a:p>
            <a:pPr marR="12700" algn="just">
              <a:lnSpc>
                <a:spcPct val="115000"/>
              </a:lnSpc>
              <a:tabLst>
                <a:tab pos="457200" algn="l"/>
              </a:tabLst>
            </a:pPr>
            <a:endParaRPr lang="en-IN" b="1" dirty="0" smtClean="0">
              <a:solidFill>
                <a:srgbClr val="000000"/>
              </a:solidFill>
              <a:latin typeface="Times New Roman" panose="02020603050405020304" pitchFamily="18" charset="0"/>
              <a:ea typeface="Times New Roman" panose="02020603050405020304" pitchFamily="18" charset="0"/>
            </a:endParaRPr>
          </a:p>
          <a:p>
            <a:pPr marR="12700" algn="just">
              <a:lnSpc>
                <a:spcPct val="115000"/>
              </a:lnSpc>
              <a:tabLst>
                <a:tab pos="457200" algn="l"/>
              </a:tabLst>
            </a:pPr>
            <a:endParaRPr lang="en-IN" b="1" dirty="0">
              <a:solidFill>
                <a:srgbClr val="000000"/>
              </a:solidFill>
              <a:latin typeface="Times New Roman" panose="02020603050405020304" pitchFamily="18" charset="0"/>
              <a:ea typeface="Times New Roman" panose="02020603050405020304" pitchFamily="18" charset="0"/>
            </a:endParaRPr>
          </a:p>
          <a:p>
            <a:pPr marR="12700" algn="just">
              <a:lnSpc>
                <a:spcPct val="115000"/>
              </a:lnSpc>
              <a:tabLst>
                <a:tab pos="457200" algn="l"/>
              </a:tabLst>
            </a:pPr>
            <a:r>
              <a:rPr lang="en-IN" b="1" dirty="0" smtClean="0">
                <a:solidFill>
                  <a:srgbClr val="000000"/>
                </a:solidFill>
                <a:latin typeface="Times New Roman" panose="02020603050405020304" pitchFamily="18" charset="0"/>
                <a:ea typeface="Times New Roman" panose="02020603050405020304" pitchFamily="18" charset="0"/>
              </a:rPr>
              <a:t>Flowchart </a:t>
            </a:r>
            <a:r>
              <a:rPr lang="en-IN" b="1" dirty="0">
                <a:solidFill>
                  <a:srgbClr val="000000"/>
                </a:solidFill>
                <a:latin typeface="Times New Roman" panose="02020603050405020304" pitchFamily="18" charset="0"/>
                <a:ea typeface="Times New Roman" panose="02020603050405020304" pitchFamily="18" charset="0"/>
              </a:rPr>
              <a:t>for </a:t>
            </a:r>
            <a:r>
              <a:rPr lang="en-IN" b="1" dirty="0">
                <a:solidFill>
                  <a:srgbClr val="00B050"/>
                </a:solidFill>
                <a:latin typeface="Times New Roman" panose="02020603050405020304" pitchFamily="18" charset="0"/>
                <a:ea typeface="Times New Roman" panose="02020603050405020304" pitchFamily="18" charset="0"/>
              </a:rPr>
              <a:t>Admin</a:t>
            </a:r>
            <a:r>
              <a:rPr lang="en-IN" b="1" dirty="0">
                <a:solidFill>
                  <a:srgbClr val="000000"/>
                </a:solidFill>
                <a:latin typeface="Times New Roman" panose="02020603050405020304" pitchFamily="18" charset="0"/>
                <a:ea typeface="Times New Roman" panose="02020603050405020304" pitchFamily="18" charset="0"/>
              </a:rPr>
              <a:t> </a:t>
            </a:r>
            <a:r>
              <a:rPr lang="en-IN" b="1" dirty="0" smtClean="0">
                <a:solidFill>
                  <a:srgbClr val="000000"/>
                </a:solidFill>
                <a:latin typeface="Times New Roman" panose="02020603050405020304" pitchFamily="18" charset="0"/>
                <a:ea typeface="Times New Roman" panose="02020603050405020304" pitchFamily="18" charset="0"/>
              </a:rPr>
              <a:t>Side</a:t>
            </a:r>
          </a:p>
          <a:p>
            <a:pPr marL="0" marR="12700" indent="0" algn="just">
              <a:lnSpc>
                <a:spcPct val="115000"/>
              </a:lnSpc>
              <a:buNone/>
              <a:tabLst>
                <a:tab pos="457200" algn="l"/>
              </a:tabLst>
            </a:pPr>
            <a:r>
              <a:rPr lang="en-IN" b="1" dirty="0">
                <a:solidFill>
                  <a:srgbClr val="000000"/>
                </a:solidFill>
                <a:latin typeface="Times New Roman" panose="02020603050405020304" pitchFamily="18" charset="0"/>
                <a:ea typeface="Times New Roman" panose="02020603050405020304" pitchFamily="18" charset="0"/>
              </a:rPr>
              <a:t>	</a:t>
            </a:r>
            <a:r>
              <a:rPr lang="en-IN" b="1" dirty="0" smtClean="0">
                <a:solidFill>
                  <a:srgbClr val="000000"/>
                </a:solidFill>
                <a:latin typeface="Times New Roman" panose="02020603050405020304" pitchFamily="18" charset="0"/>
                <a:ea typeface="Times New Roman" panose="02020603050405020304" pitchFamily="18" charset="0"/>
              </a:rPr>
              <a:t>Process</a:t>
            </a:r>
            <a:endParaRPr lang="en-US" dirty="0" smtClean="0">
              <a:solidFill>
                <a:schemeClr val="tx1"/>
              </a:solidFill>
              <a:latin typeface="Times New Roman" panose="02020603050405020304" pitchFamily="18" charset="0"/>
              <a:cs typeface="Times New Roman" panose="02020603050405020304" pitchFamily="18" charset="0"/>
            </a:endParaRPr>
          </a:p>
          <a:p>
            <a:pPr marR="12700" algn="just">
              <a:lnSpc>
                <a:spcPct val="115000"/>
              </a:lnSpc>
              <a:tabLst>
                <a:tab pos="457200" algn="l"/>
              </a:tabLs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ounded Rectangle 3"/>
          <p:cNvSpPr/>
          <p:nvPr/>
        </p:nvSpPr>
        <p:spPr>
          <a:xfrm>
            <a:off x="654904" y="1143000"/>
            <a:ext cx="3082210" cy="795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60" y="0"/>
            <a:ext cx="5826883" cy="6858000"/>
          </a:xfrm>
          <a:prstGeom prst="rect">
            <a:avLst/>
          </a:prstGeom>
        </p:spPr>
      </p:pic>
    </p:spTree>
    <p:extLst>
      <p:ext uri="{BB962C8B-B14F-4D97-AF65-F5344CB8AC3E}">
        <p14:creationId xmlns:p14="http://schemas.microsoft.com/office/powerpoint/2010/main" val="1842216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Flow Chart</a:t>
            </a:r>
            <a:endParaRPr lang="gu-IN" sz="5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506896" y="1941264"/>
            <a:ext cx="9173818" cy="4850294"/>
          </a:xfrm>
        </p:spPr>
        <p:txBody>
          <a:bodyPr>
            <a:normAutofit/>
          </a:bodyPr>
          <a:lstStyle/>
          <a:p>
            <a:pPr marL="0" indent="0">
              <a:lnSpc>
                <a:spcPct val="115000"/>
              </a:lnSpc>
              <a:buNone/>
            </a:pPr>
            <a:r>
              <a:rPr lang="en-IN" sz="12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 </a:t>
            </a:r>
            <a:endParaRPr lang="en-US" sz="1600" dirty="0">
              <a:latin typeface="Calibri" panose="020F0502020204030204" pitchFamily="34" charset="0"/>
              <a:ea typeface="Calibri" panose="020F0502020204030204" pitchFamily="34" charset="0"/>
              <a:cs typeface="Shruti" panose="020B0502040204020203" pitchFamily="34" charset="0"/>
            </a:endParaRPr>
          </a:p>
          <a:p>
            <a:pPr marR="12700" algn="just">
              <a:lnSpc>
                <a:spcPct val="115000"/>
              </a:lnSpc>
              <a:tabLst>
                <a:tab pos="457200" algn="l"/>
              </a:tabLst>
            </a:pPr>
            <a:endParaRPr lang="en-IN" b="1" dirty="0" smtClean="0">
              <a:solidFill>
                <a:srgbClr val="000000"/>
              </a:solidFill>
              <a:latin typeface="Times New Roman" panose="02020603050405020304" pitchFamily="18" charset="0"/>
              <a:ea typeface="Times New Roman" panose="02020603050405020304" pitchFamily="18" charset="0"/>
            </a:endParaRPr>
          </a:p>
          <a:p>
            <a:pPr marR="12700" algn="just">
              <a:lnSpc>
                <a:spcPct val="115000"/>
              </a:lnSpc>
              <a:tabLst>
                <a:tab pos="457200" algn="l"/>
              </a:tabLst>
            </a:pPr>
            <a:endParaRPr lang="en-IN" b="1" dirty="0">
              <a:solidFill>
                <a:srgbClr val="000000"/>
              </a:solidFill>
              <a:latin typeface="Times New Roman" panose="02020603050405020304" pitchFamily="18" charset="0"/>
              <a:ea typeface="Times New Roman" panose="02020603050405020304" pitchFamily="18" charset="0"/>
            </a:endParaRPr>
          </a:p>
          <a:p>
            <a:pPr marR="12700" algn="just">
              <a:lnSpc>
                <a:spcPct val="115000"/>
              </a:lnSpc>
              <a:tabLst>
                <a:tab pos="457200" algn="l"/>
              </a:tabLst>
            </a:pPr>
            <a:r>
              <a:rPr lang="en-IN" b="1" dirty="0" smtClean="0">
                <a:solidFill>
                  <a:srgbClr val="000000"/>
                </a:solidFill>
                <a:latin typeface="Times New Roman" panose="02020603050405020304" pitchFamily="18" charset="0"/>
                <a:ea typeface="Times New Roman" panose="02020603050405020304" pitchFamily="18" charset="0"/>
              </a:rPr>
              <a:t>Flowchart </a:t>
            </a:r>
            <a:r>
              <a:rPr lang="en-IN" b="1" dirty="0">
                <a:solidFill>
                  <a:srgbClr val="000000"/>
                </a:solidFill>
                <a:latin typeface="Times New Roman" panose="02020603050405020304" pitchFamily="18" charset="0"/>
                <a:ea typeface="Times New Roman" panose="02020603050405020304" pitchFamily="18" charset="0"/>
              </a:rPr>
              <a:t>for </a:t>
            </a:r>
            <a:r>
              <a:rPr lang="en-IN" b="1" dirty="0">
                <a:solidFill>
                  <a:srgbClr val="00B050"/>
                </a:solidFill>
                <a:latin typeface="Times New Roman" panose="02020603050405020304" pitchFamily="18" charset="0"/>
                <a:ea typeface="Times New Roman" panose="02020603050405020304" pitchFamily="18" charset="0"/>
              </a:rPr>
              <a:t>User</a:t>
            </a:r>
            <a:r>
              <a:rPr lang="en-IN" b="1" dirty="0">
                <a:solidFill>
                  <a:srgbClr val="000000"/>
                </a:solidFill>
                <a:latin typeface="Times New Roman" panose="02020603050405020304" pitchFamily="18" charset="0"/>
                <a:ea typeface="Times New Roman" panose="02020603050405020304" pitchFamily="18" charset="0"/>
              </a:rPr>
              <a:t> </a:t>
            </a:r>
            <a:r>
              <a:rPr lang="en-IN" b="1" dirty="0" smtClean="0">
                <a:solidFill>
                  <a:srgbClr val="000000"/>
                </a:solidFill>
                <a:latin typeface="Times New Roman" panose="02020603050405020304" pitchFamily="18" charset="0"/>
                <a:ea typeface="Times New Roman" panose="02020603050405020304" pitchFamily="18" charset="0"/>
              </a:rPr>
              <a:t>Side</a:t>
            </a:r>
          </a:p>
          <a:p>
            <a:pPr marL="0" marR="12700" indent="0" algn="just">
              <a:lnSpc>
                <a:spcPct val="115000"/>
              </a:lnSpc>
              <a:buNone/>
              <a:tabLst>
                <a:tab pos="457200" algn="l"/>
              </a:tabLst>
            </a:pPr>
            <a:r>
              <a:rPr lang="en-IN" b="1" dirty="0" smtClean="0">
                <a:solidFill>
                  <a:srgbClr val="000000"/>
                </a:solidFill>
                <a:latin typeface="Times New Roman" panose="02020603050405020304" pitchFamily="18" charset="0"/>
                <a:ea typeface="Times New Roman" panose="02020603050405020304" pitchFamily="18" charset="0"/>
              </a:rPr>
              <a:t>	Process</a:t>
            </a:r>
            <a:endParaRPr lang="en-US" dirty="0" smtClean="0">
              <a:solidFill>
                <a:schemeClr val="tx1"/>
              </a:solidFill>
              <a:latin typeface="Times New Roman" panose="02020603050405020304" pitchFamily="18" charset="0"/>
              <a:cs typeface="Times New Roman" panose="02020603050405020304" pitchFamily="18" charset="0"/>
            </a:endParaRPr>
          </a:p>
          <a:p>
            <a:pPr marR="12700" algn="just">
              <a:lnSpc>
                <a:spcPct val="115000"/>
              </a:lnSpc>
              <a:tabLst>
                <a:tab pos="457200" algn="l"/>
              </a:tabLs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ounded Rectangle 3"/>
          <p:cNvSpPr/>
          <p:nvPr/>
        </p:nvSpPr>
        <p:spPr>
          <a:xfrm>
            <a:off x="654904" y="1143000"/>
            <a:ext cx="3082210" cy="795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104" y="0"/>
            <a:ext cx="5917758" cy="6858000"/>
          </a:xfrm>
          <a:prstGeom prst="rect">
            <a:avLst/>
          </a:prstGeom>
        </p:spPr>
      </p:pic>
    </p:spTree>
    <p:extLst>
      <p:ext uri="{BB962C8B-B14F-4D97-AF65-F5344CB8AC3E}">
        <p14:creationId xmlns:p14="http://schemas.microsoft.com/office/powerpoint/2010/main" val="1588958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 Flow Diagram (DFD)</a:t>
            </a:r>
            <a:endParaRPr lang="gu-IN" sz="5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506895" y="1391478"/>
            <a:ext cx="10436087" cy="5400080"/>
          </a:xfrm>
        </p:spPr>
        <p:txBody>
          <a:bodyPr>
            <a:normAutofit/>
          </a:bodyPr>
          <a:lstStyle/>
          <a:p>
            <a:pPr marL="63500" marR="12700">
              <a:lnSpc>
                <a:spcPct val="115000"/>
              </a:lnSpc>
            </a:pPr>
            <a:r>
              <a:rPr lang="en-IN"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A data flow diagram is a graphical view of how data is processed in a system in terms of input and output</a:t>
            </a:r>
            <a:r>
              <a:rPr lang="en-IN"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a:t>
            </a:r>
            <a:endParaRPr lang="en-US" sz="1600" dirty="0">
              <a:latin typeface="Calibri" panose="020F0502020204030204" pitchFamily="34" charset="0"/>
              <a:ea typeface="Calibri" panose="020F0502020204030204" pitchFamily="34" charset="0"/>
              <a:cs typeface="Shruti" panose="020B0502040204020203" pitchFamily="34" charset="0"/>
            </a:endParaRPr>
          </a:p>
          <a:p>
            <a:pPr marL="0" indent="0">
              <a:lnSpc>
                <a:spcPct val="115000"/>
              </a:lnSpc>
              <a:buNone/>
            </a:pPr>
            <a:r>
              <a:rPr lang="en-IN" b="1" i="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	The </a:t>
            </a:r>
            <a:r>
              <a:rPr lang="en-IN" b="1" i="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Data flow diagram (DFD) contains some symbol for drawing the data flow diagram</a:t>
            </a:r>
            <a:r>
              <a:rPr lang="en-IN" b="1" i="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a:t>
            </a:r>
            <a:endParaRPr lang="en-US" sz="1600" b="1" i="1" dirty="0">
              <a:latin typeface="Calibri" panose="020F0502020204030204" pitchFamily="34" charset="0"/>
              <a:ea typeface="Calibri" panose="020F0502020204030204" pitchFamily="34" charset="0"/>
              <a:cs typeface="Shruti" panose="020B0502040204020203" pitchFamily="34" charset="0"/>
            </a:endParaRPr>
          </a:p>
        </p:txBody>
      </p:sp>
      <p:sp>
        <p:nvSpPr>
          <p:cNvPr id="4" name="Rounded Rectangle 3"/>
          <p:cNvSpPr/>
          <p:nvPr/>
        </p:nvSpPr>
        <p:spPr>
          <a:xfrm>
            <a:off x="654903" y="1143000"/>
            <a:ext cx="6580783" cy="795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95" y="2190341"/>
            <a:ext cx="8971459" cy="4601217"/>
          </a:xfrm>
          <a:prstGeom prst="rect">
            <a:avLst/>
          </a:prstGeom>
        </p:spPr>
      </p:pic>
    </p:spTree>
    <p:extLst>
      <p:ext uri="{BB962C8B-B14F-4D97-AF65-F5344CB8AC3E}">
        <p14:creationId xmlns:p14="http://schemas.microsoft.com/office/powerpoint/2010/main" val="238962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 Flow Diagram (DFD)</a:t>
            </a:r>
            <a:endParaRPr lang="gu-IN" sz="5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506895" y="1745049"/>
            <a:ext cx="8756375" cy="5046508"/>
          </a:xfrm>
        </p:spPr>
        <p:txBody>
          <a:bodyPr>
            <a:normAutofit/>
          </a:bodyPr>
          <a:lstStyle/>
          <a:p>
            <a:pPr marL="63500" marR="12700">
              <a:lnSpc>
                <a:spcPct val="115000"/>
              </a:lnSpc>
            </a:pPr>
            <a:endParaRPr lang="en-IN" b="1" dirty="0" smtClean="0">
              <a:solidFill>
                <a:schemeClr val="tx1"/>
              </a:solidFill>
              <a:latin typeface="Times New Roman" panose="02020603050405020304" pitchFamily="18" charset="0"/>
              <a:ea typeface="Times New Roman" panose="02020603050405020304" pitchFamily="18" charset="0"/>
            </a:endParaRPr>
          </a:p>
          <a:p>
            <a:pPr marL="63500" marR="12700">
              <a:lnSpc>
                <a:spcPct val="115000"/>
              </a:lnSpc>
            </a:pPr>
            <a:r>
              <a:rPr lang="en-IN" b="1" dirty="0" smtClean="0">
                <a:solidFill>
                  <a:srgbClr val="0070C0"/>
                </a:solidFill>
                <a:latin typeface="Times New Roman" panose="02020603050405020304" pitchFamily="18" charset="0"/>
                <a:ea typeface="Times New Roman" panose="02020603050405020304" pitchFamily="18" charset="0"/>
              </a:rPr>
              <a:t>Zero</a:t>
            </a:r>
            <a:r>
              <a:rPr lang="en-IN" b="1" dirty="0" smtClean="0">
                <a:solidFill>
                  <a:schemeClr val="tx1"/>
                </a:solidFill>
                <a:latin typeface="Times New Roman" panose="02020603050405020304" pitchFamily="18" charset="0"/>
                <a:ea typeface="Times New Roman" panose="02020603050405020304" pitchFamily="18" charset="0"/>
              </a:rPr>
              <a:t> </a:t>
            </a:r>
            <a:r>
              <a:rPr lang="en-IN" b="1" dirty="0">
                <a:solidFill>
                  <a:schemeClr val="tx1"/>
                </a:solidFill>
                <a:latin typeface="Times New Roman" panose="02020603050405020304" pitchFamily="18" charset="0"/>
                <a:ea typeface="Times New Roman" panose="02020603050405020304" pitchFamily="18" charset="0"/>
              </a:rPr>
              <a:t>Level Data Flow Diagram (Context Level</a:t>
            </a:r>
            <a:r>
              <a:rPr lang="en-IN" b="1" dirty="0" smtClean="0">
                <a:solidFill>
                  <a:schemeClr val="tx1"/>
                </a:solidFill>
                <a:latin typeface="Times New Roman" panose="02020603050405020304" pitchFamily="18" charset="0"/>
                <a:ea typeface="Times New Roman" panose="02020603050405020304" pitchFamily="18" charset="0"/>
              </a:rPr>
              <a:t>)</a:t>
            </a:r>
          </a:p>
          <a:p>
            <a:pPr marL="0" marR="12700" indent="0">
              <a:lnSpc>
                <a:spcPct val="115000"/>
              </a:lnSpc>
              <a:buNone/>
            </a:pPr>
            <a:endParaRPr lang="en-IN" sz="1600" b="1" i="1" dirty="0">
              <a:solidFill>
                <a:schemeClr val="tx1"/>
              </a:solidFill>
              <a:latin typeface="Times New Roman" panose="02020603050405020304" pitchFamily="18" charset="0"/>
              <a:ea typeface="Calibri" panose="020F0502020204030204" pitchFamily="34" charset="0"/>
              <a:cs typeface="Shruti" panose="020B0502040204020203" pitchFamily="34" charset="0"/>
            </a:endParaRPr>
          </a:p>
          <a:p>
            <a:pPr marL="0" marR="12700" indent="0">
              <a:lnSpc>
                <a:spcPct val="115000"/>
              </a:lnSpc>
              <a:buNone/>
            </a:pPr>
            <a:endParaRPr lang="en-US" sz="1600" b="1" i="1" dirty="0">
              <a:solidFill>
                <a:schemeClr val="tx1"/>
              </a:solidFill>
              <a:latin typeface="Calibri" panose="020F0502020204030204" pitchFamily="34" charset="0"/>
              <a:ea typeface="Calibri" panose="020F0502020204030204" pitchFamily="34" charset="0"/>
              <a:cs typeface="Shruti" panose="020B0502040204020203" pitchFamily="34" charset="0"/>
            </a:endParaRPr>
          </a:p>
        </p:txBody>
      </p:sp>
      <p:sp>
        <p:nvSpPr>
          <p:cNvPr id="4" name="Rounded Rectangle 3"/>
          <p:cNvSpPr/>
          <p:nvPr/>
        </p:nvSpPr>
        <p:spPr>
          <a:xfrm>
            <a:off x="654903" y="1143000"/>
            <a:ext cx="6580783" cy="795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7" name="Picture 6"/>
          <p:cNvPicPr/>
          <p:nvPr/>
        </p:nvPicPr>
        <p:blipFill rotWithShape="1">
          <a:blip r:embed="rId2">
            <a:clrChange>
              <a:clrFrom>
                <a:srgbClr val="FFFFFF"/>
              </a:clrFrom>
              <a:clrTo>
                <a:srgbClr val="FFFFFF">
                  <a:alpha val="0"/>
                </a:srgbClr>
              </a:clrTo>
            </a:clrChange>
            <a:extLst/>
          </a:blip>
          <a:srcRect t="60633" r="-3526"/>
          <a:stretch/>
        </p:blipFill>
        <p:spPr bwMode="auto">
          <a:xfrm>
            <a:off x="617217" y="3216287"/>
            <a:ext cx="8646053" cy="210403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9592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 Flow Diagram (DFD)</a:t>
            </a:r>
            <a:endParaRPr lang="gu-IN" sz="5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506895" y="1341784"/>
            <a:ext cx="8756375" cy="5449774"/>
          </a:xfrm>
        </p:spPr>
        <p:txBody>
          <a:bodyPr>
            <a:normAutofit/>
          </a:bodyPr>
          <a:lstStyle/>
          <a:p>
            <a:pPr>
              <a:lnSpc>
                <a:spcPct val="107000"/>
              </a:lnSpc>
            </a:pPr>
            <a:r>
              <a:rPr lang="en-IN" b="1" dirty="0" smtClean="0">
                <a:solidFill>
                  <a:srgbClr val="0070C0"/>
                </a:solidFill>
                <a:latin typeface="Times New Roman" panose="02020603050405020304" pitchFamily="18" charset="0"/>
                <a:ea typeface="Times New Roman" panose="02020603050405020304" pitchFamily="18" charset="0"/>
                <a:cs typeface="Shruti" panose="020B0502040204020203" pitchFamily="34" charset="0"/>
              </a:rPr>
              <a:t>First</a:t>
            </a:r>
            <a:r>
              <a:rPr lang="en-IN" b="1" dirty="0" smtClean="0">
                <a:solidFill>
                  <a:schemeClr val="tx1"/>
                </a:solidFill>
                <a:latin typeface="Times New Roman" panose="02020603050405020304" pitchFamily="18" charset="0"/>
                <a:ea typeface="Times New Roman" panose="02020603050405020304" pitchFamily="18" charset="0"/>
                <a:cs typeface="Shruti" panose="020B0502040204020203" pitchFamily="34" charset="0"/>
              </a:rPr>
              <a:t> </a:t>
            </a:r>
            <a:r>
              <a:rPr lang="en-IN" b="1" dirty="0">
                <a:solidFill>
                  <a:schemeClr val="tx1"/>
                </a:solidFill>
                <a:latin typeface="Times New Roman" panose="02020603050405020304" pitchFamily="18" charset="0"/>
                <a:ea typeface="Times New Roman" panose="02020603050405020304" pitchFamily="18" charset="0"/>
                <a:cs typeface="Shruti" panose="020B0502040204020203" pitchFamily="34" charset="0"/>
              </a:rPr>
              <a:t>Level </a:t>
            </a:r>
            <a:r>
              <a:rPr lang="en-IN" b="1" dirty="0">
                <a:solidFill>
                  <a:srgbClr val="00B050"/>
                </a:solidFill>
                <a:latin typeface="Times New Roman" panose="02020603050405020304" pitchFamily="18" charset="0"/>
                <a:ea typeface="Times New Roman" panose="02020603050405020304" pitchFamily="18" charset="0"/>
                <a:cs typeface="Shruti" panose="020B0502040204020203" pitchFamily="34" charset="0"/>
              </a:rPr>
              <a:t>Admin</a:t>
            </a:r>
            <a:r>
              <a:rPr lang="en-IN" b="1" dirty="0">
                <a:solidFill>
                  <a:schemeClr val="tx1"/>
                </a:solidFill>
                <a:latin typeface="Times New Roman" panose="02020603050405020304" pitchFamily="18" charset="0"/>
                <a:ea typeface="Times New Roman" panose="02020603050405020304" pitchFamily="18" charset="0"/>
                <a:cs typeface="Shruti" panose="020B0502040204020203" pitchFamily="34" charset="0"/>
              </a:rPr>
              <a:t> Side Data Flow Diagram</a:t>
            </a:r>
            <a:endParaRPr lang="en-US" sz="1400" dirty="0">
              <a:solidFill>
                <a:schemeClr val="tx1"/>
              </a:solidFill>
              <a:latin typeface="Calibri" panose="020F0502020204030204" pitchFamily="34" charset="0"/>
              <a:ea typeface="Calibri" panose="020F0502020204030204" pitchFamily="34" charset="0"/>
              <a:cs typeface="Shruti" panose="020B0502040204020203" pitchFamily="34" charset="0"/>
            </a:endParaRPr>
          </a:p>
          <a:p>
            <a:pPr marL="0" marR="12700" indent="0">
              <a:lnSpc>
                <a:spcPct val="115000"/>
              </a:lnSpc>
              <a:buNone/>
            </a:pPr>
            <a:endParaRPr lang="en-IN" sz="1600" b="1" i="1" dirty="0">
              <a:solidFill>
                <a:schemeClr val="tx1"/>
              </a:solidFill>
              <a:latin typeface="Times New Roman" panose="02020603050405020304" pitchFamily="18" charset="0"/>
              <a:ea typeface="Calibri" panose="020F0502020204030204" pitchFamily="34" charset="0"/>
              <a:cs typeface="Shruti" panose="020B0502040204020203" pitchFamily="34" charset="0"/>
            </a:endParaRPr>
          </a:p>
        </p:txBody>
      </p:sp>
      <p:sp>
        <p:nvSpPr>
          <p:cNvPr id="4" name="Rounded Rectangle 3"/>
          <p:cNvSpPr/>
          <p:nvPr/>
        </p:nvSpPr>
        <p:spPr>
          <a:xfrm>
            <a:off x="654903" y="1143000"/>
            <a:ext cx="6580783" cy="795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6" name="Picture 5"/>
          <p:cNvPicPr/>
          <p:nvPr/>
        </p:nvPicPr>
        <p:blipFill>
          <a:blip r:embed="rId2">
            <a:extLst/>
          </a:blip>
          <a:srcRect/>
          <a:stretch>
            <a:fillRect/>
          </a:stretch>
        </p:blipFill>
        <p:spPr bwMode="auto">
          <a:xfrm>
            <a:off x="228600" y="1864320"/>
            <a:ext cx="10426148" cy="4993679"/>
          </a:xfrm>
          <a:prstGeom prst="rect">
            <a:avLst/>
          </a:prstGeom>
          <a:noFill/>
        </p:spPr>
      </p:pic>
    </p:spTree>
    <p:extLst>
      <p:ext uri="{BB962C8B-B14F-4D97-AF65-F5344CB8AC3E}">
        <p14:creationId xmlns:p14="http://schemas.microsoft.com/office/powerpoint/2010/main" val="1492362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 Flow Diagram (DFD)</a:t>
            </a:r>
            <a:endParaRPr lang="gu-IN" sz="5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506895" y="1341784"/>
            <a:ext cx="8756375" cy="5449774"/>
          </a:xfrm>
        </p:spPr>
        <p:txBody>
          <a:bodyPr>
            <a:normAutofit/>
          </a:bodyPr>
          <a:lstStyle/>
          <a:p>
            <a:pPr>
              <a:lnSpc>
                <a:spcPct val="107000"/>
              </a:lnSpc>
            </a:pPr>
            <a:endParaRPr lang="en-IN" b="1" dirty="0" smtClean="0">
              <a:solidFill>
                <a:schemeClr val="tx1"/>
              </a:solidFill>
              <a:latin typeface="Times New Roman" panose="02020603050405020304" pitchFamily="18" charset="0"/>
              <a:ea typeface="Times New Roman" panose="02020603050405020304" pitchFamily="18" charset="0"/>
            </a:endParaRPr>
          </a:p>
          <a:p>
            <a:pPr>
              <a:lnSpc>
                <a:spcPct val="107000"/>
              </a:lnSpc>
            </a:pPr>
            <a:endParaRPr lang="en-IN" b="1" dirty="0">
              <a:solidFill>
                <a:schemeClr val="tx1"/>
              </a:solidFill>
              <a:latin typeface="Times New Roman" panose="02020603050405020304" pitchFamily="18" charset="0"/>
              <a:ea typeface="Times New Roman" panose="02020603050405020304" pitchFamily="18" charset="0"/>
            </a:endParaRPr>
          </a:p>
          <a:p>
            <a:pPr>
              <a:lnSpc>
                <a:spcPct val="107000"/>
              </a:lnSpc>
            </a:pPr>
            <a:endParaRPr lang="en-IN" b="1" dirty="0" smtClean="0">
              <a:solidFill>
                <a:schemeClr val="tx1"/>
              </a:solidFill>
              <a:latin typeface="Times New Roman" panose="02020603050405020304" pitchFamily="18" charset="0"/>
              <a:ea typeface="Times New Roman" panose="02020603050405020304" pitchFamily="18" charset="0"/>
            </a:endParaRPr>
          </a:p>
          <a:p>
            <a:pPr>
              <a:lnSpc>
                <a:spcPct val="107000"/>
              </a:lnSpc>
            </a:pPr>
            <a:endParaRPr lang="en-IN" b="1" dirty="0">
              <a:solidFill>
                <a:schemeClr val="tx1"/>
              </a:solidFill>
              <a:latin typeface="Times New Roman" panose="02020603050405020304" pitchFamily="18" charset="0"/>
              <a:ea typeface="Times New Roman" panose="02020603050405020304" pitchFamily="18" charset="0"/>
            </a:endParaRPr>
          </a:p>
          <a:p>
            <a:pPr>
              <a:lnSpc>
                <a:spcPct val="107000"/>
              </a:lnSpc>
            </a:pPr>
            <a:endParaRPr lang="en-IN" b="1" dirty="0" smtClean="0">
              <a:solidFill>
                <a:schemeClr val="tx1"/>
              </a:solidFill>
              <a:latin typeface="Times New Roman" panose="02020603050405020304" pitchFamily="18" charset="0"/>
              <a:ea typeface="Times New Roman" panose="02020603050405020304" pitchFamily="18" charset="0"/>
            </a:endParaRPr>
          </a:p>
          <a:p>
            <a:pPr>
              <a:lnSpc>
                <a:spcPct val="107000"/>
              </a:lnSpc>
            </a:pPr>
            <a:r>
              <a:rPr lang="en-IN" b="1" dirty="0" smtClean="0">
                <a:solidFill>
                  <a:srgbClr val="0070C0"/>
                </a:solidFill>
                <a:latin typeface="Times New Roman" panose="02020603050405020304" pitchFamily="18" charset="0"/>
                <a:ea typeface="Times New Roman" panose="02020603050405020304" pitchFamily="18" charset="0"/>
              </a:rPr>
              <a:t>Second</a:t>
            </a:r>
            <a:r>
              <a:rPr lang="en-IN" b="1" dirty="0" smtClean="0">
                <a:solidFill>
                  <a:schemeClr val="tx1"/>
                </a:solidFill>
                <a:latin typeface="Times New Roman" panose="02020603050405020304" pitchFamily="18" charset="0"/>
                <a:ea typeface="Times New Roman" panose="02020603050405020304" pitchFamily="18" charset="0"/>
              </a:rPr>
              <a:t> </a:t>
            </a:r>
            <a:r>
              <a:rPr lang="en-IN" b="1" dirty="0">
                <a:solidFill>
                  <a:schemeClr val="tx1"/>
                </a:solidFill>
                <a:latin typeface="Times New Roman" panose="02020603050405020304" pitchFamily="18" charset="0"/>
                <a:ea typeface="Times New Roman" panose="02020603050405020304" pitchFamily="18" charset="0"/>
              </a:rPr>
              <a:t>Level </a:t>
            </a:r>
            <a:r>
              <a:rPr lang="en-IN" b="1" dirty="0">
                <a:solidFill>
                  <a:srgbClr val="00B050"/>
                </a:solidFill>
                <a:latin typeface="Times New Roman" panose="02020603050405020304" pitchFamily="18" charset="0"/>
                <a:ea typeface="Times New Roman" panose="02020603050405020304" pitchFamily="18" charset="0"/>
              </a:rPr>
              <a:t>Admin</a:t>
            </a:r>
            <a:r>
              <a:rPr lang="en-IN" b="1" dirty="0">
                <a:solidFill>
                  <a:schemeClr val="tx1"/>
                </a:solidFill>
                <a:latin typeface="Times New Roman" panose="02020603050405020304" pitchFamily="18" charset="0"/>
                <a:ea typeface="Times New Roman" panose="02020603050405020304" pitchFamily="18" charset="0"/>
              </a:rPr>
              <a:t> </a:t>
            </a:r>
            <a:endParaRPr lang="en-IN" b="1" dirty="0" smtClean="0">
              <a:solidFill>
                <a:schemeClr val="tx1"/>
              </a:solidFill>
              <a:latin typeface="Times New Roman" panose="02020603050405020304" pitchFamily="18" charset="0"/>
              <a:ea typeface="Times New Roman" panose="02020603050405020304" pitchFamily="18" charset="0"/>
            </a:endParaRPr>
          </a:p>
          <a:p>
            <a:pPr marL="0" indent="0">
              <a:lnSpc>
                <a:spcPct val="107000"/>
              </a:lnSpc>
              <a:buNone/>
            </a:pPr>
            <a:r>
              <a:rPr lang="en-IN" b="1" dirty="0" smtClean="0">
                <a:solidFill>
                  <a:schemeClr val="tx1"/>
                </a:solidFill>
                <a:latin typeface="Times New Roman" panose="02020603050405020304" pitchFamily="18" charset="0"/>
                <a:ea typeface="Times New Roman" panose="02020603050405020304" pitchFamily="18" charset="0"/>
              </a:rPr>
              <a:t>	Side </a:t>
            </a:r>
            <a:r>
              <a:rPr lang="en-IN" b="1" dirty="0">
                <a:solidFill>
                  <a:schemeClr val="tx1"/>
                </a:solidFill>
                <a:latin typeface="Times New Roman" panose="02020603050405020304" pitchFamily="18" charset="0"/>
                <a:ea typeface="Times New Roman" panose="02020603050405020304" pitchFamily="18" charset="0"/>
              </a:rPr>
              <a:t>Data Flow Diagram (2.0</a:t>
            </a:r>
            <a:r>
              <a:rPr lang="en-IN" b="1" dirty="0" smtClean="0">
                <a:solidFill>
                  <a:schemeClr val="tx1"/>
                </a:solidFill>
                <a:latin typeface="Times New Roman" panose="02020603050405020304" pitchFamily="18" charset="0"/>
                <a:ea typeface="Times New Roman" panose="02020603050405020304" pitchFamily="18" charset="0"/>
              </a:rPr>
              <a:t>)</a:t>
            </a:r>
          </a:p>
          <a:p>
            <a:pPr>
              <a:lnSpc>
                <a:spcPct val="107000"/>
              </a:lnSpc>
            </a:pPr>
            <a:endParaRPr lang="en-IN" sz="1600" b="1" i="1" dirty="0">
              <a:solidFill>
                <a:schemeClr val="tx1"/>
              </a:solidFill>
              <a:latin typeface="Times New Roman" panose="02020603050405020304" pitchFamily="18" charset="0"/>
              <a:ea typeface="Calibri" panose="020F0502020204030204" pitchFamily="34" charset="0"/>
              <a:cs typeface="Shruti" panose="020B0502040204020203" pitchFamily="34" charset="0"/>
            </a:endParaRPr>
          </a:p>
        </p:txBody>
      </p:sp>
      <p:sp>
        <p:nvSpPr>
          <p:cNvPr id="4" name="Rounded Rectangle 3"/>
          <p:cNvSpPr/>
          <p:nvPr/>
        </p:nvSpPr>
        <p:spPr>
          <a:xfrm>
            <a:off x="654903" y="1143000"/>
            <a:ext cx="6580783" cy="795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7" name="Picture 6"/>
          <p:cNvPicPr/>
          <p:nvPr/>
        </p:nvPicPr>
        <p:blipFill>
          <a:blip r:embed="rId2">
            <a:clrChange>
              <a:clrFrom>
                <a:srgbClr val="FFFFFF"/>
              </a:clrFrom>
              <a:clrTo>
                <a:srgbClr val="FFFFFF">
                  <a:alpha val="0"/>
                </a:srgbClr>
              </a:clrTo>
            </a:clrChange>
            <a:extLst/>
          </a:blip>
          <a:srcRect/>
          <a:stretch>
            <a:fillRect/>
          </a:stretch>
        </p:blipFill>
        <p:spPr bwMode="auto">
          <a:xfrm>
            <a:off x="5426764" y="1063487"/>
            <a:ext cx="5323613" cy="5794513"/>
          </a:xfrm>
          <a:prstGeom prst="rect">
            <a:avLst/>
          </a:prstGeom>
          <a:noFill/>
        </p:spPr>
      </p:pic>
    </p:spTree>
    <p:extLst>
      <p:ext uri="{BB962C8B-B14F-4D97-AF65-F5344CB8AC3E}">
        <p14:creationId xmlns:p14="http://schemas.microsoft.com/office/powerpoint/2010/main" val="1360112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 Flow Diagram (DFD)</a:t>
            </a:r>
            <a:endParaRPr lang="gu-IN" sz="5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506895" y="1341784"/>
            <a:ext cx="8756375" cy="5449774"/>
          </a:xfrm>
        </p:spPr>
        <p:txBody>
          <a:bodyPr>
            <a:normAutofit/>
          </a:bodyPr>
          <a:lstStyle/>
          <a:p>
            <a:pPr>
              <a:lnSpc>
                <a:spcPct val="107000"/>
              </a:lnSpc>
            </a:pPr>
            <a:endParaRPr lang="en-IN" b="1" dirty="0" smtClean="0">
              <a:solidFill>
                <a:srgbClr val="0070C0"/>
              </a:solidFill>
              <a:latin typeface="Times New Roman" panose="02020603050405020304" pitchFamily="18" charset="0"/>
              <a:ea typeface="Times New Roman" panose="02020603050405020304" pitchFamily="18" charset="0"/>
            </a:endParaRPr>
          </a:p>
          <a:p>
            <a:pPr>
              <a:lnSpc>
                <a:spcPct val="107000"/>
              </a:lnSpc>
            </a:pPr>
            <a:r>
              <a:rPr lang="en-IN" b="1" dirty="0" smtClean="0">
                <a:solidFill>
                  <a:srgbClr val="0070C0"/>
                </a:solidFill>
                <a:latin typeface="Times New Roman" panose="02020603050405020304" pitchFamily="18" charset="0"/>
                <a:ea typeface="Times New Roman" panose="02020603050405020304" pitchFamily="18" charset="0"/>
              </a:rPr>
              <a:t>Zero</a:t>
            </a:r>
            <a:r>
              <a:rPr lang="en-IN" b="1" dirty="0" smtClean="0">
                <a:solidFill>
                  <a:schemeClr val="tx1"/>
                </a:solidFill>
                <a:latin typeface="Times New Roman" panose="02020603050405020304" pitchFamily="18" charset="0"/>
                <a:ea typeface="Times New Roman" panose="02020603050405020304" pitchFamily="18" charset="0"/>
              </a:rPr>
              <a:t> </a:t>
            </a:r>
            <a:r>
              <a:rPr lang="en-IN" b="1" dirty="0">
                <a:solidFill>
                  <a:schemeClr val="tx1"/>
                </a:solidFill>
                <a:latin typeface="Times New Roman" panose="02020603050405020304" pitchFamily="18" charset="0"/>
                <a:ea typeface="Times New Roman" panose="02020603050405020304" pitchFamily="18" charset="0"/>
              </a:rPr>
              <a:t>Level </a:t>
            </a:r>
            <a:r>
              <a:rPr lang="en-IN" b="1" dirty="0">
                <a:solidFill>
                  <a:srgbClr val="00B050"/>
                </a:solidFill>
                <a:latin typeface="Times New Roman" panose="02020603050405020304" pitchFamily="18" charset="0"/>
                <a:ea typeface="Times New Roman" panose="02020603050405020304" pitchFamily="18" charset="0"/>
              </a:rPr>
              <a:t>User</a:t>
            </a:r>
            <a:r>
              <a:rPr lang="en-IN" b="1" dirty="0">
                <a:solidFill>
                  <a:schemeClr val="tx1"/>
                </a:solidFill>
                <a:latin typeface="Times New Roman" panose="02020603050405020304" pitchFamily="18" charset="0"/>
                <a:ea typeface="Times New Roman" panose="02020603050405020304" pitchFamily="18" charset="0"/>
              </a:rPr>
              <a:t> Side Data Flow Diagram</a:t>
            </a:r>
            <a:endParaRPr lang="en-IN" b="1" i="1" dirty="0">
              <a:solidFill>
                <a:schemeClr val="tx1"/>
              </a:solidFill>
              <a:latin typeface="Times New Roman" panose="02020603050405020304" pitchFamily="18" charset="0"/>
              <a:ea typeface="Calibri" panose="020F0502020204030204" pitchFamily="34" charset="0"/>
              <a:cs typeface="Shruti" panose="020B0502040204020203" pitchFamily="34" charset="0"/>
            </a:endParaRPr>
          </a:p>
        </p:txBody>
      </p:sp>
      <p:sp>
        <p:nvSpPr>
          <p:cNvPr id="4" name="Rounded Rectangle 3"/>
          <p:cNvSpPr/>
          <p:nvPr/>
        </p:nvSpPr>
        <p:spPr>
          <a:xfrm>
            <a:off x="654903" y="1143000"/>
            <a:ext cx="6580783" cy="795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7" name="Picture 6"/>
          <p:cNvPicPr/>
          <p:nvPr/>
        </p:nvPicPr>
        <p:blipFill rotWithShape="1">
          <a:blip r:embed="rId2">
            <a:clrChange>
              <a:clrFrom>
                <a:srgbClr val="FFFFFF"/>
              </a:clrFrom>
              <a:clrTo>
                <a:srgbClr val="FFFFFF">
                  <a:alpha val="0"/>
                </a:srgbClr>
              </a:clrTo>
            </a:clrChange>
            <a:extLst/>
          </a:blip>
          <a:srcRect t="60633" r="-3526"/>
          <a:stretch/>
        </p:blipFill>
        <p:spPr bwMode="auto">
          <a:xfrm>
            <a:off x="825939" y="2808783"/>
            <a:ext cx="8646053" cy="2104031"/>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1063487" y="3543451"/>
            <a:ext cx="1252330" cy="523220"/>
          </a:xfrm>
          <a:prstGeom prst="rect">
            <a:avLst/>
          </a:prstGeom>
          <a:solidFill>
            <a:srgbClr val="ACC4E0"/>
          </a:solidFill>
        </p:spPr>
        <p:txBody>
          <a:bodyPr wrap="square" rtlCol="0">
            <a:spAutoFit/>
          </a:bodyPr>
          <a:lstStyle/>
          <a:p>
            <a:r>
              <a:rPr lang="en-IN" sz="2800" dirty="0" smtClean="0">
                <a:latin typeface="Times New Roman" panose="02020603050405020304" pitchFamily="18" charset="0"/>
                <a:cs typeface="Times New Roman" panose="02020603050405020304" pitchFamily="18" charset="0"/>
              </a:rPr>
              <a:t>USER</a:t>
            </a:r>
            <a:endParaRPr lang="gu-IN" sz="2800" dirty="0">
              <a:latin typeface="Times New Roman" panose="02020603050405020304" pitchFamily="18" charset="0"/>
            </a:endParaRPr>
          </a:p>
        </p:txBody>
      </p:sp>
      <p:sp>
        <p:nvSpPr>
          <p:cNvPr id="8" name="TextBox 7"/>
          <p:cNvSpPr txBox="1"/>
          <p:nvPr/>
        </p:nvSpPr>
        <p:spPr>
          <a:xfrm>
            <a:off x="7578588" y="3543451"/>
            <a:ext cx="1495838" cy="523220"/>
          </a:xfrm>
          <a:prstGeom prst="rect">
            <a:avLst/>
          </a:prstGeom>
          <a:solidFill>
            <a:srgbClr val="ACC4E0"/>
          </a:solidFill>
        </p:spPr>
        <p:txBody>
          <a:bodyPr wrap="square" rtlCol="0">
            <a:spAutoFit/>
          </a:bodyPr>
          <a:lstStyle/>
          <a:p>
            <a:r>
              <a:rPr lang="en-IN" sz="2800" dirty="0" smtClean="0">
                <a:latin typeface="Times New Roman" panose="02020603050405020304" pitchFamily="18" charset="0"/>
                <a:cs typeface="Times New Roman" panose="02020603050405020304" pitchFamily="18" charset="0"/>
              </a:rPr>
              <a:t>ORDER</a:t>
            </a:r>
            <a:endParaRPr lang="gu-IN" sz="2800" dirty="0">
              <a:latin typeface="Times New Roman" panose="02020603050405020304" pitchFamily="18" charset="0"/>
            </a:endParaRPr>
          </a:p>
        </p:txBody>
      </p:sp>
    </p:spTree>
    <p:extLst>
      <p:ext uri="{BB962C8B-B14F-4D97-AF65-F5344CB8AC3E}">
        <p14:creationId xmlns:p14="http://schemas.microsoft.com/office/powerpoint/2010/main" val="3975911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 Flow Diagram (DFD)</a:t>
            </a:r>
            <a:endParaRPr lang="gu-IN" sz="5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506895" y="1341784"/>
            <a:ext cx="8756375" cy="5449774"/>
          </a:xfrm>
        </p:spPr>
        <p:txBody>
          <a:bodyPr>
            <a:normAutofit/>
          </a:bodyPr>
          <a:lstStyle/>
          <a:p>
            <a:pPr>
              <a:lnSpc>
                <a:spcPct val="107000"/>
              </a:lnSpc>
            </a:pPr>
            <a:r>
              <a:rPr lang="en-IN" b="1" dirty="0">
                <a:solidFill>
                  <a:srgbClr val="0070C0"/>
                </a:solidFill>
                <a:latin typeface="Times New Roman" panose="02020603050405020304" pitchFamily="18" charset="0"/>
                <a:ea typeface="Times New Roman" panose="02020603050405020304" pitchFamily="18" charset="0"/>
              </a:rPr>
              <a:t>First</a:t>
            </a:r>
            <a:r>
              <a:rPr lang="en-IN" b="1" dirty="0">
                <a:solidFill>
                  <a:schemeClr val="tx1"/>
                </a:solidFill>
                <a:latin typeface="Times New Roman" panose="02020603050405020304" pitchFamily="18" charset="0"/>
                <a:ea typeface="Times New Roman" panose="02020603050405020304" pitchFamily="18" charset="0"/>
              </a:rPr>
              <a:t> Level </a:t>
            </a:r>
            <a:r>
              <a:rPr lang="en-IN" b="1" dirty="0">
                <a:solidFill>
                  <a:srgbClr val="00B050"/>
                </a:solidFill>
                <a:latin typeface="Times New Roman" panose="02020603050405020304" pitchFamily="18" charset="0"/>
                <a:ea typeface="Times New Roman" panose="02020603050405020304" pitchFamily="18" charset="0"/>
              </a:rPr>
              <a:t>User</a:t>
            </a:r>
            <a:r>
              <a:rPr lang="en-IN" b="1" dirty="0">
                <a:solidFill>
                  <a:schemeClr val="tx1"/>
                </a:solidFill>
                <a:latin typeface="Times New Roman" panose="02020603050405020304" pitchFamily="18" charset="0"/>
                <a:ea typeface="Times New Roman" panose="02020603050405020304" pitchFamily="18" charset="0"/>
              </a:rPr>
              <a:t> Side Data Flow Diagram</a:t>
            </a:r>
            <a:endParaRPr lang="en-IN" b="1" i="1" dirty="0">
              <a:solidFill>
                <a:schemeClr val="tx1"/>
              </a:solidFill>
              <a:latin typeface="Times New Roman" panose="02020603050405020304" pitchFamily="18" charset="0"/>
              <a:ea typeface="Calibri" panose="020F0502020204030204" pitchFamily="34" charset="0"/>
              <a:cs typeface="Shruti" panose="020B0502040204020203" pitchFamily="34" charset="0"/>
            </a:endParaRPr>
          </a:p>
        </p:txBody>
      </p:sp>
      <p:sp>
        <p:nvSpPr>
          <p:cNvPr id="4" name="Rounded Rectangle 3"/>
          <p:cNvSpPr/>
          <p:nvPr/>
        </p:nvSpPr>
        <p:spPr>
          <a:xfrm>
            <a:off x="654903" y="1143000"/>
            <a:ext cx="6580783" cy="795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6" name="Picture 5"/>
          <p:cNvPicPr/>
          <p:nvPr/>
        </p:nvPicPr>
        <p:blipFill>
          <a:blip r:embed="rId2">
            <a:extLst/>
          </a:blip>
          <a:srcRect/>
          <a:stretch>
            <a:fillRect/>
          </a:stretch>
        </p:blipFill>
        <p:spPr bwMode="auto">
          <a:xfrm>
            <a:off x="168965" y="1745049"/>
            <a:ext cx="10267121" cy="5112952"/>
          </a:xfrm>
          <a:prstGeom prst="rect">
            <a:avLst/>
          </a:prstGeom>
          <a:noFill/>
        </p:spPr>
      </p:pic>
    </p:spTree>
    <p:extLst>
      <p:ext uri="{BB962C8B-B14F-4D97-AF65-F5344CB8AC3E}">
        <p14:creationId xmlns:p14="http://schemas.microsoft.com/office/powerpoint/2010/main" val="187234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D511842D-0857-4653-AD9E-E6EADC8B1C52}"/>
              </a:ext>
            </a:extLst>
          </p:cNvPr>
          <p:cNvGraphicFramePr>
            <a:graphicFrameLocks/>
          </p:cNvGraphicFramePr>
          <p:nvPr>
            <p:extLst>
              <p:ext uri="{D42A27DB-BD31-4B8C-83A1-F6EECF244321}">
                <p14:modId xmlns:p14="http://schemas.microsoft.com/office/powerpoint/2010/main" val="1246901191"/>
              </p:ext>
            </p:extLst>
          </p:nvPr>
        </p:nvGraphicFramePr>
        <p:xfrm>
          <a:off x="36593" y="1791730"/>
          <a:ext cx="5968786" cy="5099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9">
            <a:extLst>
              <a:ext uri="{FF2B5EF4-FFF2-40B4-BE49-F238E27FC236}">
                <a16:creationId xmlns:a16="http://schemas.microsoft.com/office/drawing/2014/main" id="{B68A79C6-4F9F-446B-9F3D-8DA02B38B22F}"/>
              </a:ext>
            </a:extLst>
          </p:cNvPr>
          <p:cNvGraphicFramePr>
            <a:graphicFrameLocks/>
          </p:cNvGraphicFramePr>
          <p:nvPr>
            <p:extLst>
              <p:ext uri="{D42A27DB-BD31-4B8C-83A1-F6EECF244321}">
                <p14:modId xmlns:p14="http://schemas.microsoft.com/office/powerpoint/2010/main" val="2676172066"/>
              </p:ext>
            </p:extLst>
          </p:nvPr>
        </p:nvGraphicFramePr>
        <p:xfrm>
          <a:off x="6524368" y="1791730"/>
          <a:ext cx="5634680" cy="50733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itle 4">
            <a:extLst>
              <a:ext uri="{FF2B5EF4-FFF2-40B4-BE49-F238E27FC236}">
                <a16:creationId xmlns:a16="http://schemas.microsoft.com/office/drawing/2014/main" id="{ED34F0B5-C481-4383-8D62-8344240A1CAC}"/>
              </a:ext>
            </a:extLst>
          </p:cNvPr>
          <p:cNvSpPr txBox="1">
            <a:spLocks/>
          </p:cNvSpPr>
          <p:nvPr/>
        </p:nvSpPr>
        <p:spPr>
          <a:xfrm>
            <a:off x="851581" y="241560"/>
            <a:ext cx="10307595" cy="94549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smtClean="0">
                <a:solidFill>
                  <a:srgbClr val="00B050"/>
                </a:solidFill>
              </a:rPr>
              <a:t>🎁Points</a:t>
            </a:r>
            <a:endParaRPr lang="en-US" dirty="0">
              <a:solidFill>
                <a:srgbClr val="00B050"/>
              </a:solidFill>
            </a:endParaRPr>
          </a:p>
        </p:txBody>
      </p:sp>
      <p:sp>
        <p:nvSpPr>
          <p:cNvPr id="7" name="Rounded Rectangle 6"/>
          <p:cNvSpPr/>
          <p:nvPr/>
        </p:nvSpPr>
        <p:spPr>
          <a:xfrm>
            <a:off x="851581" y="1187058"/>
            <a:ext cx="3131905" cy="110667"/>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Tree>
    <p:extLst>
      <p:ext uri="{BB962C8B-B14F-4D97-AF65-F5344CB8AC3E}">
        <p14:creationId xmlns:p14="http://schemas.microsoft.com/office/powerpoint/2010/main" val="4111883289"/>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 Flow Diagram (DFD)</a:t>
            </a:r>
            <a:endParaRPr lang="gu-IN" sz="5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506895" y="1341784"/>
            <a:ext cx="8756375" cy="5449774"/>
          </a:xfrm>
        </p:spPr>
        <p:txBody>
          <a:bodyPr>
            <a:normAutofit/>
          </a:bodyPr>
          <a:lstStyle/>
          <a:p>
            <a:pPr>
              <a:lnSpc>
                <a:spcPct val="107000"/>
              </a:lnSpc>
            </a:pPr>
            <a:endParaRPr lang="en-IN" b="1" dirty="0" smtClean="0">
              <a:solidFill>
                <a:schemeClr val="tx1"/>
              </a:solidFill>
              <a:latin typeface="Times New Roman" panose="02020603050405020304" pitchFamily="18" charset="0"/>
              <a:ea typeface="Times New Roman" panose="02020603050405020304" pitchFamily="18" charset="0"/>
            </a:endParaRPr>
          </a:p>
          <a:p>
            <a:pPr>
              <a:lnSpc>
                <a:spcPct val="107000"/>
              </a:lnSpc>
            </a:pPr>
            <a:endParaRPr lang="en-IN" b="1" dirty="0">
              <a:solidFill>
                <a:schemeClr val="tx1"/>
              </a:solidFill>
              <a:latin typeface="Times New Roman" panose="02020603050405020304" pitchFamily="18" charset="0"/>
              <a:ea typeface="Times New Roman" panose="02020603050405020304" pitchFamily="18" charset="0"/>
            </a:endParaRPr>
          </a:p>
          <a:p>
            <a:pPr>
              <a:lnSpc>
                <a:spcPct val="107000"/>
              </a:lnSpc>
            </a:pPr>
            <a:endParaRPr lang="en-IN" b="1" dirty="0" smtClean="0">
              <a:solidFill>
                <a:schemeClr val="tx1"/>
              </a:solidFill>
              <a:latin typeface="Times New Roman" panose="02020603050405020304" pitchFamily="18" charset="0"/>
              <a:ea typeface="Times New Roman" panose="02020603050405020304" pitchFamily="18" charset="0"/>
            </a:endParaRPr>
          </a:p>
          <a:p>
            <a:pPr>
              <a:lnSpc>
                <a:spcPct val="107000"/>
              </a:lnSpc>
            </a:pPr>
            <a:endParaRPr lang="en-IN" b="1" dirty="0">
              <a:solidFill>
                <a:schemeClr val="tx1"/>
              </a:solidFill>
              <a:latin typeface="Times New Roman" panose="02020603050405020304" pitchFamily="18" charset="0"/>
              <a:ea typeface="Times New Roman" panose="02020603050405020304" pitchFamily="18" charset="0"/>
            </a:endParaRPr>
          </a:p>
          <a:p>
            <a:pPr>
              <a:lnSpc>
                <a:spcPct val="107000"/>
              </a:lnSpc>
            </a:pPr>
            <a:r>
              <a:rPr lang="en-IN" b="1" dirty="0" smtClean="0">
                <a:solidFill>
                  <a:srgbClr val="0070C0"/>
                </a:solidFill>
                <a:latin typeface="Times New Roman" panose="02020603050405020304" pitchFamily="18" charset="0"/>
                <a:ea typeface="Times New Roman" panose="02020603050405020304" pitchFamily="18" charset="0"/>
              </a:rPr>
              <a:t>Second</a:t>
            </a:r>
            <a:r>
              <a:rPr lang="en-IN" b="1" dirty="0" smtClean="0">
                <a:solidFill>
                  <a:schemeClr val="tx1"/>
                </a:solidFill>
                <a:latin typeface="Times New Roman" panose="02020603050405020304" pitchFamily="18" charset="0"/>
                <a:ea typeface="Times New Roman" panose="02020603050405020304" pitchFamily="18" charset="0"/>
              </a:rPr>
              <a:t> </a:t>
            </a:r>
            <a:r>
              <a:rPr lang="en-IN" b="1" dirty="0">
                <a:solidFill>
                  <a:schemeClr val="tx1"/>
                </a:solidFill>
                <a:latin typeface="Times New Roman" panose="02020603050405020304" pitchFamily="18" charset="0"/>
                <a:ea typeface="Times New Roman" panose="02020603050405020304" pitchFamily="18" charset="0"/>
              </a:rPr>
              <a:t>Level </a:t>
            </a:r>
            <a:r>
              <a:rPr lang="en-IN" b="1" dirty="0">
                <a:solidFill>
                  <a:srgbClr val="00B050"/>
                </a:solidFill>
                <a:latin typeface="Times New Roman" panose="02020603050405020304" pitchFamily="18" charset="0"/>
                <a:ea typeface="Times New Roman" panose="02020603050405020304" pitchFamily="18" charset="0"/>
              </a:rPr>
              <a:t>User</a:t>
            </a:r>
            <a:r>
              <a:rPr lang="en-IN" b="1" dirty="0">
                <a:solidFill>
                  <a:schemeClr val="tx1"/>
                </a:solidFill>
                <a:latin typeface="Times New Roman" panose="02020603050405020304" pitchFamily="18" charset="0"/>
                <a:ea typeface="Times New Roman" panose="02020603050405020304" pitchFamily="18" charset="0"/>
              </a:rPr>
              <a:t> </a:t>
            </a:r>
            <a:endParaRPr lang="en-IN" b="1" dirty="0" smtClean="0">
              <a:solidFill>
                <a:schemeClr val="tx1"/>
              </a:solidFill>
              <a:latin typeface="Times New Roman" panose="02020603050405020304" pitchFamily="18" charset="0"/>
              <a:ea typeface="Times New Roman" panose="02020603050405020304" pitchFamily="18" charset="0"/>
            </a:endParaRPr>
          </a:p>
          <a:p>
            <a:pPr marL="0" indent="0">
              <a:lnSpc>
                <a:spcPct val="107000"/>
              </a:lnSpc>
              <a:buNone/>
            </a:pPr>
            <a:r>
              <a:rPr lang="en-IN" b="1" dirty="0">
                <a:solidFill>
                  <a:schemeClr val="tx1"/>
                </a:solidFill>
                <a:latin typeface="Times New Roman" panose="02020603050405020304" pitchFamily="18" charset="0"/>
                <a:ea typeface="Times New Roman" panose="02020603050405020304" pitchFamily="18" charset="0"/>
              </a:rPr>
              <a:t>	</a:t>
            </a:r>
            <a:r>
              <a:rPr lang="en-IN" b="1" dirty="0" smtClean="0">
                <a:solidFill>
                  <a:schemeClr val="tx1"/>
                </a:solidFill>
                <a:latin typeface="Times New Roman" panose="02020603050405020304" pitchFamily="18" charset="0"/>
                <a:ea typeface="Times New Roman" panose="02020603050405020304" pitchFamily="18" charset="0"/>
              </a:rPr>
              <a:t>Side </a:t>
            </a:r>
            <a:r>
              <a:rPr lang="en-IN" b="1" dirty="0">
                <a:solidFill>
                  <a:schemeClr val="tx1"/>
                </a:solidFill>
                <a:latin typeface="Times New Roman" panose="02020603050405020304" pitchFamily="18" charset="0"/>
                <a:ea typeface="Times New Roman" panose="02020603050405020304" pitchFamily="18" charset="0"/>
              </a:rPr>
              <a:t>Data Flow </a:t>
            </a:r>
            <a:r>
              <a:rPr lang="en-IN" b="1" dirty="0" smtClean="0">
                <a:solidFill>
                  <a:schemeClr val="tx1"/>
                </a:solidFill>
                <a:latin typeface="Times New Roman" panose="02020603050405020304" pitchFamily="18" charset="0"/>
                <a:ea typeface="Times New Roman" panose="02020603050405020304" pitchFamily="18" charset="0"/>
              </a:rPr>
              <a:t>Diagram (2.0)</a:t>
            </a:r>
            <a:endParaRPr lang="en-IN" b="1" i="1" dirty="0">
              <a:solidFill>
                <a:schemeClr val="tx1"/>
              </a:solidFill>
              <a:latin typeface="Times New Roman" panose="02020603050405020304" pitchFamily="18" charset="0"/>
              <a:ea typeface="Calibri" panose="020F0502020204030204" pitchFamily="34" charset="0"/>
              <a:cs typeface="Shruti" panose="020B0502040204020203" pitchFamily="34" charset="0"/>
            </a:endParaRPr>
          </a:p>
        </p:txBody>
      </p:sp>
      <p:sp>
        <p:nvSpPr>
          <p:cNvPr id="4" name="Rounded Rectangle 3"/>
          <p:cNvSpPr/>
          <p:nvPr/>
        </p:nvSpPr>
        <p:spPr>
          <a:xfrm>
            <a:off x="654903" y="1143000"/>
            <a:ext cx="6580783" cy="795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7" name="Picture 6"/>
          <p:cNvPicPr/>
          <p:nvPr/>
        </p:nvPicPr>
        <p:blipFill>
          <a:blip r:embed="rId2">
            <a:clrChange>
              <a:clrFrom>
                <a:srgbClr val="FFFFFF"/>
              </a:clrFrom>
              <a:clrTo>
                <a:srgbClr val="FFFFFF">
                  <a:alpha val="0"/>
                </a:srgbClr>
              </a:clrTo>
            </a:clrChange>
            <a:extLst/>
          </a:blip>
          <a:srcRect/>
          <a:stretch>
            <a:fillRect/>
          </a:stretch>
        </p:blipFill>
        <p:spPr bwMode="auto">
          <a:xfrm>
            <a:off x="3277041" y="1341784"/>
            <a:ext cx="6512560" cy="5296535"/>
          </a:xfrm>
          <a:prstGeom prst="rect">
            <a:avLst/>
          </a:prstGeom>
          <a:noFill/>
        </p:spPr>
      </p:pic>
    </p:spTree>
    <p:extLst>
      <p:ext uri="{BB962C8B-B14F-4D97-AF65-F5344CB8AC3E}">
        <p14:creationId xmlns:p14="http://schemas.microsoft.com/office/powerpoint/2010/main" val="1460533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IN" sz="4400" b="1" dirty="0">
                <a:solidFill>
                  <a:srgbClr val="00B050"/>
                </a:solidFill>
                <a:latin typeface="Times New Roman" panose="02020603050405020304" pitchFamily="18" charset="0"/>
                <a:ea typeface="Times New Roman" panose="02020603050405020304" pitchFamily="18" charset="0"/>
              </a:rPr>
              <a:t>Process / Control Specification</a:t>
            </a:r>
            <a:endParaRPr lang="gu-IN" sz="5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506895" y="1560442"/>
            <a:ext cx="8756375" cy="5231115"/>
          </a:xfrm>
        </p:spPr>
        <p:txBody>
          <a:bodyPr>
            <a:normAutofit/>
          </a:bodyPr>
          <a:lstStyle/>
          <a:p>
            <a:pPr>
              <a:lnSpc>
                <a:spcPct val="107000"/>
              </a:lnSpc>
            </a:pPr>
            <a:r>
              <a:rPr lang="en-IN" b="1" dirty="0">
                <a:solidFill>
                  <a:schemeClr val="tx1"/>
                </a:solidFill>
                <a:latin typeface="Times New Roman" panose="02020603050405020304" pitchFamily="18" charset="0"/>
                <a:ea typeface="Times New Roman" panose="02020603050405020304" pitchFamily="18" charset="0"/>
                <a:cs typeface="Shruti" panose="020B0502040204020203" pitchFamily="34" charset="0"/>
              </a:rPr>
              <a:t>Registration Process</a:t>
            </a:r>
            <a:r>
              <a:rPr lang="en-IN" b="1" dirty="0" smtClean="0">
                <a:solidFill>
                  <a:schemeClr val="tx1"/>
                </a:solidFill>
                <a:latin typeface="Times New Roman" panose="02020603050405020304" pitchFamily="18" charset="0"/>
                <a:ea typeface="Times New Roman" panose="02020603050405020304" pitchFamily="18" charset="0"/>
                <a:cs typeface="Shruti" panose="020B0502040204020203" pitchFamily="34" charset="0"/>
              </a:rPr>
              <a:t>:</a:t>
            </a:r>
          </a:p>
          <a:p>
            <a:pPr marL="0" indent="0">
              <a:lnSpc>
                <a:spcPct val="107000"/>
              </a:lnSpc>
              <a:buNone/>
            </a:pPr>
            <a:endParaRPr lang="en-IN" b="1" dirty="0" smtClean="0">
              <a:solidFill>
                <a:schemeClr val="tx1"/>
              </a:solidFill>
              <a:latin typeface="Times New Roman" panose="02020603050405020304" pitchFamily="18" charset="0"/>
              <a:ea typeface="Times New Roman" panose="02020603050405020304" pitchFamily="18" charset="0"/>
              <a:cs typeface="Shruti" panose="020B0502040204020203" pitchFamily="34" charset="0"/>
            </a:endParaRPr>
          </a:p>
          <a:p>
            <a:pPr marL="0" indent="0">
              <a:lnSpc>
                <a:spcPct val="107000"/>
              </a:lnSpc>
              <a:buNone/>
            </a:pPr>
            <a:endParaRPr lang="en-IN" sz="1400" dirty="0" smtClean="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p>
            <a:pPr marL="0" indent="0">
              <a:lnSpc>
                <a:spcPct val="107000"/>
              </a:lnSpc>
              <a:buNone/>
            </a:pPr>
            <a:endParaRPr lang="en-IN" sz="1400" dirty="0">
              <a:solidFill>
                <a:schemeClr val="tx1"/>
              </a:solidFill>
              <a:latin typeface="Calibri" panose="020F0502020204030204" pitchFamily="34" charset="0"/>
              <a:ea typeface="Calibri" panose="020F0502020204030204" pitchFamily="34" charset="0"/>
              <a:cs typeface="Shruti" panose="020B0502040204020203" pitchFamily="34" charset="0"/>
            </a:endParaRPr>
          </a:p>
          <a:p>
            <a:pPr marL="0" indent="0">
              <a:lnSpc>
                <a:spcPct val="107000"/>
              </a:lnSpc>
              <a:buNone/>
            </a:pPr>
            <a:endParaRPr lang="en-IN" sz="1400" dirty="0" smtClean="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p>
            <a:pPr marL="0" indent="0">
              <a:lnSpc>
                <a:spcPct val="107000"/>
              </a:lnSpc>
              <a:buNone/>
            </a:pPr>
            <a:endParaRPr lang="en-IN" sz="1400" dirty="0" smtClean="0">
              <a:solidFill>
                <a:schemeClr val="tx1"/>
              </a:solidFill>
              <a:latin typeface="Calibri" panose="020F0502020204030204" pitchFamily="34" charset="0"/>
              <a:ea typeface="Calibri" panose="020F0502020204030204" pitchFamily="34" charset="0"/>
              <a:cs typeface="Shruti" panose="020B0502040204020203" pitchFamily="34" charset="0"/>
            </a:endParaRPr>
          </a:p>
          <a:p>
            <a:pPr marL="0" indent="0">
              <a:lnSpc>
                <a:spcPct val="107000"/>
              </a:lnSpc>
              <a:buNone/>
            </a:pPr>
            <a:endParaRPr lang="en-IN" sz="1400" dirty="0">
              <a:solidFill>
                <a:schemeClr val="tx1"/>
              </a:solidFill>
              <a:latin typeface="Calibri" panose="020F0502020204030204" pitchFamily="34" charset="0"/>
              <a:ea typeface="Calibri" panose="020F0502020204030204" pitchFamily="34" charset="0"/>
              <a:cs typeface="Shruti" panose="020B0502040204020203" pitchFamily="34" charset="0"/>
            </a:endParaRPr>
          </a:p>
          <a:p>
            <a:pPr>
              <a:lnSpc>
                <a:spcPct val="107000"/>
              </a:lnSpc>
            </a:pPr>
            <a:r>
              <a:rPr lang="en-IN" sz="2000" b="1" dirty="0">
                <a:solidFill>
                  <a:schemeClr val="tx1"/>
                </a:solidFill>
                <a:latin typeface="Times New Roman" panose="02020603050405020304" pitchFamily="18" charset="0"/>
                <a:ea typeface="Times New Roman" panose="02020603050405020304" pitchFamily="18" charset="0"/>
                <a:cs typeface="Shruti" panose="020B0502040204020203" pitchFamily="34" charset="0"/>
              </a:rPr>
              <a:t>Login Process:</a:t>
            </a:r>
            <a:endParaRPr lang="en-US" sz="1600" dirty="0">
              <a:solidFill>
                <a:schemeClr val="tx1"/>
              </a:solidFill>
              <a:latin typeface="Calibri" panose="020F0502020204030204" pitchFamily="34" charset="0"/>
              <a:ea typeface="Calibri" panose="020F0502020204030204" pitchFamily="34" charset="0"/>
              <a:cs typeface="Shruti" panose="020B0502040204020203" pitchFamily="34" charset="0"/>
            </a:endParaRPr>
          </a:p>
          <a:p>
            <a:pPr marL="0" indent="0">
              <a:lnSpc>
                <a:spcPct val="107000"/>
              </a:lnSpc>
              <a:buNone/>
            </a:pPr>
            <a:endParaRPr lang="en-US" sz="14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p:txBody>
      </p:sp>
      <p:sp>
        <p:nvSpPr>
          <p:cNvPr id="4" name="Rounded Rectangle 3"/>
          <p:cNvSpPr/>
          <p:nvPr/>
        </p:nvSpPr>
        <p:spPr>
          <a:xfrm>
            <a:off x="654903" y="1143001"/>
            <a:ext cx="7475306" cy="69574"/>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6" name="Picture 5"/>
          <p:cNvPicPr/>
          <p:nvPr/>
        </p:nvPicPr>
        <p:blipFill>
          <a:blip r:embed="rId2">
            <a:extLst/>
          </a:blip>
          <a:srcRect/>
          <a:stretch>
            <a:fillRect/>
          </a:stretch>
        </p:blipFill>
        <p:spPr bwMode="auto">
          <a:xfrm>
            <a:off x="1561545" y="2207522"/>
            <a:ext cx="8337829" cy="1231417"/>
          </a:xfrm>
          <a:prstGeom prst="rect">
            <a:avLst/>
          </a:prstGeom>
          <a:noFill/>
        </p:spPr>
      </p:pic>
      <p:pic>
        <p:nvPicPr>
          <p:cNvPr id="8" name="Picture 7"/>
          <p:cNvPicPr/>
          <p:nvPr/>
        </p:nvPicPr>
        <p:blipFill>
          <a:blip r:embed="rId2">
            <a:extLst/>
          </a:blip>
          <a:srcRect/>
          <a:stretch>
            <a:fillRect/>
          </a:stretch>
        </p:blipFill>
        <p:spPr bwMode="auto">
          <a:xfrm>
            <a:off x="308113" y="4850296"/>
            <a:ext cx="9491870" cy="1252330"/>
          </a:xfrm>
          <a:prstGeom prst="rect">
            <a:avLst/>
          </a:prstGeom>
          <a:noFill/>
        </p:spPr>
      </p:pic>
      <p:sp>
        <p:nvSpPr>
          <p:cNvPr id="5" name="TextBox 4"/>
          <p:cNvSpPr txBox="1"/>
          <p:nvPr/>
        </p:nvSpPr>
        <p:spPr>
          <a:xfrm>
            <a:off x="2266120" y="2623932"/>
            <a:ext cx="1083365" cy="369332"/>
          </a:xfrm>
          <a:prstGeom prst="rect">
            <a:avLst/>
          </a:prstGeom>
          <a:noFill/>
        </p:spPr>
        <p:txBody>
          <a:bodyPr wrap="square" rtlCol="0">
            <a:spAutoFit/>
          </a:bodyPr>
          <a:lstStyle/>
          <a:p>
            <a:r>
              <a:rPr lang="en-IN" b="1" dirty="0">
                <a:solidFill>
                  <a:srgbClr val="7030A0"/>
                </a:solidFill>
                <a:latin typeface="Times New Roman" panose="02020603050405020304" pitchFamily="18" charset="0"/>
                <a:ea typeface="Times New Roman" panose="02020603050405020304" pitchFamily="18" charset="0"/>
              </a:rPr>
              <a:t>User info</a:t>
            </a:r>
            <a:endParaRPr lang="gu-IN" b="1" dirty="0">
              <a:solidFill>
                <a:srgbClr val="7030A0"/>
              </a:solidFill>
            </a:endParaRPr>
          </a:p>
        </p:txBody>
      </p:sp>
      <p:sp>
        <p:nvSpPr>
          <p:cNvPr id="9" name="TextBox 8"/>
          <p:cNvSpPr txBox="1"/>
          <p:nvPr/>
        </p:nvSpPr>
        <p:spPr>
          <a:xfrm>
            <a:off x="7845873" y="5312769"/>
            <a:ext cx="1083365" cy="369332"/>
          </a:xfrm>
          <a:prstGeom prst="rect">
            <a:avLst/>
          </a:prstGeom>
          <a:noFill/>
        </p:spPr>
        <p:txBody>
          <a:bodyPr wrap="square" rtlCol="0">
            <a:spAutoFit/>
          </a:bodyPr>
          <a:lstStyle/>
          <a:p>
            <a:r>
              <a:rPr lang="en-IN" b="1" dirty="0" smtClean="0">
                <a:solidFill>
                  <a:srgbClr val="0070C0"/>
                </a:solidFill>
                <a:latin typeface="Times New Roman" panose="02020603050405020304" pitchFamily="18" charset="0"/>
                <a:ea typeface="Times New Roman" panose="02020603050405020304" pitchFamily="18" charset="0"/>
              </a:rPr>
              <a:t>Provide</a:t>
            </a:r>
            <a:endParaRPr lang="gu-IN" b="1" dirty="0">
              <a:solidFill>
                <a:srgbClr val="0070C0"/>
              </a:solidFill>
            </a:endParaRPr>
          </a:p>
        </p:txBody>
      </p:sp>
      <p:sp>
        <p:nvSpPr>
          <p:cNvPr id="10" name="TextBox 9"/>
          <p:cNvSpPr txBox="1"/>
          <p:nvPr/>
        </p:nvSpPr>
        <p:spPr>
          <a:xfrm>
            <a:off x="7588526" y="2623932"/>
            <a:ext cx="1794013" cy="369332"/>
          </a:xfrm>
          <a:prstGeom prst="rect">
            <a:avLst/>
          </a:prstGeom>
          <a:noFill/>
        </p:spPr>
        <p:txBody>
          <a:bodyPr wrap="square" rtlCol="0">
            <a:spAutoFit/>
          </a:bodyPr>
          <a:lstStyle/>
          <a:p>
            <a:r>
              <a:rPr lang="en-IN" b="1" dirty="0" smtClean="0">
                <a:solidFill>
                  <a:srgbClr val="0070C0"/>
                </a:solidFill>
                <a:latin typeface="Times New Roman" panose="02020603050405020304" pitchFamily="18" charset="0"/>
                <a:ea typeface="Times New Roman" panose="02020603050405020304" pitchFamily="18" charset="0"/>
              </a:rPr>
              <a:t>Process Request</a:t>
            </a:r>
            <a:endParaRPr lang="gu-IN" b="1" dirty="0">
              <a:solidFill>
                <a:srgbClr val="0070C0"/>
              </a:solidFill>
            </a:endParaRPr>
          </a:p>
        </p:txBody>
      </p:sp>
      <p:sp>
        <p:nvSpPr>
          <p:cNvPr id="11" name="TextBox 10"/>
          <p:cNvSpPr txBox="1"/>
          <p:nvPr/>
        </p:nvSpPr>
        <p:spPr>
          <a:xfrm>
            <a:off x="4694495" y="5312769"/>
            <a:ext cx="1083365" cy="369332"/>
          </a:xfrm>
          <a:prstGeom prst="rect">
            <a:avLst/>
          </a:prstGeom>
          <a:noFill/>
        </p:spPr>
        <p:txBody>
          <a:bodyPr wrap="square" rtlCol="0">
            <a:spAutoFit/>
          </a:bodyPr>
          <a:lstStyle/>
          <a:p>
            <a:r>
              <a:rPr lang="en-IN" b="1" dirty="0" smtClean="0">
                <a:solidFill>
                  <a:srgbClr val="00B050"/>
                </a:solidFill>
                <a:latin typeface="Times New Roman" panose="02020603050405020304" pitchFamily="18" charset="0"/>
                <a:ea typeface="Times New Roman" panose="02020603050405020304" pitchFamily="18" charset="0"/>
              </a:rPr>
              <a:t>Login</a:t>
            </a:r>
            <a:endParaRPr lang="gu-IN" b="1" dirty="0">
              <a:solidFill>
                <a:srgbClr val="00B050"/>
              </a:solidFill>
            </a:endParaRPr>
          </a:p>
        </p:txBody>
      </p:sp>
      <p:sp>
        <p:nvSpPr>
          <p:cNvPr id="12" name="TextBox 11"/>
          <p:cNvSpPr txBox="1"/>
          <p:nvPr/>
        </p:nvSpPr>
        <p:spPr>
          <a:xfrm>
            <a:off x="4980053" y="2623932"/>
            <a:ext cx="1500811" cy="369332"/>
          </a:xfrm>
          <a:prstGeom prst="rect">
            <a:avLst/>
          </a:prstGeom>
          <a:noFill/>
        </p:spPr>
        <p:txBody>
          <a:bodyPr wrap="square" rtlCol="0">
            <a:spAutoFit/>
          </a:bodyPr>
          <a:lstStyle/>
          <a:p>
            <a:r>
              <a:rPr lang="en-IN" b="1" dirty="0" smtClean="0">
                <a:solidFill>
                  <a:srgbClr val="00B050"/>
                </a:solidFill>
                <a:latin typeface="Times New Roman" panose="02020603050405020304" pitchFamily="18" charset="0"/>
                <a:ea typeface="Times New Roman" panose="02020603050405020304" pitchFamily="18" charset="0"/>
              </a:rPr>
              <a:t>Registration</a:t>
            </a:r>
            <a:endParaRPr lang="gu-IN" b="1" dirty="0">
              <a:solidFill>
                <a:srgbClr val="00B050"/>
              </a:solidFill>
            </a:endParaRPr>
          </a:p>
        </p:txBody>
      </p:sp>
      <p:sp>
        <p:nvSpPr>
          <p:cNvPr id="13" name="TextBox 12"/>
          <p:cNvSpPr txBox="1"/>
          <p:nvPr/>
        </p:nvSpPr>
        <p:spPr>
          <a:xfrm>
            <a:off x="677334" y="5129809"/>
            <a:ext cx="1949148" cy="665695"/>
          </a:xfrm>
          <a:prstGeom prst="rect">
            <a:avLst/>
          </a:prstGeom>
          <a:noFill/>
        </p:spPr>
        <p:txBody>
          <a:bodyPr wrap="square" rtlCol="0">
            <a:spAutoFit/>
          </a:bodyPr>
          <a:lstStyle/>
          <a:p>
            <a:pPr marL="457200">
              <a:lnSpc>
                <a:spcPct val="107000"/>
              </a:lnSpc>
              <a:spcAft>
                <a:spcPts val="0"/>
              </a:spcAft>
              <a:tabLst>
                <a:tab pos="2273300" algn="l"/>
                <a:tab pos="4216400" algn="l"/>
              </a:tabLst>
            </a:pPr>
            <a:r>
              <a:rPr lang="en-IN" b="1" dirty="0">
                <a:solidFill>
                  <a:srgbClr val="7030A0"/>
                </a:solidFill>
                <a:latin typeface="Times New Roman" panose="02020603050405020304" pitchFamily="18" charset="0"/>
                <a:ea typeface="Times New Roman" panose="02020603050405020304" pitchFamily="18" charset="0"/>
                <a:cs typeface="Shruti" panose="020B0502040204020203" pitchFamily="34" charset="0"/>
              </a:rPr>
              <a:t>Email Id &amp; </a:t>
            </a:r>
            <a:endParaRPr lang="en-US" sz="1600" b="1" dirty="0">
              <a:solidFill>
                <a:srgbClr val="7030A0"/>
              </a:solidFill>
              <a:latin typeface="Calibri" panose="020F0502020204030204" pitchFamily="34" charset="0"/>
              <a:ea typeface="Calibri" panose="020F0502020204030204" pitchFamily="34" charset="0"/>
              <a:cs typeface="Shruti" panose="020B0502040204020203" pitchFamily="34" charset="0"/>
            </a:endParaRPr>
          </a:p>
          <a:p>
            <a:r>
              <a:rPr lang="en-IN" b="1" dirty="0">
                <a:solidFill>
                  <a:srgbClr val="7030A0"/>
                </a:solidFill>
                <a:latin typeface="Times New Roman" panose="02020603050405020304" pitchFamily="18" charset="0"/>
                <a:ea typeface="Times New Roman" panose="02020603050405020304" pitchFamily="18" charset="0"/>
              </a:rPr>
              <a:t>         Password</a:t>
            </a:r>
            <a:endParaRPr lang="gu-IN" b="1" dirty="0">
              <a:solidFill>
                <a:srgbClr val="7030A0"/>
              </a:solidFill>
            </a:endParaRPr>
          </a:p>
        </p:txBody>
      </p:sp>
    </p:spTree>
    <p:extLst>
      <p:ext uri="{BB962C8B-B14F-4D97-AF65-F5344CB8AC3E}">
        <p14:creationId xmlns:p14="http://schemas.microsoft.com/office/powerpoint/2010/main" val="3689593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Product Category:</a:t>
            </a: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677333" y="609600"/>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Database Directory</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1270000"/>
            <a:ext cx="4987971"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6" name="Table 5"/>
          <p:cNvGraphicFramePr>
            <a:graphicFrameLocks noGrp="1"/>
          </p:cNvGraphicFramePr>
          <p:nvPr>
            <p:extLst>
              <p:ext uri="{D42A27DB-BD31-4B8C-83A1-F6EECF244321}">
                <p14:modId xmlns:p14="http://schemas.microsoft.com/office/powerpoint/2010/main" val="3758851762"/>
              </p:ext>
            </p:extLst>
          </p:nvPr>
        </p:nvGraphicFramePr>
        <p:xfrm>
          <a:off x="596347" y="2753139"/>
          <a:ext cx="9541565" cy="2445026"/>
        </p:xfrm>
        <a:graphic>
          <a:graphicData uri="http://schemas.openxmlformats.org/drawingml/2006/table">
            <a:tbl>
              <a:tblPr firstRow="1" bandRow="1">
                <a:tableStyleId>{F5AB1C69-6EDB-4FF4-983F-18BD219EF322}</a:tableStyleId>
              </a:tblPr>
              <a:tblGrid>
                <a:gridCol w="2065149">
                  <a:extLst>
                    <a:ext uri="{9D8B030D-6E8A-4147-A177-3AD203B41FA5}">
                      <a16:colId xmlns:a16="http://schemas.microsoft.com/office/drawing/2014/main" val="4021094004"/>
                    </a:ext>
                  </a:extLst>
                </a:gridCol>
                <a:gridCol w="2167958">
                  <a:extLst>
                    <a:ext uri="{9D8B030D-6E8A-4147-A177-3AD203B41FA5}">
                      <a16:colId xmlns:a16="http://schemas.microsoft.com/office/drawing/2014/main" val="3930333947"/>
                    </a:ext>
                  </a:extLst>
                </a:gridCol>
                <a:gridCol w="1493296">
                  <a:extLst>
                    <a:ext uri="{9D8B030D-6E8A-4147-A177-3AD203B41FA5}">
                      <a16:colId xmlns:a16="http://schemas.microsoft.com/office/drawing/2014/main" val="2213352879"/>
                    </a:ext>
                  </a:extLst>
                </a:gridCol>
                <a:gridCol w="3815162">
                  <a:extLst>
                    <a:ext uri="{9D8B030D-6E8A-4147-A177-3AD203B41FA5}">
                      <a16:colId xmlns:a16="http://schemas.microsoft.com/office/drawing/2014/main" val="1373914887"/>
                    </a:ext>
                  </a:extLst>
                </a:gridCol>
              </a:tblGrid>
              <a:tr h="67915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Field Name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Data Type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Size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Description</a:t>
                      </a:r>
                    </a:p>
                    <a:p>
                      <a:pPr algn="ctr"/>
                      <a:endParaRPr lang="gu-IN" dirty="0">
                        <a:solidFill>
                          <a:srgbClr val="7030A0"/>
                        </a:solidFill>
                        <a:latin typeface="Times New Roman" panose="02020603050405020304" pitchFamily="18" charset="0"/>
                      </a:endParaRPr>
                    </a:p>
                  </a:txBody>
                  <a:tcPr/>
                </a:tc>
                <a:extLst>
                  <a:ext uri="{0D108BD9-81ED-4DB2-BD59-A6C34878D82A}">
                    <a16:rowId xmlns:a16="http://schemas.microsoft.com/office/drawing/2014/main" val="2693504919"/>
                  </a:ext>
                </a:extLst>
              </a:tr>
              <a:tr h="679150">
                <a:tc>
                  <a:txBody>
                    <a:bodyPr/>
                    <a:lstStyle/>
                    <a:p>
                      <a:pPr algn="ctr"/>
                      <a:r>
                        <a:rPr lang="en-IN" dirty="0" smtClean="0">
                          <a:latin typeface="Times New Roman" panose="02020603050405020304" pitchFamily="18" charset="0"/>
                          <a:cs typeface="Times New Roman" panose="02020603050405020304" pitchFamily="18" charset="0"/>
                        </a:rPr>
                        <a:t>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Primary Key</a:t>
                      </a:r>
                    </a:p>
                    <a:p>
                      <a:pPr algn="ctr"/>
                      <a:endParaRPr lang="gu-IN" dirty="0">
                        <a:latin typeface="Times New Roman" panose="02020603050405020304" pitchFamily="18" charset="0"/>
                      </a:endParaRPr>
                    </a:p>
                  </a:txBody>
                  <a:tcPr/>
                </a:tc>
                <a:extLst>
                  <a:ext uri="{0D108BD9-81ED-4DB2-BD59-A6C34878D82A}">
                    <a16:rowId xmlns:a16="http://schemas.microsoft.com/office/drawing/2014/main" val="3242013685"/>
                  </a:ext>
                </a:extLst>
              </a:tr>
              <a:tr h="679150">
                <a:tc>
                  <a:txBody>
                    <a:bodyPr/>
                    <a:lstStyle/>
                    <a:p>
                      <a:pPr algn="ctr"/>
                      <a:r>
                        <a:rPr lang="en-IN" dirty="0" smtClean="0">
                          <a:latin typeface="Times New Roman" panose="02020603050405020304" pitchFamily="18" charset="0"/>
                          <a:cs typeface="Times New Roman" panose="02020603050405020304" pitchFamily="18" charset="0"/>
                        </a:rPr>
                        <a:t>name</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100</a:t>
                      </a:r>
                      <a:endParaRPr lang="gu-IN"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Category Name</a:t>
                      </a:r>
                    </a:p>
                  </a:txBody>
                  <a:tcPr anchor="ctr"/>
                </a:tc>
                <a:extLst>
                  <a:ext uri="{0D108BD9-81ED-4DB2-BD59-A6C34878D82A}">
                    <a16:rowId xmlns:a16="http://schemas.microsoft.com/office/drawing/2014/main" val="2033450976"/>
                  </a:ext>
                </a:extLst>
              </a:tr>
              <a:tr h="407576">
                <a:tc>
                  <a:txBody>
                    <a:bodyPr/>
                    <a:lstStyle/>
                    <a:p>
                      <a:pPr algn="ctr"/>
                      <a:r>
                        <a:rPr lang="en-IN" dirty="0" err="1" smtClean="0">
                          <a:latin typeface="Times New Roman" panose="02020603050405020304" pitchFamily="18" charset="0"/>
                          <a:cs typeface="Times New Roman" panose="02020603050405020304" pitchFamily="18" charset="0"/>
                        </a:rPr>
                        <a:t>Total_product</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Total Product in this Category</a:t>
                      </a:r>
                      <a:endParaRPr lang="gu-IN" dirty="0">
                        <a:latin typeface="Times New Roman" panose="02020603050405020304" pitchFamily="18" charset="0"/>
                      </a:endParaRPr>
                    </a:p>
                  </a:txBody>
                  <a:tcPr/>
                </a:tc>
                <a:extLst>
                  <a:ext uri="{0D108BD9-81ED-4DB2-BD59-A6C34878D82A}">
                    <a16:rowId xmlns:a16="http://schemas.microsoft.com/office/drawing/2014/main" val="3359586357"/>
                  </a:ext>
                </a:extLst>
              </a:tr>
            </a:tbl>
          </a:graphicData>
        </a:graphic>
      </p:graphicFrame>
    </p:spTree>
    <p:extLst>
      <p:ext uri="{BB962C8B-B14F-4D97-AF65-F5344CB8AC3E}">
        <p14:creationId xmlns:p14="http://schemas.microsoft.com/office/powerpoint/2010/main" val="1066414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Product Sub-Category:</a:t>
            </a: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677333" y="609600"/>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Database Directory</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1270000"/>
            <a:ext cx="4987971"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6" name="Table 5"/>
          <p:cNvGraphicFramePr>
            <a:graphicFrameLocks noGrp="1"/>
          </p:cNvGraphicFramePr>
          <p:nvPr>
            <p:extLst>
              <p:ext uri="{D42A27DB-BD31-4B8C-83A1-F6EECF244321}">
                <p14:modId xmlns:p14="http://schemas.microsoft.com/office/powerpoint/2010/main" val="667543971"/>
              </p:ext>
            </p:extLst>
          </p:nvPr>
        </p:nvGraphicFramePr>
        <p:xfrm>
          <a:off x="596347" y="2753139"/>
          <a:ext cx="9541565" cy="2445026"/>
        </p:xfrm>
        <a:graphic>
          <a:graphicData uri="http://schemas.openxmlformats.org/drawingml/2006/table">
            <a:tbl>
              <a:tblPr firstRow="1" bandRow="1">
                <a:tableStyleId>{F5AB1C69-6EDB-4FF4-983F-18BD219EF322}</a:tableStyleId>
              </a:tblPr>
              <a:tblGrid>
                <a:gridCol w="2065149">
                  <a:extLst>
                    <a:ext uri="{9D8B030D-6E8A-4147-A177-3AD203B41FA5}">
                      <a16:colId xmlns:a16="http://schemas.microsoft.com/office/drawing/2014/main" val="4021094004"/>
                    </a:ext>
                  </a:extLst>
                </a:gridCol>
                <a:gridCol w="2167958">
                  <a:extLst>
                    <a:ext uri="{9D8B030D-6E8A-4147-A177-3AD203B41FA5}">
                      <a16:colId xmlns:a16="http://schemas.microsoft.com/office/drawing/2014/main" val="3930333947"/>
                    </a:ext>
                  </a:extLst>
                </a:gridCol>
                <a:gridCol w="1493296">
                  <a:extLst>
                    <a:ext uri="{9D8B030D-6E8A-4147-A177-3AD203B41FA5}">
                      <a16:colId xmlns:a16="http://schemas.microsoft.com/office/drawing/2014/main" val="2213352879"/>
                    </a:ext>
                  </a:extLst>
                </a:gridCol>
                <a:gridCol w="3815162">
                  <a:extLst>
                    <a:ext uri="{9D8B030D-6E8A-4147-A177-3AD203B41FA5}">
                      <a16:colId xmlns:a16="http://schemas.microsoft.com/office/drawing/2014/main" val="1373914887"/>
                    </a:ext>
                  </a:extLst>
                </a:gridCol>
              </a:tblGrid>
              <a:tr h="67915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Field Name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Data Type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Size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Description</a:t>
                      </a:r>
                    </a:p>
                    <a:p>
                      <a:pPr algn="ctr"/>
                      <a:endParaRPr lang="gu-IN" dirty="0">
                        <a:solidFill>
                          <a:srgbClr val="7030A0"/>
                        </a:solidFill>
                        <a:latin typeface="Times New Roman" panose="02020603050405020304" pitchFamily="18" charset="0"/>
                      </a:endParaRPr>
                    </a:p>
                  </a:txBody>
                  <a:tcPr/>
                </a:tc>
                <a:extLst>
                  <a:ext uri="{0D108BD9-81ED-4DB2-BD59-A6C34878D82A}">
                    <a16:rowId xmlns:a16="http://schemas.microsoft.com/office/drawing/2014/main" val="2693504919"/>
                  </a:ext>
                </a:extLst>
              </a:tr>
              <a:tr h="679150">
                <a:tc>
                  <a:txBody>
                    <a:bodyPr/>
                    <a:lstStyle/>
                    <a:p>
                      <a:pPr algn="ctr"/>
                      <a:r>
                        <a:rPr lang="en-IN" dirty="0" smtClean="0">
                          <a:latin typeface="Times New Roman" panose="02020603050405020304" pitchFamily="18" charset="0"/>
                          <a:cs typeface="Times New Roman" panose="02020603050405020304" pitchFamily="18" charset="0"/>
                        </a:rPr>
                        <a:t>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Primary Key</a:t>
                      </a:r>
                    </a:p>
                    <a:p>
                      <a:pPr algn="ctr"/>
                      <a:endParaRPr lang="gu-IN" dirty="0">
                        <a:latin typeface="Times New Roman" panose="02020603050405020304" pitchFamily="18" charset="0"/>
                      </a:endParaRPr>
                    </a:p>
                  </a:txBody>
                  <a:tcPr/>
                </a:tc>
                <a:extLst>
                  <a:ext uri="{0D108BD9-81ED-4DB2-BD59-A6C34878D82A}">
                    <a16:rowId xmlns:a16="http://schemas.microsoft.com/office/drawing/2014/main" val="3242013685"/>
                  </a:ext>
                </a:extLst>
              </a:tr>
              <a:tr h="679150">
                <a:tc>
                  <a:txBody>
                    <a:bodyPr/>
                    <a:lstStyle/>
                    <a:p>
                      <a:pPr algn="ctr"/>
                      <a:r>
                        <a:rPr lang="en-IN" dirty="0" smtClean="0">
                          <a:latin typeface="Times New Roman" panose="02020603050405020304" pitchFamily="18" charset="0"/>
                          <a:cs typeface="Times New Roman" panose="02020603050405020304" pitchFamily="18" charset="0"/>
                        </a:rPr>
                        <a:t>name</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100</a:t>
                      </a:r>
                      <a:endParaRPr lang="gu-IN"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Sub-Category Name</a:t>
                      </a:r>
                    </a:p>
                  </a:txBody>
                  <a:tcPr anchor="ctr"/>
                </a:tc>
                <a:extLst>
                  <a:ext uri="{0D108BD9-81ED-4DB2-BD59-A6C34878D82A}">
                    <a16:rowId xmlns:a16="http://schemas.microsoft.com/office/drawing/2014/main" val="2033450976"/>
                  </a:ext>
                </a:extLst>
              </a:tr>
              <a:tr h="407576">
                <a:tc>
                  <a:txBody>
                    <a:bodyPr/>
                    <a:lstStyle/>
                    <a:p>
                      <a:pPr algn="ctr"/>
                      <a:r>
                        <a:rPr lang="en-IN" dirty="0" err="1" smtClean="0">
                          <a:latin typeface="Times New Roman" panose="02020603050405020304" pitchFamily="18" charset="0"/>
                          <a:cs typeface="Times New Roman" panose="02020603050405020304" pitchFamily="18" charset="0"/>
                        </a:rPr>
                        <a:t>Cat_id</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int</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100</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Category id</a:t>
                      </a:r>
                      <a:endParaRPr lang="gu-IN" dirty="0">
                        <a:latin typeface="Times New Roman" panose="02020603050405020304" pitchFamily="18" charset="0"/>
                      </a:endParaRPr>
                    </a:p>
                  </a:txBody>
                  <a:tcPr/>
                </a:tc>
                <a:extLst>
                  <a:ext uri="{0D108BD9-81ED-4DB2-BD59-A6C34878D82A}">
                    <a16:rowId xmlns:a16="http://schemas.microsoft.com/office/drawing/2014/main" val="3359586357"/>
                  </a:ext>
                </a:extLst>
              </a:tr>
            </a:tbl>
          </a:graphicData>
        </a:graphic>
      </p:graphicFrame>
    </p:spTree>
    <p:extLst>
      <p:ext uri="{BB962C8B-B14F-4D97-AF65-F5344CB8AC3E}">
        <p14:creationId xmlns:p14="http://schemas.microsoft.com/office/powerpoint/2010/main" val="2724658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Product Brand:</a:t>
            </a: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677333" y="609600"/>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Database Directory</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1270000"/>
            <a:ext cx="4987971"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6" name="Table 5"/>
          <p:cNvGraphicFramePr>
            <a:graphicFrameLocks noGrp="1"/>
          </p:cNvGraphicFramePr>
          <p:nvPr>
            <p:extLst>
              <p:ext uri="{D42A27DB-BD31-4B8C-83A1-F6EECF244321}">
                <p14:modId xmlns:p14="http://schemas.microsoft.com/office/powerpoint/2010/main" val="1825581188"/>
              </p:ext>
            </p:extLst>
          </p:nvPr>
        </p:nvGraphicFramePr>
        <p:xfrm>
          <a:off x="596347" y="2753139"/>
          <a:ext cx="9541565" cy="3085106"/>
        </p:xfrm>
        <a:graphic>
          <a:graphicData uri="http://schemas.openxmlformats.org/drawingml/2006/table">
            <a:tbl>
              <a:tblPr firstRow="1" bandRow="1">
                <a:tableStyleId>{F5AB1C69-6EDB-4FF4-983F-18BD219EF322}</a:tableStyleId>
              </a:tblPr>
              <a:tblGrid>
                <a:gridCol w="2065149">
                  <a:extLst>
                    <a:ext uri="{9D8B030D-6E8A-4147-A177-3AD203B41FA5}">
                      <a16:colId xmlns:a16="http://schemas.microsoft.com/office/drawing/2014/main" val="4021094004"/>
                    </a:ext>
                  </a:extLst>
                </a:gridCol>
                <a:gridCol w="2167958">
                  <a:extLst>
                    <a:ext uri="{9D8B030D-6E8A-4147-A177-3AD203B41FA5}">
                      <a16:colId xmlns:a16="http://schemas.microsoft.com/office/drawing/2014/main" val="3930333947"/>
                    </a:ext>
                  </a:extLst>
                </a:gridCol>
                <a:gridCol w="1493296">
                  <a:extLst>
                    <a:ext uri="{9D8B030D-6E8A-4147-A177-3AD203B41FA5}">
                      <a16:colId xmlns:a16="http://schemas.microsoft.com/office/drawing/2014/main" val="2213352879"/>
                    </a:ext>
                  </a:extLst>
                </a:gridCol>
                <a:gridCol w="3815162">
                  <a:extLst>
                    <a:ext uri="{9D8B030D-6E8A-4147-A177-3AD203B41FA5}">
                      <a16:colId xmlns:a16="http://schemas.microsoft.com/office/drawing/2014/main" val="1373914887"/>
                    </a:ext>
                  </a:extLst>
                </a:gridCol>
              </a:tblGrid>
              <a:tr h="67915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Field Name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Data Type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Size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Description</a:t>
                      </a:r>
                    </a:p>
                    <a:p>
                      <a:pPr algn="ctr"/>
                      <a:endParaRPr lang="gu-IN" dirty="0">
                        <a:solidFill>
                          <a:srgbClr val="7030A0"/>
                        </a:solidFill>
                        <a:latin typeface="Times New Roman" panose="02020603050405020304" pitchFamily="18" charset="0"/>
                      </a:endParaRPr>
                    </a:p>
                  </a:txBody>
                  <a:tcPr/>
                </a:tc>
                <a:extLst>
                  <a:ext uri="{0D108BD9-81ED-4DB2-BD59-A6C34878D82A}">
                    <a16:rowId xmlns:a16="http://schemas.microsoft.com/office/drawing/2014/main" val="2693504919"/>
                  </a:ext>
                </a:extLst>
              </a:tr>
              <a:tr h="679150">
                <a:tc>
                  <a:txBody>
                    <a:bodyPr/>
                    <a:lstStyle/>
                    <a:p>
                      <a:pPr algn="ctr"/>
                      <a:r>
                        <a:rPr lang="en-IN" dirty="0" smtClean="0">
                          <a:latin typeface="Times New Roman" panose="02020603050405020304" pitchFamily="18" charset="0"/>
                          <a:cs typeface="Times New Roman" panose="02020603050405020304" pitchFamily="18" charset="0"/>
                        </a:rPr>
                        <a:t>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Primary Key</a:t>
                      </a:r>
                    </a:p>
                  </a:txBody>
                  <a:tcPr/>
                </a:tc>
                <a:extLst>
                  <a:ext uri="{0D108BD9-81ED-4DB2-BD59-A6C34878D82A}">
                    <a16:rowId xmlns:a16="http://schemas.microsoft.com/office/drawing/2014/main" val="3242013685"/>
                  </a:ext>
                </a:extLst>
              </a:tr>
              <a:tr h="679150">
                <a:tc>
                  <a:txBody>
                    <a:bodyPr/>
                    <a:lstStyle/>
                    <a:p>
                      <a:pPr algn="ctr"/>
                      <a:r>
                        <a:rPr lang="en-IN" dirty="0" smtClean="0">
                          <a:latin typeface="Times New Roman" panose="02020603050405020304" pitchFamily="18" charset="0"/>
                          <a:cs typeface="Times New Roman" panose="02020603050405020304" pitchFamily="18" charset="0"/>
                        </a:rPr>
                        <a:t>name</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100</a:t>
                      </a:r>
                      <a:endParaRPr lang="gu-IN"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Brand</a:t>
                      </a:r>
                      <a:r>
                        <a:rPr lang="en-US" sz="1800" dirty="0" smtClean="0">
                          <a:latin typeface="Times New Roman" panose="02020603050405020304" pitchFamily="18" charset="0"/>
                          <a:cs typeface="Times New Roman" panose="02020603050405020304" pitchFamily="18" charset="0"/>
                        </a:rPr>
                        <a:t> Name</a:t>
                      </a:r>
                    </a:p>
                  </a:txBody>
                  <a:tcPr anchor="ctr"/>
                </a:tc>
                <a:extLst>
                  <a:ext uri="{0D108BD9-81ED-4DB2-BD59-A6C34878D82A}">
                    <a16:rowId xmlns:a16="http://schemas.microsoft.com/office/drawing/2014/main" val="2033450976"/>
                  </a:ext>
                </a:extLst>
              </a:tr>
              <a:tr h="407576">
                <a:tc>
                  <a:txBody>
                    <a:bodyPr/>
                    <a:lstStyle/>
                    <a:p>
                      <a:pPr algn="ctr"/>
                      <a:r>
                        <a:rPr lang="en-IN" dirty="0" smtClean="0">
                          <a:latin typeface="Times New Roman" panose="02020603050405020304" pitchFamily="18" charset="0"/>
                          <a:cs typeface="Times New Roman" panose="02020603050405020304" pitchFamily="18" charset="0"/>
                        </a:rPr>
                        <a:t>logo</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100</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Brand Logo (image)</a:t>
                      </a:r>
                      <a:endParaRPr lang="gu-IN" dirty="0">
                        <a:latin typeface="Times New Roman" panose="02020603050405020304" pitchFamily="18" charset="0"/>
                      </a:endParaRPr>
                    </a:p>
                  </a:txBody>
                  <a:tcPr/>
                </a:tc>
                <a:extLst>
                  <a:ext uri="{0D108BD9-81ED-4DB2-BD59-A6C34878D82A}">
                    <a16:rowId xmlns:a16="http://schemas.microsoft.com/office/drawing/2014/main" val="3359586357"/>
                  </a:ext>
                </a:extLst>
              </a:tr>
              <a:tr h="407576">
                <a:tc>
                  <a:txBody>
                    <a:bodyPr/>
                    <a:lstStyle/>
                    <a:p>
                      <a:pPr algn="ctr"/>
                      <a:r>
                        <a:rPr lang="en-IN" dirty="0" err="1" smtClean="0">
                          <a:latin typeface="Times New Roman" panose="02020603050405020304" pitchFamily="18" charset="0"/>
                        </a:rPr>
                        <a:t>Total_product</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cs typeface="Times New Roman" panose="02020603050405020304" pitchFamily="18" charset="0"/>
                        </a:rPr>
                        <a:t>int</a:t>
                      </a:r>
                      <a:endParaRPr lang="gu-IN" dirty="0" smtClean="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11</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Total Product in this Brand</a:t>
                      </a:r>
                      <a:endParaRPr lang="gu-IN" dirty="0">
                        <a:latin typeface="Times New Roman" panose="02020603050405020304" pitchFamily="18" charset="0"/>
                      </a:endParaRPr>
                    </a:p>
                  </a:txBody>
                  <a:tcPr/>
                </a:tc>
                <a:extLst>
                  <a:ext uri="{0D108BD9-81ED-4DB2-BD59-A6C34878D82A}">
                    <a16:rowId xmlns:a16="http://schemas.microsoft.com/office/drawing/2014/main" val="1420534836"/>
                  </a:ext>
                </a:extLst>
              </a:tr>
            </a:tbl>
          </a:graphicData>
        </a:graphic>
      </p:graphicFrame>
    </p:spTree>
    <p:extLst>
      <p:ext uri="{BB962C8B-B14F-4D97-AF65-F5344CB8AC3E}">
        <p14:creationId xmlns:p14="http://schemas.microsoft.com/office/powerpoint/2010/main" val="64177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70383"/>
            <a:ext cx="8596668" cy="4470979"/>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Admin Table:</a:t>
            </a: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677333" y="609600"/>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Database Directory</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1270000"/>
            <a:ext cx="4987971"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6" name="Table 5"/>
          <p:cNvGraphicFramePr>
            <a:graphicFrameLocks noGrp="1"/>
          </p:cNvGraphicFramePr>
          <p:nvPr>
            <p:extLst>
              <p:ext uri="{D42A27DB-BD31-4B8C-83A1-F6EECF244321}">
                <p14:modId xmlns:p14="http://schemas.microsoft.com/office/powerpoint/2010/main" val="1869861757"/>
              </p:ext>
            </p:extLst>
          </p:nvPr>
        </p:nvGraphicFramePr>
        <p:xfrm>
          <a:off x="596347" y="2087210"/>
          <a:ext cx="10525541" cy="4162873"/>
        </p:xfrm>
        <a:graphic>
          <a:graphicData uri="http://schemas.openxmlformats.org/drawingml/2006/table">
            <a:tbl>
              <a:tblPr firstRow="1" bandRow="1">
                <a:tableStyleId>{F5AB1C69-6EDB-4FF4-983F-18BD219EF322}</a:tableStyleId>
              </a:tblPr>
              <a:tblGrid>
                <a:gridCol w="1804667">
                  <a:extLst>
                    <a:ext uri="{9D8B030D-6E8A-4147-A177-3AD203B41FA5}">
                      <a16:colId xmlns:a16="http://schemas.microsoft.com/office/drawing/2014/main" val="4021094004"/>
                    </a:ext>
                  </a:extLst>
                </a:gridCol>
                <a:gridCol w="3286711">
                  <a:extLst>
                    <a:ext uri="{9D8B030D-6E8A-4147-A177-3AD203B41FA5}">
                      <a16:colId xmlns:a16="http://schemas.microsoft.com/office/drawing/2014/main" val="3930333947"/>
                    </a:ext>
                  </a:extLst>
                </a:gridCol>
                <a:gridCol w="1225562">
                  <a:extLst>
                    <a:ext uri="{9D8B030D-6E8A-4147-A177-3AD203B41FA5}">
                      <a16:colId xmlns:a16="http://schemas.microsoft.com/office/drawing/2014/main" val="2213352879"/>
                    </a:ext>
                  </a:extLst>
                </a:gridCol>
                <a:gridCol w="4208601">
                  <a:extLst>
                    <a:ext uri="{9D8B030D-6E8A-4147-A177-3AD203B41FA5}">
                      <a16:colId xmlns:a16="http://schemas.microsoft.com/office/drawing/2014/main" val="1373914887"/>
                    </a:ext>
                  </a:extLst>
                </a:gridCol>
              </a:tblGrid>
              <a:tr h="6682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Field Name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Data Type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Size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Description</a:t>
                      </a:r>
                    </a:p>
                    <a:p>
                      <a:pPr algn="ctr"/>
                      <a:endParaRPr lang="gu-IN" dirty="0">
                        <a:solidFill>
                          <a:srgbClr val="7030A0"/>
                        </a:solidFill>
                        <a:latin typeface="Times New Roman" panose="02020603050405020304" pitchFamily="18" charset="0"/>
                      </a:endParaRPr>
                    </a:p>
                  </a:txBody>
                  <a:tcPr/>
                </a:tc>
                <a:extLst>
                  <a:ext uri="{0D108BD9-81ED-4DB2-BD59-A6C34878D82A}">
                    <a16:rowId xmlns:a16="http://schemas.microsoft.com/office/drawing/2014/main" val="2693504919"/>
                  </a:ext>
                </a:extLst>
              </a:tr>
              <a:tr h="668226">
                <a:tc>
                  <a:txBody>
                    <a:bodyPr/>
                    <a:lstStyle/>
                    <a:p>
                      <a:pPr algn="ctr"/>
                      <a:r>
                        <a:rPr lang="en-IN" dirty="0" smtClean="0">
                          <a:latin typeface="Times New Roman" panose="02020603050405020304" pitchFamily="18" charset="0"/>
                          <a:cs typeface="Times New Roman" panose="02020603050405020304" pitchFamily="18" charset="0"/>
                        </a:rPr>
                        <a:t>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Primary Key</a:t>
                      </a:r>
                    </a:p>
                    <a:p>
                      <a:pPr algn="ctr"/>
                      <a:endParaRPr lang="gu-IN" dirty="0">
                        <a:latin typeface="Times New Roman" panose="02020603050405020304" pitchFamily="18" charset="0"/>
                      </a:endParaRPr>
                    </a:p>
                  </a:txBody>
                  <a:tcPr/>
                </a:tc>
                <a:extLst>
                  <a:ext uri="{0D108BD9-81ED-4DB2-BD59-A6C34878D82A}">
                    <a16:rowId xmlns:a16="http://schemas.microsoft.com/office/drawing/2014/main" val="3242013685"/>
                  </a:ext>
                </a:extLst>
              </a:tr>
              <a:tr h="650802">
                <a:tc>
                  <a:txBody>
                    <a:bodyPr/>
                    <a:lstStyle/>
                    <a:p>
                      <a:pPr algn="ctr"/>
                      <a:r>
                        <a:rPr lang="en-IN" dirty="0" smtClean="0">
                          <a:latin typeface="Times New Roman" panose="02020603050405020304" pitchFamily="18" charset="0"/>
                          <a:cs typeface="Times New Roman" panose="02020603050405020304" pitchFamily="18" charset="0"/>
                        </a:rPr>
                        <a:t>name</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100</a:t>
                      </a:r>
                      <a:endParaRPr lang="gu-IN"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Admin</a:t>
                      </a:r>
                      <a:r>
                        <a:rPr lang="en-US" sz="1800" baseline="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Name</a:t>
                      </a:r>
                    </a:p>
                  </a:txBody>
                  <a:tcPr anchor="ctr"/>
                </a:tc>
                <a:extLst>
                  <a:ext uri="{0D108BD9-81ED-4DB2-BD59-A6C34878D82A}">
                    <a16:rowId xmlns:a16="http://schemas.microsoft.com/office/drawing/2014/main" val="2033450976"/>
                  </a:ext>
                </a:extLst>
              </a:tr>
              <a:tr h="390564">
                <a:tc>
                  <a:txBody>
                    <a:bodyPr/>
                    <a:lstStyle/>
                    <a:p>
                      <a:pPr algn="ctr"/>
                      <a:r>
                        <a:rPr lang="en-IN" dirty="0" smtClean="0">
                          <a:latin typeface="Times New Roman" panose="02020603050405020304" pitchFamily="18" charset="0"/>
                          <a:cs typeface="Times New Roman" panose="02020603050405020304" pitchFamily="18" charset="0"/>
                        </a:rPr>
                        <a:t>gender</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100</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Admin Gender</a:t>
                      </a:r>
                      <a:endParaRPr lang="gu-IN" dirty="0">
                        <a:latin typeface="Times New Roman" panose="02020603050405020304" pitchFamily="18" charset="0"/>
                      </a:endParaRPr>
                    </a:p>
                  </a:txBody>
                  <a:tcPr/>
                </a:tc>
                <a:extLst>
                  <a:ext uri="{0D108BD9-81ED-4DB2-BD59-A6C34878D82A}">
                    <a16:rowId xmlns:a16="http://schemas.microsoft.com/office/drawing/2014/main" val="3359586357"/>
                  </a:ext>
                </a:extLst>
              </a:tr>
              <a:tr h="39056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rPr>
                        <a:t>phone</a:t>
                      </a:r>
                      <a:endParaRPr lang="gu-IN" dirty="0" smtClean="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b="0" i="0" dirty="0" err="1" smtClean="0">
                          <a:solidFill>
                            <a:schemeClr val="tx1"/>
                          </a:solidFill>
                          <a:effectLst/>
                          <a:latin typeface="Times New Roman" panose="02020603050405020304" pitchFamily="18" charset="0"/>
                          <a:cs typeface="Times New Roman" panose="02020603050405020304" pitchFamily="18" charset="0"/>
                        </a:rPr>
                        <a:t>bigint</a:t>
                      </a:r>
                      <a:endParaRPr lang="gu-IN" dirty="0" smtClean="0">
                        <a:solidFill>
                          <a:schemeClr val="tx1"/>
                        </a:solidFill>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10</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Admin Mobile</a:t>
                      </a:r>
                      <a:r>
                        <a:rPr lang="en-IN" baseline="0" dirty="0" smtClean="0">
                          <a:latin typeface="Times New Roman" panose="02020603050405020304" pitchFamily="18" charset="0"/>
                        </a:rPr>
                        <a:t> Number</a:t>
                      </a:r>
                      <a:endParaRPr lang="gu-IN" dirty="0">
                        <a:latin typeface="Times New Roman" panose="02020603050405020304" pitchFamily="18" charset="0"/>
                      </a:endParaRPr>
                    </a:p>
                  </a:txBody>
                  <a:tcPr/>
                </a:tc>
                <a:extLst>
                  <a:ext uri="{0D108BD9-81ED-4DB2-BD59-A6C34878D82A}">
                    <a16:rowId xmlns:a16="http://schemas.microsoft.com/office/drawing/2014/main" val="2051483415"/>
                  </a:ext>
                </a:extLst>
              </a:tr>
              <a:tr h="390564">
                <a:tc>
                  <a:txBody>
                    <a:bodyPr/>
                    <a:lstStyle/>
                    <a:p>
                      <a:pPr algn="ctr"/>
                      <a:r>
                        <a:rPr lang="en-IN" dirty="0" smtClean="0">
                          <a:latin typeface="Times New Roman" panose="02020603050405020304" pitchFamily="18" charset="0"/>
                        </a:rPr>
                        <a:t>email</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rPr>
                        <a:t>11</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Admin Email</a:t>
                      </a:r>
                      <a:endParaRPr lang="gu-IN" dirty="0">
                        <a:latin typeface="Times New Roman" panose="02020603050405020304" pitchFamily="18" charset="0"/>
                      </a:endParaRPr>
                    </a:p>
                  </a:txBody>
                  <a:tcPr/>
                </a:tc>
                <a:extLst>
                  <a:ext uri="{0D108BD9-81ED-4DB2-BD59-A6C34878D82A}">
                    <a16:rowId xmlns:a16="http://schemas.microsoft.com/office/drawing/2014/main" val="1420534836"/>
                  </a:ext>
                </a:extLst>
              </a:tr>
              <a:tr h="390564">
                <a:tc>
                  <a:txBody>
                    <a:bodyPr/>
                    <a:lstStyle/>
                    <a:p>
                      <a:pPr algn="ctr"/>
                      <a:r>
                        <a:rPr lang="en-IN" dirty="0" smtClean="0">
                          <a:latin typeface="Times New Roman" panose="02020603050405020304" pitchFamily="18" charset="0"/>
                        </a:rPr>
                        <a:t>password</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rPr>
                        <a:t>100</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Password</a:t>
                      </a:r>
                      <a:endParaRPr lang="gu-IN" dirty="0">
                        <a:latin typeface="Times New Roman" panose="02020603050405020304" pitchFamily="18" charset="0"/>
                      </a:endParaRPr>
                    </a:p>
                  </a:txBody>
                  <a:tcPr/>
                </a:tc>
                <a:extLst>
                  <a:ext uri="{0D108BD9-81ED-4DB2-BD59-A6C34878D82A}">
                    <a16:rowId xmlns:a16="http://schemas.microsoft.com/office/drawing/2014/main" val="2563484286"/>
                  </a:ext>
                </a:extLst>
              </a:tr>
              <a:tr h="613363">
                <a:tc>
                  <a:txBody>
                    <a:bodyPr/>
                    <a:lstStyle/>
                    <a:p>
                      <a:pPr algn="ctr"/>
                      <a:r>
                        <a:rPr lang="en-IN" dirty="0" err="1" smtClean="0">
                          <a:latin typeface="Times New Roman" panose="02020603050405020304" pitchFamily="18" charset="0"/>
                        </a:rPr>
                        <a:t>con_pass</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rPr>
                        <a:t>100</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Confirm Password</a:t>
                      </a:r>
                      <a:endParaRPr lang="gu-IN" dirty="0">
                        <a:latin typeface="Times New Roman" panose="02020603050405020304" pitchFamily="18" charset="0"/>
                      </a:endParaRPr>
                    </a:p>
                  </a:txBody>
                  <a:tcPr/>
                </a:tc>
                <a:extLst>
                  <a:ext uri="{0D108BD9-81ED-4DB2-BD59-A6C34878D82A}">
                    <a16:rowId xmlns:a16="http://schemas.microsoft.com/office/drawing/2014/main" val="1575872117"/>
                  </a:ext>
                </a:extLst>
              </a:tr>
            </a:tbl>
          </a:graphicData>
        </a:graphic>
      </p:graphicFrame>
    </p:spTree>
    <p:extLst>
      <p:ext uri="{BB962C8B-B14F-4D97-AF65-F5344CB8AC3E}">
        <p14:creationId xmlns:p14="http://schemas.microsoft.com/office/powerpoint/2010/main" val="3753859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361661"/>
            <a:ext cx="8596668" cy="4470979"/>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Users Table:</a:t>
            </a: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677333" y="609600"/>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Database Directory</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1270000"/>
            <a:ext cx="4987971"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6" name="Table 5"/>
          <p:cNvGraphicFramePr>
            <a:graphicFrameLocks noGrp="1"/>
          </p:cNvGraphicFramePr>
          <p:nvPr>
            <p:extLst>
              <p:ext uri="{D42A27DB-BD31-4B8C-83A1-F6EECF244321}">
                <p14:modId xmlns:p14="http://schemas.microsoft.com/office/powerpoint/2010/main" val="1810418513"/>
              </p:ext>
            </p:extLst>
          </p:nvPr>
        </p:nvGraphicFramePr>
        <p:xfrm>
          <a:off x="308111" y="1750171"/>
          <a:ext cx="11002618" cy="5090160"/>
        </p:xfrm>
        <a:graphic>
          <a:graphicData uri="http://schemas.openxmlformats.org/drawingml/2006/table">
            <a:tbl>
              <a:tblPr firstRow="1" bandRow="1">
                <a:tableStyleId>{F5AB1C69-6EDB-4FF4-983F-18BD219EF322}</a:tableStyleId>
              </a:tblPr>
              <a:tblGrid>
                <a:gridCol w="1886465">
                  <a:extLst>
                    <a:ext uri="{9D8B030D-6E8A-4147-A177-3AD203B41FA5}">
                      <a16:colId xmlns:a16="http://schemas.microsoft.com/office/drawing/2014/main" val="4021094004"/>
                    </a:ext>
                  </a:extLst>
                </a:gridCol>
                <a:gridCol w="3435683">
                  <a:extLst>
                    <a:ext uri="{9D8B030D-6E8A-4147-A177-3AD203B41FA5}">
                      <a16:colId xmlns:a16="http://schemas.microsoft.com/office/drawing/2014/main" val="3930333947"/>
                    </a:ext>
                  </a:extLst>
                </a:gridCol>
                <a:gridCol w="1281111">
                  <a:extLst>
                    <a:ext uri="{9D8B030D-6E8A-4147-A177-3AD203B41FA5}">
                      <a16:colId xmlns:a16="http://schemas.microsoft.com/office/drawing/2014/main" val="2213352879"/>
                    </a:ext>
                  </a:extLst>
                </a:gridCol>
                <a:gridCol w="4399359">
                  <a:extLst>
                    <a:ext uri="{9D8B030D-6E8A-4147-A177-3AD203B41FA5}">
                      <a16:colId xmlns:a16="http://schemas.microsoft.com/office/drawing/2014/main" val="1373914887"/>
                    </a:ext>
                  </a:extLst>
                </a:gridCol>
              </a:tblGrid>
              <a:tr h="45259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rgbClr val="7030A0"/>
                          </a:solidFill>
                          <a:latin typeface="Times New Roman" panose="02020603050405020304" pitchFamily="18" charset="0"/>
                          <a:cs typeface="Times New Roman" panose="02020603050405020304" pitchFamily="18" charset="0"/>
                        </a:rPr>
                        <a:t>Field Name</a:t>
                      </a:r>
                    </a:p>
                    <a:p>
                      <a:pPr algn="ctr"/>
                      <a:endParaRPr lang="gu-IN" sz="1400"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rgbClr val="7030A0"/>
                          </a:solidFill>
                          <a:latin typeface="Times New Roman" panose="02020603050405020304" pitchFamily="18" charset="0"/>
                          <a:cs typeface="Times New Roman" panose="02020603050405020304" pitchFamily="18" charset="0"/>
                        </a:rPr>
                        <a:t>Data Type</a:t>
                      </a:r>
                    </a:p>
                    <a:p>
                      <a:pPr algn="ctr"/>
                      <a:endParaRPr lang="gu-IN" sz="1400"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rgbClr val="7030A0"/>
                          </a:solidFill>
                          <a:latin typeface="Times New Roman" panose="02020603050405020304" pitchFamily="18" charset="0"/>
                          <a:cs typeface="Times New Roman" panose="02020603050405020304" pitchFamily="18" charset="0"/>
                        </a:rPr>
                        <a:t>Size</a:t>
                      </a:r>
                    </a:p>
                    <a:p>
                      <a:pPr algn="ctr"/>
                      <a:endParaRPr lang="gu-IN" sz="1400"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srgbClr val="7030A0"/>
                          </a:solidFill>
                          <a:latin typeface="Times New Roman" panose="02020603050405020304" pitchFamily="18" charset="0"/>
                          <a:cs typeface="Times New Roman" panose="02020603050405020304" pitchFamily="18" charset="0"/>
                        </a:rPr>
                        <a:t>Description</a:t>
                      </a:r>
                    </a:p>
                    <a:p>
                      <a:pPr algn="ctr"/>
                      <a:endParaRPr lang="gu-IN" sz="1400" dirty="0">
                        <a:solidFill>
                          <a:srgbClr val="7030A0"/>
                        </a:solidFill>
                        <a:latin typeface="Times New Roman" panose="02020603050405020304" pitchFamily="18" charset="0"/>
                      </a:endParaRPr>
                    </a:p>
                  </a:txBody>
                  <a:tcPr/>
                </a:tc>
                <a:extLst>
                  <a:ext uri="{0D108BD9-81ED-4DB2-BD59-A6C34878D82A}">
                    <a16:rowId xmlns:a16="http://schemas.microsoft.com/office/drawing/2014/main" val="2693504919"/>
                  </a:ext>
                </a:extLst>
              </a:tr>
              <a:tr h="266234">
                <a:tc>
                  <a:txBody>
                    <a:bodyPr/>
                    <a:lstStyle/>
                    <a:p>
                      <a:pPr algn="ctr"/>
                      <a:r>
                        <a:rPr lang="en-IN" sz="1400" dirty="0" smtClean="0">
                          <a:latin typeface="Times New Roman" panose="02020603050405020304" pitchFamily="18" charset="0"/>
                          <a:cs typeface="Times New Roman" panose="02020603050405020304" pitchFamily="18" charset="0"/>
                        </a:rPr>
                        <a:t>id</a:t>
                      </a:r>
                      <a:endParaRPr lang="gu-IN" sz="1400" dirty="0">
                        <a:latin typeface="Times New Roman" panose="02020603050405020304" pitchFamily="18" charset="0"/>
                      </a:endParaRPr>
                    </a:p>
                  </a:txBody>
                  <a:tcPr/>
                </a:tc>
                <a:tc>
                  <a:txBody>
                    <a:bodyPr/>
                    <a:lstStyle/>
                    <a:p>
                      <a:pPr algn="ctr"/>
                      <a:r>
                        <a:rPr lang="en-IN" sz="1400" dirty="0" err="1" smtClean="0">
                          <a:latin typeface="Times New Roman" panose="02020603050405020304" pitchFamily="18" charset="0"/>
                          <a:cs typeface="Times New Roman" panose="02020603050405020304" pitchFamily="18" charset="0"/>
                        </a:rPr>
                        <a:t>int</a:t>
                      </a:r>
                      <a:endParaRPr lang="gu-IN" sz="1400" dirty="0">
                        <a:latin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11</a:t>
                      </a:r>
                      <a:endParaRPr lang="gu-IN" sz="14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Primary Key</a:t>
                      </a:r>
                    </a:p>
                  </a:txBody>
                  <a:tcPr/>
                </a:tc>
                <a:extLst>
                  <a:ext uri="{0D108BD9-81ED-4DB2-BD59-A6C34878D82A}">
                    <a16:rowId xmlns:a16="http://schemas.microsoft.com/office/drawing/2014/main" val="3242013685"/>
                  </a:ext>
                </a:extLst>
              </a:tr>
              <a:tr h="266234">
                <a:tc>
                  <a:txBody>
                    <a:bodyPr/>
                    <a:lstStyle/>
                    <a:p>
                      <a:pPr algn="ctr"/>
                      <a:r>
                        <a:rPr lang="en-IN" sz="1400" dirty="0" smtClean="0">
                          <a:latin typeface="Times New Roman" panose="02020603050405020304" pitchFamily="18" charset="0"/>
                          <a:cs typeface="Times New Roman" panose="02020603050405020304" pitchFamily="18" charset="0"/>
                        </a:rPr>
                        <a:t>name</a:t>
                      </a:r>
                      <a:endParaRPr lang="gu-IN" sz="14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sz="1400" i="0" dirty="0" smtClean="0">
                          <a:effectLst/>
                          <a:latin typeface="Times New Roman" panose="02020603050405020304" pitchFamily="18" charset="0"/>
                          <a:cs typeface="Times New Roman" panose="02020603050405020304" pitchFamily="18" charset="0"/>
                        </a:rPr>
                        <a:t>latin1_swedish_ci</a:t>
                      </a:r>
                      <a:endParaRPr lang="en-IN" sz="14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100</a:t>
                      </a:r>
                      <a:endParaRPr lang="gu-IN" sz="1400"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Admin</a:t>
                      </a:r>
                      <a:r>
                        <a:rPr lang="en-US" sz="1400" baseline="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Name</a:t>
                      </a:r>
                    </a:p>
                  </a:txBody>
                  <a:tcPr anchor="ctr"/>
                </a:tc>
                <a:extLst>
                  <a:ext uri="{0D108BD9-81ED-4DB2-BD59-A6C34878D82A}">
                    <a16:rowId xmlns:a16="http://schemas.microsoft.com/office/drawing/2014/main" val="2033450976"/>
                  </a:ext>
                </a:extLst>
              </a:tr>
              <a:tr h="266234">
                <a:tc>
                  <a:txBody>
                    <a:bodyPr/>
                    <a:lstStyle/>
                    <a:p>
                      <a:pPr algn="ctr"/>
                      <a:r>
                        <a:rPr lang="en-IN" sz="1400" dirty="0" smtClean="0">
                          <a:latin typeface="Times New Roman" panose="02020603050405020304" pitchFamily="18" charset="0"/>
                          <a:cs typeface="Times New Roman" panose="02020603050405020304" pitchFamily="18" charset="0"/>
                        </a:rPr>
                        <a:t>gender</a:t>
                      </a:r>
                      <a:endParaRPr lang="gu-IN" sz="14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sz="1400" i="0" dirty="0" smtClean="0">
                          <a:effectLst/>
                          <a:latin typeface="Times New Roman" panose="02020603050405020304" pitchFamily="18" charset="0"/>
                          <a:cs typeface="Times New Roman" panose="02020603050405020304" pitchFamily="18" charset="0"/>
                        </a:rPr>
                        <a:t>latin1_swedish_ci</a:t>
                      </a:r>
                      <a:endParaRPr lang="en-IN" sz="14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100</a:t>
                      </a:r>
                      <a:endParaRPr lang="gu-IN" sz="1400" dirty="0">
                        <a:latin typeface="Times New Roman" panose="02020603050405020304" pitchFamily="18" charset="0"/>
                      </a:endParaRPr>
                    </a:p>
                  </a:txBody>
                  <a:tcPr/>
                </a:tc>
                <a:tc>
                  <a:txBody>
                    <a:bodyPr/>
                    <a:lstStyle/>
                    <a:p>
                      <a:pPr algn="ctr"/>
                      <a:r>
                        <a:rPr lang="en-IN" sz="1400" dirty="0" smtClean="0">
                          <a:latin typeface="Times New Roman" panose="02020603050405020304" pitchFamily="18" charset="0"/>
                          <a:cs typeface="Times New Roman" panose="02020603050405020304" pitchFamily="18" charset="0"/>
                        </a:rPr>
                        <a:t>Admin Gender</a:t>
                      </a:r>
                      <a:endParaRPr lang="gu-IN" sz="1400" dirty="0">
                        <a:latin typeface="Times New Roman" panose="02020603050405020304" pitchFamily="18" charset="0"/>
                      </a:endParaRPr>
                    </a:p>
                  </a:txBody>
                  <a:tcPr/>
                </a:tc>
                <a:extLst>
                  <a:ext uri="{0D108BD9-81ED-4DB2-BD59-A6C34878D82A}">
                    <a16:rowId xmlns:a16="http://schemas.microsoft.com/office/drawing/2014/main" val="3359586357"/>
                  </a:ext>
                </a:extLst>
              </a:tr>
              <a:tr h="26623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dirty="0" smtClean="0">
                          <a:latin typeface="Times New Roman" panose="02020603050405020304" pitchFamily="18" charset="0"/>
                        </a:rPr>
                        <a:t>phone</a:t>
                      </a:r>
                      <a:endParaRPr lang="gu-IN" sz="1400" dirty="0" smtClean="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b="0" i="0" dirty="0" err="1" smtClean="0">
                          <a:solidFill>
                            <a:schemeClr val="tx1"/>
                          </a:solidFill>
                          <a:effectLst/>
                          <a:latin typeface="Times New Roman" panose="02020603050405020304" pitchFamily="18" charset="0"/>
                          <a:cs typeface="Times New Roman" panose="02020603050405020304" pitchFamily="18" charset="0"/>
                        </a:rPr>
                        <a:t>bigint</a:t>
                      </a:r>
                      <a:endParaRPr lang="gu-IN" sz="1400" dirty="0" smtClean="0">
                        <a:solidFill>
                          <a:schemeClr val="tx1"/>
                        </a:solidFill>
                        <a:latin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10</a:t>
                      </a:r>
                      <a:endParaRPr lang="gu-IN" sz="1400" dirty="0">
                        <a:latin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Admin Mobile</a:t>
                      </a:r>
                      <a:r>
                        <a:rPr lang="en-IN" sz="1400" baseline="0" dirty="0" smtClean="0">
                          <a:latin typeface="Times New Roman" panose="02020603050405020304" pitchFamily="18" charset="0"/>
                        </a:rPr>
                        <a:t> Number</a:t>
                      </a:r>
                      <a:endParaRPr lang="gu-IN" sz="1400" dirty="0">
                        <a:latin typeface="Times New Roman" panose="02020603050405020304" pitchFamily="18" charset="0"/>
                      </a:endParaRPr>
                    </a:p>
                  </a:txBody>
                  <a:tcPr/>
                </a:tc>
                <a:extLst>
                  <a:ext uri="{0D108BD9-81ED-4DB2-BD59-A6C34878D82A}">
                    <a16:rowId xmlns:a16="http://schemas.microsoft.com/office/drawing/2014/main" val="2051483415"/>
                  </a:ext>
                </a:extLst>
              </a:tr>
              <a:tr h="266234">
                <a:tc>
                  <a:txBody>
                    <a:bodyPr/>
                    <a:lstStyle/>
                    <a:p>
                      <a:pPr algn="ctr"/>
                      <a:r>
                        <a:rPr lang="en-IN" sz="1400" dirty="0" smtClean="0">
                          <a:latin typeface="Times New Roman" panose="02020603050405020304" pitchFamily="18" charset="0"/>
                        </a:rPr>
                        <a:t>email</a:t>
                      </a:r>
                      <a:endParaRPr lang="gu-IN" sz="14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sz="1400" i="0" dirty="0" smtClean="0">
                          <a:effectLst/>
                          <a:latin typeface="Times New Roman" panose="02020603050405020304" pitchFamily="18" charset="0"/>
                          <a:cs typeface="Times New Roman" panose="02020603050405020304" pitchFamily="18" charset="0"/>
                        </a:rPr>
                        <a:t>latin1_swedish_ci</a:t>
                      </a:r>
                      <a:endParaRPr lang="en-IN" sz="14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11</a:t>
                      </a:r>
                      <a:endParaRPr lang="gu-IN" sz="1400" dirty="0">
                        <a:latin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Admin Email</a:t>
                      </a:r>
                      <a:endParaRPr lang="gu-IN" sz="1400" dirty="0">
                        <a:latin typeface="Times New Roman" panose="02020603050405020304" pitchFamily="18" charset="0"/>
                      </a:endParaRPr>
                    </a:p>
                  </a:txBody>
                  <a:tcPr/>
                </a:tc>
                <a:extLst>
                  <a:ext uri="{0D108BD9-81ED-4DB2-BD59-A6C34878D82A}">
                    <a16:rowId xmlns:a16="http://schemas.microsoft.com/office/drawing/2014/main" val="1420534836"/>
                  </a:ext>
                </a:extLst>
              </a:tr>
              <a:tr h="266234">
                <a:tc>
                  <a:txBody>
                    <a:bodyPr/>
                    <a:lstStyle/>
                    <a:p>
                      <a:pPr algn="ctr"/>
                      <a:r>
                        <a:rPr lang="en-IN" sz="1400" dirty="0" smtClean="0">
                          <a:latin typeface="Times New Roman" panose="02020603050405020304" pitchFamily="18" charset="0"/>
                        </a:rPr>
                        <a:t>password</a:t>
                      </a:r>
                      <a:endParaRPr lang="gu-IN" sz="14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sz="1400" i="0" dirty="0" smtClean="0">
                          <a:effectLst/>
                          <a:latin typeface="Times New Roman" panose="02020603050405020304" pitchFamily="18" charset="0"/>
                          <a:cs typeface="Times New Roman" panose="02020603050405020304" pitchFamily="18" charset="0"/>
                        </a:rPr>
                        <a:t>latin1_swedish_ci</a:t>
                      </a:r>
                      <a:endParaRPr lang="en-IN" sz="14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100</a:t>
                      </a:r>
                      <a:endParaRPr lang="gu-IN" sz="1400" dirty="0">
                        <a:latin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Password</a:t>
                      </a:r>
                      <a:endParaRPr lang="gu-IN" sz="1400" dirty="0">
                        <a:latin typeface="Times New Roman" panose="02020603050405020304" pitchFamily="18" charset="0"/>
                      </a:endParaRPr>
                    </a:p>
                  </a:txBody>
                  <a:tcPr/>
                </a:tc>
                <a:extLst>
                  <a:ext uri="{0D108BD9-81ED-4DB2-BD59-A6C34878D82A}">
                    <a16:rowId xmlns:a16="http://schemas.microsoft.com/office/drawing/2014/main" val="2563484286"/>
                  </a:ext>
                </a:extLst>
              </a:tr>
              <a:tr h="266234">
                <a:tc>
                  <a:txBody>
                    <a:bodyPr/>
                    <a:lstStyle/>
                    <a:p>
                      <a:pPr algn="ctr"/>
                      <a:r>
                        <a:rPr lang="en-IN" sz="1400" dirty="0" err="1" smtClean="0">
                          <a:latin typeface="Times New Roman" panose="02020603050405020304" pitchFamily="18" charset="0"/>
                        </a:rPr>
                        <a:t>con_pass</a:t>
                      </a:r>
                      <a:endParaRPr lang="gu-IN" sz="14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sz="1400" i="0" dirty="0" smtClean="0">
                          <a:effectLst/>
                          <a:latin typeface="Times New Roman" panose="02020603050405020304" pitchFamily="18" charset="0"/>
                          <a:cs typeface="Times New Roman" panose="02020603050405020304" pitchFamily="18" charset="0"/>
                        </a:rPr>
                        <a:t>latin1_swedish_ci</a:t>
                      </a:r>
                      <a:endParaRPr lang="en-IN" sz="14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100</a:t>
                      </a:r>
                      <a:endParaRPr lang="gu-IN" sz="1400" dirty="0">
                        <a:latin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Confirm Password</a:t>
                      </a:r>
                      <a:endParaRPr lang="gu-IN" sz="1400" dirty="0">
                        <a:latin typeface="Times New Roman" panose="02020603050405020304" pitchFamily="18" charset="0"/>
                      </a:endParaRPr>
                    </a:p>
                  </a:txBody>
                  <a:tcPr/>
                </a:tc>
                <a:extLst>
                  <a:ext uri="{0D108BD9-81ED-4DB2-BD59-A6C34878D82A}">
                    <a16:rowId xmlns:a16="http://schemas.microsoft.com/office/drawing/2014/main" val="1575872117"/>
                  </a:ext>
                </a:extLst>
              </a:tr>
              <a:tr h="266234">
                <a:tc>
                  <a:txBody>
                    <a:bodyPr/>
                    <a:lstStyle/>
                    <a:p>
                      <a:pPr algn="ctr"/>
                      <a:r>
                        <a:rPr lang="en-IN" sz="1400" dirty="0" smtClean="0">
                          <a:latin typeface="Times New Roman" panose="02020603050405020304" pitchFamily="18" charset="0"/>
                        </a:rPr>
                        <a:t>image</a:t>
                      </a:r>
                      <a:endParaRPr lang="gu-IN" sz="14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sz="1400" i="0" dirty="0" smtClean="0">
                          <a:effectLst/>
                          <a:latin typeface="Times New Roman" panose="02020603050405020304" pitchFamily="18" charset="0"/>
                          <a:cs typeface="Times New Roman" panose="02020603050405020304" pitchFamily="18" charset="0"/>
                        </a:rPr>
                        <a:t>latin1_swedish_ci</a:t>
                      </a:r>
                      <a:endParaRPr lang="en-IN" sz="14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100</a:t>
                      </a:r>
                      <a:endParaRPr lang="gu-IN" sz="1400" dirty="0">
                        <a:latin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User image (profile picture)</a:t>
                      </a:r>
                      <a:endParaRPr lang="gu-IN" sz="1400" dirty="0">
                        <a:latin typeface="Times New Roman" panose="02020603050405020304" pitchFamily="18" charset="0"/>
                      </a:endParaRPr>
                    </a:p>
                  </a:txBody>
                  <a:tcPr/>
                </a:tc>
                <a:extLst>
                  <a:ext uri="{0D108BD9-81ED-4DB2-BD59-A6C34878D82A}">
                    <a16:rowId xmlns:a16="http://schemas.microsoft.com/office/drawing/2014/main" val="2402778429"/>
                  </a:ext>
                </a:extLst>
              </a:tr>
              <a:tr h="266234">
                <a:tc>
                  <a:txBody>
                    <a:bodyPr/>
                    <a:lstStyle/>
                    <a:p>
                      <a:pPr algn="ctr"/>
                      <a:r>
                        <a:rPr lang="en-IN" sz="1400" dirty="0" smtClean="0">
                          <a:latin typeface="Times New Roman" panose="02020603050405020304" pitchFamily="18" charset="0"/>
                        </a:rPr>
                        <a:t>city</a:t>
                      </a:r>
                      <a:endParaRPr lang="gu-IN" sz="14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dirty="0" err="1" smtClean="0">
                          <a:effectLst/>
                          <a:latin typeface="Times New Roman" panose="02020603050405020304" pitchFamily="18" charset="0"/>
                          <a:cs typeface="Times New Roman" panose="02020603050405020304" pitchFamily="18" charset="0"/>
                        </a:rPr>
                        <a:t>int</a:t>
                      </a:r>
                      <a:endParaRPr lang="en-IN" sz="14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11</a:t>
                      </a:r>
                      <a:endParaRPr lang="gu-IN" sz="1400" dirty="0">
                        <a:latin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User city</a:t>
                      </a:r>
                      <a:endParaRPr lang="gu-IN" sz="1400" dirty="0">
                        <a:latin typeface="Times New Roman" panose="02020603050405020304" pitchFamily="18" charset="0"/>
                      </a:endParaRPr>
                    </a:p>
                  </a:txBody>
                  <a:tcPr/>
                </a:tc>
                <a:extLst>
                  <a:ext uri="{0D108BD9-81ED-4DB2-BD59-A6C34878D82A}">
                    <a16:rowId xmlns:a16="http://schemas.microsoft.com/office/drawing/2014/main" val="3065721283"/>
                  </a:ext>
                </a:extLst>
              </a:tr>
              <a:tr h="266234">
                <a:tc>
                  <a:txBody>
                    <a:bodyPr/>
                    <a:lstStyle/>
                    <a:p>
                      <a:pPr algn="ctr"/>
                      <a:r>
                        <a:rPr lang="en-IN" sz="1400" dirty="0" smtClean="0">
                          <a:latin typeface="Times New Roman" panose="02020603050405020304" pitchFamily="18" charset="0"/>
                        </a:rPr>
                        <a:t>address</a:t>
                      </a:r>
                      <a:endParaRPr lang="gu-IN" sz="14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sz="1400" i="0" dirty="0" smtClean="0">
                          <a:effectLst/>
                          <a:latin typeface="Times New Roman" panose="02020603050405020304" pitchFamily="18" charset="0"/>
                          <a:cs typeface="Times New Roman" panose="02020603050405020304" pitchFamily="18" charset="0"/>
                        </a:rPr>
                        <a:t>latin1_swedish_ci</a:t>
                      </a:r>
                      <a:endParaRPr lang="en-IN" sz="14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200</a:t>
                      </a:r>
                      <a:endParaRPr lang="gu-IN" sz="1400" dirty="0">
                        <a:latin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User</a:t>
                      </a:r>
                      <a:r>
                        <a:rPr lang="en-IN" sz="1400" baseline="0" dirty="0" smtClean="0">
                          <a:latin typeface="Times New Roman" panose="02020603050405020304" pitchFamily="18" charset="0"/>
                        </a:rPr>
                        <a:t> address</a:t>
                      </a:r>
                      <a:endParaRPr lang="gu-IN" sz="1400" dirty="0">
                        <a:latin typeface="Times New Roman" panose="02020603050405020304" pitchFamily="18" charset="0"/>
                      </a:endParaRPr>
                    </a:p>
                  </a:txBody>
                  <a:tcPr/>
                </a:tc>
                <a:extLst>
                  <a:ext uri="{0D108BD9-81ED-4DB2-BD59-A6C34878D82A}">
                    <a16:rowId xmlns:a16="http://schemas.microsoft.com/office/drawing/2014/main" val="2440805785"/>
                  </a:ext>
                </a:extLst>
              </a:tr>
              <a:tr h="266234">
                <a:tc>
                  <a:txBody>
                    <a:bodyPr/>
                    <a:lstStyle/>
                    <a:p>
                      <a:pPr algn="ctr"/>
                      <a:r>
                        <a:rPr lang="en-IN" sz="1400" dirty="0" smtClean="0">
                          <a:latin typeface="Times New Roman" panose="02020603050405020304" pitchFamily="18" charset="0"/>
                        </a:rPr>
                        <a:t>lane</a:t>
                      </a:r>
                      <a:endParaRPr lang="gu-IN" sz="14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sz="1400" i="0" dirty="0" smtClean="0">
                          <a:effectLst/>
                          <a:latin typeface="Times New Roman" panose="02020603050405020304" pitchFamily="18" charset="0"/>
                          <a:cs typeface="Times New Roman" panose="02020603050405020304" pitchFamily="18" charset="0"/>
                        </a:rPr>
                        <a:t>latin1_swedish_ci</a:t>
                      </a:r>
                      <a:endParaRPr lang="en-IN" sz="14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100</a:t>
                      </a:r>
                      <a:endParaRPr lang="gu-IN" sz="1400" dirty="0">
                        <a:latin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User lane</a:t>
                      </a:r>
                      <a:endParaRPr lang="gu-IN" sz="1400" dirty="0">
                        <a:latin typeface="Times New Roman" panose="02020603050405020304" pitchFamily="18" charset="0"/>
                      </a:endParaRPr>
                    </a:p>
                  </a:txBody>
                  <a:tcPr/>
                </a:tc>
                <a:extLst>
                  <a:ext uri="{0D108BD9-81ED-4DB2-BD59-A6C34878D82A}">
                    <a16:rowId xmlns:a16="http://schemas.microsoft.com/office/drawing/2014/main" val="893346955"/>
                  </a:ext>
                </a:extLst>
              </a:tr>
              <a:tr h="266234">
                <a:tc>
                  <a:txBody>
                    <a:bodyPr/>
                    <a:lstStyle/>
                    <a:p>
                      <a:pPr algn="ctr"/>
                      <a:r>
                        <a:rPr lang="en-IN" sz="1400" dirty="0" smtClean="0">
                          <a:latin typeface="Times New Roman" panose="02020603050405020304" pitchFamily="18" charset="0"/>
                        </a:rPr>
                        <a:t>landmark</a:t>
                      </a:r>
                      <a:endParaRPr lang="gu-IN" sz="14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sz="1400" i="0" dirty="0" smtClean="0">
                          <a:effectLst/>
                          <a:latin typeface="Times New Roman" panose="02020603050405020304" pitchFamily="18" charset="0"/>
                          <a:cs typeface="Times New Roman" panose="02020603050405020304" pitchFamily="18" charset="0"/>
                        </a:rPr>
                        <a:t>latin1_swedish_ci</a:t>
                      </a:r>
                      <a:endParaRPr lang="en-IN" sz="14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100</a:t>
                      </a:r>
                      <a:endParaRPr lang="gu-IN" sz="1400" dirty="0">
                        <a:latin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User landmark</a:t>
                      </a:r>
                      <a:endParaRPr lang="gu-IN" sz="1400" dirty="0">
                        <a:latin typeface="Times New Roman" panose="02020603050405020304" pitchFamily="18" charset="0"/>
                      </a:endParaRPr>
                    </a:p>
                  </a:txBody>
                  <a:tcPr/>
                </a:tc>
                <a:extLst>
                  <a:ext uri="{0D108BD9-81ED-4DB2-BD59-A6C34878D82A}">
                    <a16:rowId xmlns:a16="http://schemas.microsoft.com/office/drawing/2014/main" val="1757379389"/>
                  </a:ext>
                </a:extLst>
              </a:tr>
              <a:tr h="266234">
                <a:tc>
                  <a:txBody>
                    <a:bodyPr/>
                    <a:lstStyle/>
                    <a:p>
                      <a:pPr algn="ctr"/>
                      <a:r>
                        <a:rPr lang="en-IN" sz="1400" dirty="0" err="1" smtClean="0">
                          <a:latin typeface="Times New Roman" panose="02020603050405020304" pitchFamily="18" charset="0"/>
                        </a:rPr>
                        <a:t>pincode</a:t>
                      </a:r>
                      <a:endParaRPr lang="gu-IN" sz="14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dirty="0" err="1" smtClean="0">
                          <a:effectLst/>
                          <a:latin typeface="Times New Roman" panose="02020603050405020304" pitchFamily="18" charset="0"/>
                          <a:cs typeface="Times New Roman" panose="02020603050405020304" pitchFamily="18" charset="0"/>
                        </a:rPr>
                        <a:t>tinyint</a:t>
                      </a:r>
                      <a:endParaRPr lang="en-IN" sz="14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6</a:t>
                      </a:r>
                      <a:endParaRPr lang="gu-IN" sz="1400" dirty="0">
                        <a:latin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User address </a:t>
                      </a:r>
                      <a:r>
                        <a:rPr lang="en-IN" sz="1400" dirty="0" err="1" smtClean="0">
                          <a:latin typeface="Times New Roman" panose="02020603050405020304" pitchFamily="18" charset="0"/>
                        </a:rPr>
                        <a:t>pincode</a:t>
                      </a:r>
                      <a:endParaRPr lang="gu-IN" sz="1400" dirty="0">
                        <a:latin typeface="Times New Roman" panose="02020603050405020304" pitchFamily="18" charset="0"/>
                      </a:endParaRPr>
                    </a:p>
                  </a:txBody>
                  <a:tcPr/>
                </a:tc>
                <a:extLst>
                  <a:ext uri="{0D108BD9-81ED-4DB2-BD59-A6C34878D82A}">
                    <a16:rowId xmlns:a16="http://schemas.microsoft.com/office/drawing/2014/main" val="2831560146"/>
                  </a:ext>
                </a:extLst>
              </a:tr>
              <a:tr h="266234">
                <a:tc>
                  <a:txBody>
                    <a:bodyPr/>
                    <a:lstStyle/>
                    <a:p>
                      <a:pPr algn="ctr"/>
                      <a:r>
                        <a:rPr lang="en-IN" sz="1400" dirty="0" smtClean="0">
                          <a:latin typeface="Times New Roman" panose="02020603050405020304" pitchFamily="18" charset="0"/>
                        </a:rPr>
                        <a:t>verify</a:t>
                      </a:r>
                      <a:endParaRPr lang="gu-IN" sz="14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dirty="0" err="1" smtClean="0">
                          <a:effectLst/>
                          <a:latin typeface="Times New Roman" panose="02020603050405020304" pitchFamily="18" charset="0"/>
                          <a:cs typeface="Times New Roman" panose="02020603050405020304" pitchFamily="18" charset="0"/>
                        </a:rPr>
                        <a:t>tinyint</a:t>
                      </a:r>
                      <a:endParaRPr lang="en-IN" sz="14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6</a:t>
                      </a:r>
                      <a:endParaRPr lang="gu-IN" sz="1400" dirty="0">
                        <a:latin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Email verification code (OTP)</a:t>
                      </a:r>
                      <a:endParaRPr lang="gu-IN" sz="1400" dirty="0">
                        <a:latin typeface="Times New Roman" panose="02020603050405020304" pitchFamily="18" charset="0"/>
                      </a:endParaRPr>
                    </a:p>
                  </a:txBody>
                  <a:tcPr/>
                </a:tc>
                <a:extLst>
                  <a:ext uri="{0D108BD9-81ED-4DB2-BD59-A6C34878D82A}">
                    <a16:rowId xmlns:a16="http://schemas.microsoft.com/office/drawing/2014/main" val="566010745"/>
                  </a:ext>
                </a:extLst>
              </a:tr>
              <a:tr h="266234">
                <a:tc>
                  <a:txBody>
                    <a:bodyPr/>
                    <a:lstStyle/>
                    <a:p>
                      <a:pPr algn="ctr"/>
                      <a:r>
                        <a:rPr lang="en-IN" sz="1400" dirty="0" smtClean="0">
                          <a:latin typeface="Times New Roman" panose="02020603050405020304" pitchFamily="18" charset="0"/>
                        </a:rPr>
                        <a:t>status</a:t>
                      </a:r>
                      <a:endParaRPr lang="gu-IN" sz="14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dirty="0" err="1" smtClean="0">
                          <a:effectLst/>
                          <a:latin typeface="Times New Roman" panose="02020603050405020304" pitchFamily="18" charset="0"/>
                          <a:cs typeface="Times New Roman" panose="02020603050405020304" pitchFamily="18" charset="0"/>
                        </a:rPr>
                        <a:t>int</a:t>
                      </a:r>
                      <a:endParaRPr lang="en-IN" sz="14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11</a:t>
                      </a:r>
                      <a:endParaRPr lang="gu-IN" sz="1400" dirty="0">
                        <a:latin typeface="Times New Roman" panose="02020603050405020304" pitchFamily="18" charset="0"/>
                      </a:endParaRPr>
                    </a:p>
                  </a:txBody>
                  <a:tcPr/>
                </a:tc>
                <a:tc>
                  <a:txBody>
                    <a:bodyPr/>
                    <a:lstStyle/>
                    <a:p>
                      <a:pPr algn="ctr"/>
                      <a:r>
                        <a:rPr lang="en-IN" sz="1400" dirty="0" smtClean="0">
                          <a:latin typeface="Times New Roman" panose="02020603050405020304" pitchFamily="18" charset="0"/>
                        </a:rPr>
                        <a:t>User status</a:t>
                      </a:r>
                      <a:endParaRPr lang="gu-IN" sz="1400" dirty="0">
                        <a:latin typeface="Times New Roman" panose="02020603050405020304" pitchFamily="18" charset="0"/>
                      </a:endParaRPr>
                    </a:p>
                  </a:txBody>
                  <a:tcPr/>
                </a:tc>
                <a:extLst>
                  <a:ext uri="{0D108BD9-81ED-4DB2-BD59-A6C34878D82A}">
                    <a16:rowId xmlns:a16="http://schemas.microsoft.com/office/drawing/2014/main" val="2375344037"/>
                  </a:ext>
                </a:extLst>
              </a:tr>
            </a:tbl>
          </a:graphicData>
        </a:graphic>
      </p:graphicFrame>
    </p:spTree>
    <p:extLst>
      <p:ext uri="{BB962C8B-B14F-4D97-AF65-F5344CB8AC3E}">
        <p14:creationId xmlns:p14="http://schemas.microsoft.com/office/powerpoint/2010/main" val="1436891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630017"/>
            <a:ext cx="8596668" cy="4470979"/>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Product:</a:t>
            </a: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677333" y="609600"/>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Database Directory</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1270000"/>
            <a:ext cx="4987971"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6" name="Table 5"/>
          <p:cNvGraphicFramePr>
            <a:graphicFrameLocks noGrp="1"/>
          </p:cNvGraphicFramePr>
          <p:nvPr>
            <p:extLst>
              <p:ext uri="{D42A27DB-BD31-4B8C-83A1-F6EECF244321}">
                <p14:modId xmlns:p14="http://schemas.microsoft.com/office/powerpoint/2010/main" val="2874192107"/>
              </p:ext>
            </p:extLst>
          </p:nvPr>
        </p:nvGraphicFramePr>
        <p:xfrm>
          <a:off x="248476" y="2286884"/>
          <a:ext cx="11231219" cy="4082468"/>
        </p:xfrm>
        <a:graphic>
          <a:graphicData uri="http://schemas.openxmlformats.org/drawingml/2006/table">
            <a:tbl>
              <a:tblPr firstRow="1" bandRow="1">
                <a:tableStyleId>{F5AB1C69-6EDB-4FF4-983F-18BD219EF322}</a:tableStyleId>
              </a:tblPr>
              <a:tblGrid>
                <a:gridCol w="1925660">
                  <a:extLst>
                    <a:ext uri="{9D8B030D-6E8A-4147-A177-3AD203B41FA5}">
                      <a16:colId xmlns:a16="http://schemas.microsoft.com/office/drawing/2014/main" val="4021094004"/>
                    </a:ext>
                  </a:extLst>
                </a:gridCol>
                <a:gridCol w="3507066">
                  <a:extLst>
                    <a:ext uri="{9D8B030D-6E8A-4147-A177-3AD203B41FA5}">
                      <a16:colId xmlns:a16="http://schemas.microsoft.com/office/drawing/2014/main" val="3930333947"/>
                    </a:ext>
                  </a:extLst>
                </a:gridCol>
                <a:gridCol w="1307729">
                  <a:extLst>
                    <a:ext uri="{9D8B030D-6E8A-4147-A177-3AD203B41FA5}">
                      <a16:colId xmlns:a16="http://schemas.microsoft.com/office/drawing/2014/main" val="2213352879"/>
                    </a:ext>
                  </a:extLst>
                </a:gridCol>
                <a:gridCol w="4490764">
                  <a:extLst>
                    <a:ext uri="{9D8B030D-6E8A-4147-A177-3AD203B41FA5}">
                      <a16:colId xmlns:a16="http://schemas.microsoft.com/office/drawing/2014/main" val="1373914887"/>
                    </a:ext>
                  </a:extLst>
                </a:gridCol>
              </a:tblGrid>
              <a:tr h="65734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smtClean="0">
                          <a:solidFill>
                            <a:srgbClr val="7030A0"/>
                          </a:solidFill>
                          <a:latin typeface="Times New Roman" panose="02020603050405020304" pitchFamily="18" charset="0"/>
                          <a:cs typeface="Times New Roman" panose="02020603050405020304" pitchFamily="18" charset="0"/>
                        </a:rPr>
                        <a:t>Field Name</a:t>
                      </a:r>
                    </a:p>
                    <a:p>
                      <a:pPr algn="ctr"/>
                      <a:endParaRPr lang="gu-IN" sz="1600"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smtClean="0">
                          <a:solidFill>
                            <a:srgbClr val="7030A0"/>
                          </a:solidFill>
                          <a:latin typeface="Times New Roman" panose="02020603050405020304" pitchFamily="18" charset="0"/>
                          <a:cs typeface="Times New Roman" panose="02020603050405020304" pitchFamily="18" charset="0"/>
                        </a:rPr>
                        <a:t>Data Type</a:t>
                      </a:r>
                    </a:p>
                    <a:p>
                      <a:pPr algn="ctr"/>
                      <a:endParaRPr lang="gu-IN" sz="1600"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smtClean="0">
                          <a:solidFill>
                            <a:srgbClr val="7030A0"/>
                          </a:solidFill>
                          <a:latin typeface="Times New Roman" panose="02020603050405020304" pitchFamily="18" charset="0"/>
                          <a:cs typeface="Times New Roman" panose="02020603050405020304" pitchFamily="18" charset="0"/>
                        </a:rPr>
                        <a:t>Size</a:t>
                      </a:r>
                    </a:p>
                    <a:p>
                      <a:pPr algn="ctr"/>
                      <a:endParaRPr lang="gu-IN" sz="1600"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smtClean="0">
                          <a:solidFill>
                            <a:srgbClr val="7030A0"/>
                          </a:solidFill>
                          <a:latin typeface="Times New Roman" panose="02020603050405020304" pitchFamily="18" charset="0"/>
                          <a:cs typeface="Times New Roman" panose="02020603050405020304" pitchFamily="18" charset="0"/>
                        </a:rPr>
                        <a:t>Description</a:t>
                      </a:r>
                    </a:p>
                    <a:p>
                      <a:pPr algn="ctr"/>
                      <a:endParaRPr lang="gu-IN" sz="1600" dirty="0">
                        <a:solidFill>
                          <a:srgbClr val="7030A0"/>
                        </a:solidFill>
                        <a:latin typeface="Times New Roman" panose="02020603050405020304" pitchFamily="18" charset="0"/>
                      </a:endParaRPr>
                    </a:p>
                  </a:txBody>
                  <a:tcPr/>
                </a:tc>
                <a:extLst>
                  <a:ext uri="{0D108BD9-81ED-4DB2-BD59-A6C34878D82A}">
                    <a16:rowId xmlns:a16="http://schemas.microsoft.com/office/drawing/2014/main" val="2693504919"/>
                  </a:ext>
                </a:extLst>
              </a:tr>
              <a:tr h="380569">
                <a:tc>
                  <a:txBody>
                    <a:bodyPr/>
                    <a:lstStyle/>
                    <a:p>
                      <a:pPr algn="ctr"/>
                      <a:r>
                        <a:rPr lang="en-IN" sz="1600" dirty="0" smtClean="0">
                          <a:latin typeface="Times New Roman" panose="02020603050405020304" pitchFamily="18" charset="0"/>
                          <a:cs typeface="Times New Roman" panose="02020603050405020304" pitchFamily="18" charset="0"/>
                        </a:rPr>
                        <a:t>id</a:t>
                      </a:r>
                      <a:endParaRPr lang="gu-IN" sz="1600" dirty="0">
                        <a:latin typeface="Times New Roman" panose="02020603050405020304" pitchFamily="18" charset="0"/>
                      </a:endParaRPr>
                    </a:p>
                  </a:txBody>
                  <a:tcPr/>
                </a:tc>
                <a:tc>
                  <a:txBody>
                    <a:bodyPr/>
                    <a:lstStyle/>
                    <a:p>
                      <a:pPr algn="ctr"/>
                      <a:r>
                        <a:rPr lang="en-IN" sz="1600" dirty="0" err="1" smtClean="0">
                          <a:latin typeface="Times New Roman" panose="02020603050405020304" pitchFamily="18" charset="0"/>
                          <a:cs typeface="Times New Roman" panose="02020603050405020304" pitchFamily="18" charset="0"/>
                        </a:rPr>
                        <a:t>int</a:t>
                      </a:r>
                      <a:endParaRPr lang="gu-IN" sz="1600" dirty="0">
                        <a:latin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11</a:t>
                      </a:r>
                      <a:endParaRPr lang="gu-IN" sz="16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Primary Key</a:t>
                      </a:r>
                    </a:p>
                  </a:txBody>
                  <a:tcPr/>
                </a:tc>
                <a:extLst>
                  <a:ext uri="{0D108BD9-81ED-4DB2-BD59-A6C34878D82A}">
                    <a16:rowId xmlns:a16="http://schemas.microsoft.com/office/drawing/2014/main" val="3242013685"/>
                  </a:ext>
                </a:extLst>
              </a:tr>
              <a:tr h="380569">
                <a:tc>
                  <a:txBody>
                    <a:bodyPr/>
                    <a:lstStyle/>
                    <a:p>
                      <a:pPr algn="ctr"/>
                      <a:r>
                        <a:rPr lang="en-IN" sz="1600" dirty="0" smtClean="0">
                          <a:latin typeface="Times New Roman" panose="02020603050405020304" pitchFamily="18" charset="0"/>
                          <a:cs typeface="Times New Roman" panose="02020603050405020304" pitchFamily="18" charset="0"/>
                        </a:rPr>
                        <a:t>name</a:t>
                      </a:r>
                      <a:endParaRPr lang="gu-IN" sz="16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sz="1600" i="0" dirty="0" smtClean="0">
                          <a:effectLst/>
                          <a:latin typeface="Times New Roman" panose="02020603050405020304" pitchFamily="18" charset="0"/>
                          <a:cs typeface="Times New Roman" panose="02020603050405020304" pitchFamily="18" charset="0"/>
                        </a:rPr>
                        <a:t>latin1_swedish_ci</a:t>
                      </a:r>
                      <a:endParaRPr lang="en-IN" sz="16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100</a:t>
                      </a:r>
                      <a:endParaRPr lang="gu-IN" sz="1600"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product</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Name</a:t>
                      </a:r>
                    </a:p>
                  </a:txBody>
                  <a:tcPr anchor="ctr"/>
                </a:tc>
                <a:extLst>
                  <a:ext uri="{0D108BD9-81ED-4DB2-BD59-A6C34878D82A}">
                    <a16:rowId xmlns:a16="http://schemas.microsoft.com/office/drawing/2014/main" val="2033450976"/>
                  </a:ext>
                </a:extLst>
              </a:tr>
              <a:tr h="380569">
                <a:tc>
                  <a:txBody>
                    <a:bodyPr/>
                    <a:lstStyle/>
                    <a:p>
                      <a:pPr algn="ctr"/>
                      <a:r>
                        <a:rPr lang="en-IN" sz="1600" dirty="0" smtClean="0">
                          <a:latin typeface="Times New Roman" panose="02020603050405020304" pitchFamily="18" charset="0"/>
                        </a:rPr>
                        <a:t>description</a:t>
                      </a:r>
                      <a:endParaRPr lang="gu-IN" sz="16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sz="1600" i="0" dirty="0" smtClean="0">
                          <a:effectLst/>
                          <a:latin typeface="Times New Roman" panose="02020603050405020304" pitchFamily="18" charset="0"/>
                          <a:cs typeface="Times New Roman" panose="02020603050405020304" pitchFamily="18" charset="0"/>
                        </a:rPr>
                        <a:t>latin1_swedish_ci</a:t>
                      </a:r>
                      <a:endParaRPr lang="en-IN" sz="16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cs typeface="Times New Roman" panose="02020603050405020304" pitchFamily="18" charset="0"/>
                        </a:rPr>
                        <a:t>100</a:t>
                      </a:r>
                      <a:endParaRPr lang="gu-IN" sz="1600" dirty="0">
                        <a:latin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Product description</a:t>
                      </a:r>
                      <a:endParaRPr lang="gu-IN" sz="1600" dirty="0">
                        <a:latin typeface="Times New Roman" panose="02020603050405020304" pitchFamily="18" charset="0"/>
                      </a:endParaRPr>
                    </a:p>
                  </a:txBody>
                  <a:tcPr/>
                </a:tc>
                <a:extLst>
                  <a:ext uri="{0D108BD9-81ED-4DB2-BD59-A6C34878D82A}">
                    <a16:rowId xmlns:a16="http://schemas.microsoft.com/office/drawing/2014/main" val="3359586357"/>
                  </a:ext>
                </a:extLst>
              </a:tr>
              <a:tr h="38056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dirty="0" smtClean="0">
                          <a:latin typeface="Times New Roman" panose="02020603050405020304" pitchFamily="18" charset="0"/>
                        </a:rPr>
                        <a:t>price</a:t>
                      </a:r>
                      <a:endParaRPr lang="gu-IN" sz="1600" dirty="0" smtClean="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0" i="0" dirty="0" err="1" smtClean="0">
                          <a:solidFill>
                            <a:schemeClr val="tx1"/>
                          </a:solidFill>
                          <a:effectLst/>
                          <a:latin typeface="Times New Roman" panose="02020603050405020304" pitchFamily="18" charset="0"/>
                          <a:cs typeface="Times New Roman" panose="02020603050405020304" pitchFamily="18" charset="0"/>
                        </a:rPr>
                        <a:t>int</a:t>
                      </a:r>
                      <a:endParaRPr lang="gu-IN" sz="1600" dirty="0" smtClean="0">
                        <a:solidFill>
                          <a:schemeClr val="tx1"/>
                        </a:solidFill>
                        <a:latin typeface="Times New Roman" panose="02020603050405020304" pitchFamily="18" charset="0"/>
                      </a:endParaRPr>
                    </a:p>
                  </a:txBody>
                  <a:tcPr/>
                </a:tc>
                <a:tc>
                  <a:txBody>
                    <a:bodyPr/>
                    <a:lstStyle/>
                    <a:p>
                      <a:pPr algn="ctr"/>
                      <a:r>
                        <a:rPr lang="en-IN" sz="1600" dirty="0" smtClean="0">
                          <a:latin typeface="Times New Roman" panose="02020603050405020304" pitchFamily="18" charset="0"/>
                        </a:rPr>
                        <a:t>11</a:t>
                      </a:r>
                      <a:endParaRPr lang="gu-IN" sz="1600" dirty="0">
                        <a:latin typeface="Times New Roman" panose="02020603050405020304" pitchFamily="18" charset="0"/>
                      </a:endParaRPr>
                    </a:p>
                  </a:txBody>
                  <a:tcPr/>
                </a:tc>
                <a:tc>
                  <a:txBody>
                    <a:bodyPr/>
                    <a:lstStyle/>
                    <a:p>
                      <a:pPr algn="ctr"/>
                      <a:r>
                        <a:rPr lang="en-IN" sz="1600" dirty="0" smtClean="0">
                          <a:latin typeface="Times New Roman" panose="02020603050405020304" pitchFamily="18" charset="0"/>
                        </a:rPr>
                        <a:t>Product price</a:t>
                      </a:r>
                      <a:endParaRPr lang="gu-IN" sz="1600" dirty="0">
                        <a:latin typeface="Times New Roman" panose="02020603050405020304" pitchFamily="18" charset="0"/>
                      </a:endParaRPr>
                    </a:p>
                  </a:txBody>
                  <a:tcPr/>
                </a:tc>
                <a:extLst>
                  <a:ext uri="{0D108BD9-81ED-4DB2-BD59-A6C34878D82A}">
                    <a16:rowId xmlns:a16="http://schemas.microsoft.com/office/drawing/2014/main" val="2051483415"/>
                  </a:ext>
                </a:extLst>
              </a:tr>
              <a:tr h="380569">
                <a:tc>
                  <a:txBody>
                    <a:bodyPr/>
                    <a:lstStyle/>
                    <a:p>
                      <a:pPr algn="ctr"/>
                      <a:r>
                        <a:rPr lang="en-IN" sz="1600" dirty="0" smtClean="0">
                          <a:latin typeface="Times New Roman" panose="02020603050405020304" pitchFamily="18" charset="0"/>
                        </a:rPr>
                        <a:t>brand</a:t>
                      </a:r>
                      <a:endParaRPr lang="gu-IN" sz="16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sz="1600" i="0" dirty="0" smtClean="0">
                          <a:effectLst/>
                          <a:latin typeface="Times New Roman" panose="02020603050405020304" pitchFamily="18" charset="0"/>
                          <a:cs typeface="Times New Roman" panose="02020603050405020304" pitchFamily="18" charset="0"/>
                        </a:rPr>
                        <a:t>latin1_swedish_ci</a:t>
                      </a:r>
                      <a:endParaRPr lang="en-IN" sz="16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rPr>
                        <a:t>11</a:t>
                      </a:r>
                      <a:endParaRPr lang="gu-IN" sz="1600" dirty="0">
                        <a:latin typeface="Times New Roman" panose="02020603050405020304" pitchFamily="18" charset="0"/>
                      </a:endParaRPr>
                    </a:p>
                  </a:txBody>
                  <a:tcPr/>
                </a:tc>
                <a:tc>
                  <a:txBody>
                    <a:bodyPr/>
                    <a:lstStyle/>
                    <a:p>
                      <a:pPr algn="ctr"/>
                      <a:r>
                        <a:rPr lang="en-IN" sz="1600" dirty="0" smtClean="0">
                          <a:latin typeface="Times New Roman" panose="02020603050405020304" pitchFamily="18" charset="0"/>
                        </a:rPr>
                        <a:t>Product Brand name</a:t>
                      </a:r>
                      <a:endParaRPr lang="gu-IN" sz="1600" dirty="0">
                        <a:latin typeface="Times New Roman" panose="02020603050405020304" pitchFamily="18" charset="0"/>
                      </a:endParaRPr>
                    </a:p>
                  </a:txBody>
                  <a:tcPr/>
                </a:tc>
                <a:extLst>
                  <a:ext uri="{0D108BD9-81ED-4DB2-BD59-A6C34878D82A}">
                    <a16:rowId xmlns:a16="http://schemas.microsoft.com/office/drawing/2014/main" val="1420534836"/>
                  </a:ext>
                </a:extLst>
              </a:tr>
              <a:tr h="380569">
                <a:tc>
                  <a:txBody>
                    <a:bodyPr/>
                    <a:lstStyle/>
                    <a:p>
                      <a:pPr algn="ctr"/>
                      <a:r>
                        <a:rPr lang="en-IN" sz="1600" dirty="0" smtClean="0">
                          <a:latin typeface="Times New Roman" panose="02020603050405020304" pitchFamily="18" charset="0"/>
                        </a:rPr>
                        <a:t>cat</a:t>
                      </a:r>
                      <a:endParaRPr lang="gu-IN" sz="16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sz="1600" i="0" dirty="0" smtClean="0">
                          <a:effectLst/>
                          <a:latin typeface="Times New Roman" panose="02020603050405020304" pitchFamily="18" charset="0"/>
                          <a:cs typeface="Times New Roman" panose="02020603050405020304" pitchFamily="18" charset="0"/>
                        </a:rPr>
                        <a:t>latin1_swedish_ci</a:t>
                      </a:r>
                      <a:endParaRPr lang="en-IN" sz="16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rPr>
                        <a:t>100</a:t>
                      </a:r>
                      <a:endParaRPr lang="gu-IN" sz="1600" dirty="0">
                        <a:latin typeface="Times New Roman" panose="02020603050405020304" pitchFamily="18" charset="0"/>
                      </a:endParaRPr>
                    </a:p>
                  </a:txBody>
                  <a:tcPr/>
                </a:tc>
                <a:tc>
                  <a:txBody>
                    <a:bodyPr/>
                    <a:lstStyle/>
                    <a:p>
                      <a:pPr algn="ctr"/>
                      <a:r>
                        <a:rPr lang="en-IN" sz="1600" dirty="0" smtClean="0">
                          <a:latin typeface="Times New Roman" panose="02020603050405020304" pitchFamily="18" charset="0"/>
                        </a:rPr>
                        <a:t>Product category name</a:t>
                      </a:r>
                      <a:endParaRPr lang="gu-IN" sz="1600" dirty="0">
                        <a:latin typeface="Times New Roman" panose="02020603050405020304" pitchFamily="18" charset="0"/>
                      </a:endParaRPr>
                    </a:p>
                  </a:txBody>
                  <a:tcPr/>
                </a:tc>
                <a:extLst>
                  <a:ext uri="{0D108BD9-81ED-4DB2-BD59-A6C34878D82A}">
                    <a16:rowId xmlns:a16="http://schemas.microsoft.com/office/drawing/2014/main" val="2563484286"/>
                  </a:ext>
                </a:extLst>
              </a:tr>
              <a:tr h="380569">
                <a:tc>
                  <a:txBody>
                    <a:bodyPr/>
                    <a:lstStyle/>
                    <a:p>
                      <a:pPr algn="ctr"/>
                      <a:r>
                        <a:rPr lang="en-IN" sz="1600" dirty="0" err="1" smtClean="0">
                          <a:latin typeface="Times New Roman" panose="02020603050405020304" pitchFamily="18" charset="0"/>
                        </a:rPr>
                        <a:t>Sub_cat</a:t>
                      </a:r>
                      <a:endParaRPr lang="gu-IN" sz="16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sz="1600" i="0" dirty="0" smtClean="0">
                          <a:effectLst/>
                          <a:latin typeface="Times New Roman" panose="02020603050405020304" pitchFamily="18" charset="0"/>
                          <a:cs typeface="Times New Roman" panose="02020603050405020304" pitchFamily="18" charset="0"/>
                        </a:rPr>
                        <a:t>latin1_swedish_ci</a:t>
                      </a:r>
                      <a:endParaRPr lang="en-IN" sz="16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rPr>
                        <a:t>100</a:t>
                      </a:r>
                      <a:endParaRPr lang="gu-IN" sz="1600" dirty="0">
                        <a:latin typeface="Times New Roman" panose="02020603050405020304" pitchFamily="18" charset="0"/>
                      </a:endParaRPr>
                    </a:p>
                  </a:txBody>
                  <a:tcPr/>
                </a:tc>
                <a:tc>
                  <a:txBody>
                    <a:bodyPr/>
                    <a:lstStyle/>
                    <a:p>
                      <a:pPr algn="ctr"/>
                      <a:r>
                        <a:rPr lang="en-IN" sz="1600" dirty="0" smtClean="0">
                          <a:latin typeface="Times New Roman" panose="02020603050405020304" pitchFamily="18" charset="0"/>
                        </a:rPr>
                        <a:t>Product sub-category name</a:t>
                      </a:r>
                      <a:endParaRPr lang="gu-IN" sz="1600" dirty="0">
                        <a:latin typeface="Times New Roman" panose="02020603050405020304" pitchFamily="18" charset="0"/>
                      </a:endParaRPr>
                    </a:p>
                  </a:txBody>
                  <a:tcPr/>
                </a:tc>
                <a:extLst>
                  <a:ext uri="{0D108BD9-81ED-4DB2-BD59-A6C34878D82A}">
                    <a16:rowId xmlns:a16="http://schemas.microsoft.com/office/drawing/2014/main" val="1575872117"/>
                  </a:ext>
                </a:extLst>
              </a:tr>
              <a:tr h="380569">
                <a:tc>
                  <a:txBody>
                    <a:bodyPr/>
                    <a:lstStyle/>
                    <a:p>
                      <a:pPr algn="ctr"/>
                      <a:r>
                        <a:rPr lang="en-IN" sz="1600" dirty="0" smtClean="0">
                          <a:latin typeface="Times New Roman" panose="02020603050405020304" pitchFamily="18" charset="0"/>
                        </a:rPr>
                        <a:t>image</a:t>
                      </a:r>
                      <a:endParaRPr lang="gu-IN" sz="16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sz="1600" i="0" dirty="0" smtClean="0">
                          <a:effectLst/>
                          <a:latin typeface="Times New Roman" panose="02020603050405020304" pitchFamily="18" charset="0"/>
                          <a:cs typeface="Times New Roman" panose="02020603050405020304" pitchFamily="18" charset="0"/>
                        </a:rPr>
                        <a:t>latin1_swedish_ci</a:t>
                      </a:r>
                      <a:endParaRPr lang="en-IN" sz="16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rPr>
                        <a:t>100</a:t>
                      </a:r>
                      <a:endParaRPr lang="gu-IN" sz="1600" dirty="0">
                        <a:latin typeface="Times New Roman" panose="02020603050405020304" pitchFamily="18" charset="0"/>
                      </a:endParaRPr>
                    </a:p>
                  </a:txBody>
                  <a:tcPr/>
                </a:tc>
                <a:tc>
                  <a:txBody>
                    <a:bodyPr/>
                    <a:lstStyle/>
                    <a:p>
                      <a:pPr algn="ctr"/>
                      <a:r>
                        <a:rPr lang="en-IN" sz="1600" dirty="0" smtClean="0">
                          <a:latin typeface="Times New Roman" panose="02020603050405020304" pitchFamily="18" charset="0"/>
                        </a:rPr>
                        <a:t>product image</a:t>
                      </a:r>
                      <a:endParaRPr lang="gu-IN" sz="1600" dirty="0">
                        <a:latin typeface="Times New Roman" panose="02020603050405020304" pitchFamily="18" charset="0"/>
                      </a:endParaRPr>
                    </a:p>
                  </a:txBody>
                  <a:tcPr/>
                </a:tc>
                <a:extLst>
                  <a:ext uri="{0D108BD9-81ED-4DB2-BD59-A6C34878D82A}">
                    <a16:rowId xmlns:a16="http://schemas.microsoft.com/office/drawing/2014/main" val="2402778429"/>
                  </a:ext>
                </a:extLst>
              </a:tr>
              <a:tr h="380569">
                <a:tc>
                  <a:txBody>
                    <a:bodyPr/>
                    <a:lstStyle/>
                    <a:p>
                      <a:pPr algn="ctr"/>
                      <a:r>
                        <a:rPr lang="en-IN" sz="1600" dirty="0" smtClean="0">
                          <a:latin typeface="Times New Roman" panose="02020603050405020304" pitchFamily="18" charset="0"/>
                        </a:rPr>
                        <a:t>status</a:t>
                      </a:r>
                      <a:endParaRPr lang="gu-IN" sz="160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dirty="0" err="1" smtClean="0">
                          <a:effectLst/>
                          <a:latin typeface="Times New Roman" panose="02020603050405020304" pitchFamily="18" charset="0"/>
                          <a:cs typeface="Times New Roman" panose="02020603050405020304" pitchFamily="18" charset="0"/>
                        </a:rPr>
                        <a:t>int</a:t>
                      </a:r>
                      <a:endParaRPr lang="en-IN" sz="1600"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sz="1600" dirty="0" smtClean="0">
                          <a:latin typeface="Times New Roman" panose="02020603050405020304" pitchFamily="18" charset="0"/>
                        </a:rPr>
                        <a:t>11</a:t>
                      </a:r>
                      <a:endParaRPr lang="gu-IN" sz="1600" dirty="0">
                        <a:latin typeface="Times New Roman" panose="02020603050405020304" pitchFamily="18" charset="0"/>
                      </a:endParaRPr>
                    </a:p>
                  </a:txBody>
                  <a:tcPr/>
                </a:tc>
                <a:tc>
                  <a:txBody>
                    <a:bodyPr/>
                    <a:lstStyle/>
                    <a:p>
                      <a:pPr algn="ctr"/>
                      <a:r>
                        <a:rPr lang="en-IN" sz="1600" dirty="0" smtClean="0">
                          <a:latin typeface="Times New Roman" panose="02020603050405020304" pitchFamily="18" charset="0"/>
                        </a:rPr>
                        <a:t>Product status</a:t>
                      </a:r>
                      <a:endParaRPr lang="gu-IN" sz="1600" dirty="0">
                        <a:latin typeface="Times New Roman" panose="02020603050405020304" pitchFamily="18" charset="0"/>
                      </a:endParaRPr>
                    </a:p>
                  </a:txBody>
                  <a:tcPr/>
                </a:tc>
                <a:extLst>
                  <a:ext uri="{0D108BD9-81ED-4DB2-BD59-A6C34878D82A}">
                    <a16:rowId xmlns:a16="http://schemas.microsoft.com/office/drawing/2014/main" val="3065721283"/>
                  </a:ext>
                </a:extLst>
              </a:tr>
            </a:tbl>
          </a:graphicData>
        </a:graphic>
      </p:graphicFrame>
    </p:spTree>
    <p:extLst>
      <p:ext uri="{BB962C8B-B14F-4D97-AF65-F5344CB8AC3E}">
        <p14:creationId xmlns:p14="http://schemas.microsoft.com/office/powerpoint/2010/main" val="3390060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Product Cart:</a:t>
            </a: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677333" y="609600"/>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Database Directory</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1270000"/>
            <a:ext cx="4987971"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6" name="Table 5"/>
          <p:cNvGraphicFramePr>
            <a:graphicFrameLocks noGrp="1"/>
          </p:cNvGraphicFramePr>
          <p:nvPr>
            <p:extLst>
              <p:ext uri="{D42A27DB-BD31-4B8C-83A1-F6EECF244321}">
                <p14:modId xmlns:p14="http://schemas.microsoft.com/office/powerpoint/2010/main" val="3976067573"/>
              </p:ext>
            </p:extLst>
          </p:nvPr>
        </p:nvGraphicFramePr>
        <p:xfrm>
          <a:off x="596347" y="2753139"/>
          <a:ext cx="9541565" cy="2952823"/>
        </p:xfrm>
        <a:graphic>
          <a:graphicData uri="http://schemas.openxmlformats.org/drawingml/2006/table">
            <a:tbl>
              <a:tblPr firstRow="1" bandRow="1">
                <a:tableStyleId>{F5AB1C69-6EDB-4FF4-983F-18BD219EF322}</a:tableStyleId>
              </a:tblPr>
              <a:tblGrid>
                <a:gridCol w="2065149">
                  <a:extLst>
                    <a:ext uri="{9D8B030D-6E8A-4147-A177-3AD203B41FA5}">
                      <a16:colId xmlns:a16="http://schemas.microsoft.com/office/drawing/2014/main" val="4021094004"/>
                    </a:ext>
                  </a:extLst>
                </a:gridCol>
                <a:gridCol w="2167958">
                  <a:extLst>
                    <a:ext uri="{9D8B030D-6E8A-4147-A177-3AD203B41FA5}">
                      <a16:colId xmlns:a16="http://schemas.microsoft.com/office/drawing/2014/main" val="3930333947"/>
                    </a:ext>
                  </a:extLst>
                </a:gridCol>
                <a:gridCol w="1493296">
                  <a:extLst>
                    <a:ext uri="{9D8B030D-6E8A-4147-A177-3AD203B41FA5}">
                      <a16:colId xmlns:a16="http://schemas.microsoft.com/office/drawing/2014/main" val="2213352879"/>
                    </a:ext>
                  </a:extLst>
                </a:gridCol>
                <a:gridCol w="3815162">
                  <a:extLst>
                    <a:ext uri="{9D8B030D-6E8A-4147-A177-3AD203B41FA5}">
                      <a16:colId xmlns:a16="http://schemas.microsoft.com/office/drawing/2014/main" val="1373914887"/>
                    </a:ext>
                  </a:extLst>
                </a:gridCol>
              </a:tblGrid>
              <a:tr h="67915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Field Name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Data Type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Size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Description</a:t>
                      </a:r>
                    </a:p>
                    <a:p>
                      <a:pPr algn="ctr"/>
                      <a:endParaRPr lang="gu-IN" dirty="0">
                        <a:solidFill>
                          <a:srgbClr val="7030A0"/>
                        </a:solidFill>
                        <a:latin typeface="Times New Roman" panose="02020603050405020304" pitchFamily="18" charset="0"/>
                      </a:endParaRPr>
                    </a:p>
                  </a:txBody>
                  <a:tcPr/>
                </a:tc>
                <a:extLst>
                  <a:ext uri="{0D108BD9-81ED-4DB2-BD59-A6C34878D82A}">
                    <a16:rowId xmlns:a16="http://schemas.microsoft.com/office/drawing/2014/main" val="2693504919"/>
                  </a:ext>
                </a:extLst>
              </a:tr>
              <a:tr h="473789">
                <a:tc>
                  <a:txBody>
                    <a:bodyPr/>
                    <a:lstStyle/>
                    <a:p>
                      <a:pPr algn="ctr"/>
                      <a:r>
                        <a:rPr lang="en-IN" dirty="0" smtClean="0">
                          <a:latin typeface="Times New Roman" panose="02020603050405020304" pitchFamily="18" charset="0"/>
                          <a:cs typeface="Times New Roman" panose="02020603050405020304" pitchFamily="18" charset="0"/>
                        </a:rPr>
                        <a:t>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Primary Key</a:t>
                      </a:r>
                    </a:p>
                    <a:p>
                      <a:pPr algn="ctr"/>
                      <a:endParaRPr lang="gu-IN" dirty="0">
                        <a:latin typeface="Times New Roman" panose="02020603050405020304" pitchFamily="18" charset="0"/>
                      </a:endParaRPr>
                    </a:p>
                  </a:txBody>
                  <a:tcPr/>
                </a:tc>
                <a:extLst>
                  <a:ext uri="{0D108BD9-81ED-4DB2-BD59-A6C34878D82A}">
                    <a16:rowId xmlns:a16="http://schemas.microsoft.com/office/drawing/2014/main" val="3242013685"/>
                  </a:ext>
                </a:extLst>
              </a:tr>
              <a:tr h="410865">
                <a:tc>
                  <a:txBody>
                    <a:bodyPr/>
                    <a:lstStyle/>
                    <a:p>
                      <a:pPr algn="ctr"/>
                      <a:r>
                        <a:rPr lang="en-IN" dirty="0" err="1" smtClean="0">
                          <a:latin typeface="Times New Roman" panose="02020603050405020304" pitchFamily="18" charset="0"/>
                          <a:cs typeface="Times New Roman" panose="02020603050405020304" pitchFamily="18" charset="0"/>
                        </a:rPr>
                        <a:t>user_id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User Login Id</a:t>
                      </a:r>
                      <a:endParaRPr lang="en-US" sz="18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33450976"/>
                  </a:ext>
                </a:extLst>
              </a:tr>
              <a:tr h="407576">
                <a:tc>
                  <a:txBody>
                    <a:bodyPr/>
                    <a:lstStyle/>
                    <a:p>
                      <a:pPr algn="ctr"/>
                      <a:r>
                        <a:rPr lang="en-IN" dirty="0" err="1" smtClean="0">
                          <a:latin typeface="Times New Roman" panose="02020603050405020304" pitchFamily="18" charset="0"/>
                          <a:cs typeface="Times New Roman" panose="02020603050405020304" pitchFamily="18" charset="0"/>
                        </a:rPr>
                        <a:t>product_id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Product Id (cart product)</a:t>
                      </a:r>
                      <a:endParaRPr lang="gu-IN" dirty="0">
                        <a:latin typeface="Times New Roman" panose="02020603050405020304" pitchFamily="18" charset="0"/>
                      </a:endParaRPr>
                    </a:p>
                  </a:txBody>
                  <a:tcPr/>
                </a:tc>
                <a:extLst>
                  <a:ext uri="{0D108BD9-81ED-4DB2-BD59-A6C34878D82A}">
                    <a16:rowId xmlns:a16="http://schemas.microsoft.com/office/drawing/2014/main" val="3359586357"/>
                  </a:ext>
                </a:extLst>
              </a:tr>
              <a:tr h="407576">
                <a:tc>
                  <a:txBody>
                    <a:bodyPr/>
                    <a:lstStyle/>
                    <a:p>
                      <a:pPr algn="ctr"/>
                      <a:r>
                        <a:rPr lang="en-IN" dirty="0" err="1" smtClean="0">
                          <a:latin typeface="Times New Roman" panose="02020603050405020304" pitchFamily="18" charset="0"/>
                          <a:cs typeface="Times New Roman" panose="02020603050405020304" pitchFamily="18" charset="0"/>
                        </a:rPr>
                        <a:t>product_qty</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cs typeface="Times New Roman" panose="02020603050405020304" pitchFamily="18" charset="0"/>
                        </a:rPr>
                        <a:t>int</a:t>
                      </a:r>
                      <a:endParaRPr lang="gu-IN" dirty="0" smtClean="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11</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Total Product in this Cart</a:t>
                      </a:r>
                      <a:endParaRPr lang="gu-IN" dirty="0">
                        <a:latin typeface="Times New Roman" panose="02020603050405020304" pitchFamily="18" charset="0"/>
                      </a:endParaRPr>
                    </a:p>
                  </a:txBody>
                  <a:tcPr/>
                </a:tc>
                <a:extLst>
                  <a:ext uri="{0D108BD9-81ED-4DB2-BD59-A6C34878D82A}">
                    <a16:rowId xmlns:a16="http://schemas.microsoft.com/office/drawing/2014/main" val="1420534836"/>
                  </a:ext>
                </a:extLst>
              </a:tr>
              <a:tr h="407576">
                <a:tc>
                  <a:txBody>
                    <a:bodyPr/>
                    <a:lstStyle/>
                    <a:p>
                      <a:pPr algn="ctr"/>
                      <a:r>
                        <a:rPr lang="en-IN" b="0" i="0" dirty="0" err="1" smtClean="0">
                          <a:solidFill>
                            <a:srgbClr val="000000"/>
                          </a:solidFill>
                          <a:effectLst/>
                          <a:latin typeface="Times New Roman" panose="02020603050405020304" pitchFamily="18" charset="0"/>
                          <a:cs typeface="Times New Roman" panose="02020603050405020304" pitchFamily="18" charset="0"/>
                        </a:rPr>
                        <a:t>total_price</a:t>
                      </a:r>
                      <a:endParaRPr lang="gu-IN" b="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cs typeface="Times New Roman" panose="02020603050405020304" pitchFamily="18" charset="0"/>
                        </a:rPr>
                        <a:t>int</a:t>
                      </a:r>
                      <a:endParaRPr lang="gu-IN" dirty="0" smtClean="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Total Price of Cart Product</a:t>
                      </a:r>
                      <a:endParaRPr lang="gu-IN" dirty="0" smtClean="0">
                        <a:latin typeface="Times New Roman" panose="02020603050405020304" pitchFamily="18" charset="0"/>
                      </a:endParaRPr>
                    </a:p>
                  </a:txBody>
                  <a:tcPr/>
                </a:tc>
                <a:extLst>
                  <a:ext uri="{0D108BD9-81ED-4DB2-BD59-A6C34878D82A}">
                    <a16:rowId xmlns:a16="http://schemas.microsoft.com/office/drawing/2014/main" val="113682001"/>
                  </a:ext>
                </a:extLst>
              </a:tr>
            </a:tbl>
          </a:graphicData>
        </a:graphic>
      </p:graphicFrame>
    </p:spTree>
    <p:extLst>
      <p:ext uri="{BB962C8B-B14F-4D97-AF65-F5344CB8AC3E}">
        <p14:creationId xmlns:p14="http://schemas.microsoft.com/office/powerpoint/2010/main" val="1192872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Product Wish List:</a:t>
            </a: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677333" y="609600"/>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Database Directory</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1270000"/>
            <a:ext cx="4987971"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6" name="Table 5"/>
          <p:cNvGraphicFramePr>
            <a:graphicFrameLocks noGrp="1"/>
          </p:cNvGraphicFramePr>
          <p:nvPr>
            <p:extLst>
              <p:ext uri="{D42A27DB-BD31-4B8C-83A1-F6EECF244321}">
                <p14:modId xmlns:p14="http://schemas.microsoft.com/office/powerpoint/2010/main" val="3478265670"/>
              </p:ext>
            </p:extLst>
          </p:nvPr>
        </p:nvGraphicFramePr>
        <p:xfrm>
          <a:off x="596347" y="3001614"/>
          <a:ext cx="9541565" cy="2137671"/>
        </p:xfrm>
        <a:graphic>
          <a:graphicData uri="http://schemas.openxmlformats.org/drawingml/2006/table">
            <a:tbl>
              <a:tblPr firstRow="1" bandRow="1">
                <a:tableStyleId>{F5AB1C69-6EDB-4FF4-983F-18BD219EF322}</a:tableStyleId>
              </a:tblPr>
              <a:tblGrid>
                <a:gridCol w="2065149">
                  <a:extLst>
                    <a:ext uri="{9D8B030D-6E8A-4147-A177-3AD203B41FA5}">
                      <a16:colId xmlns:a16="http://schemas.microsoft.com/office/drawing/2014/main" val="4021094004"/>
                    </a:ext>
                  </a:extLst>
                </a:gridCol>
                <a:gridCol w="2167958">
                  <a:extLst>
                    <a:ext uri="{9D8B030D-6E8A-4147-A177-3AD203B41FA5}">
                      <a16:colId xmlns:a16="http://schemas.microsoft.com/office/drawing/2014/main" val="3930333947"/>
                    </a:ext>
                  </a:extLst>
                </a:gridCol>
                <a:gridCol w="1493296">
                  <a:extLst>
                    <a:ext uri="{9D8B030D-6E8A-4147-A177-3AD203B41FA5}">
                      <a16:colId xmlns:a16="http://schemas.microsoft.com/office/drawing/2014/main" val="2213352879"/>
                    </a:ext>
                  </a:extLst>
                </a:gridCol>
                <a:gridCol w="3815162">
                  <a:extLst>
                    <a:ext uri="{9D8B030D-6E8A-4147-A177-3AD203B41FA5}">
                      <a16:colId xmlns:a16="http://schemas.microsoft.com/office/drawing/2014/main" val="1373914887"/>
                    </a:ext>
                  </a:extLst>
                </a:gridCol>
              </a:tblGrid>
              <a:tr h="67915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Field Name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Data Type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Size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Description</a:t>
                      </a:r>
                    </a:p>
                    <a:p>
                      <a:pPr algn="ctr"/>
                      <a:endParaRPr lang="gu-IN" dirty="0">
                        <a:solidFill>
                          <a:srgbClr val="7030A0"/>
                        </a:solidFill>
                        <a:latin typeface="Times New Roman" panose="02020603050405020304" pitchFamily="18" charset="0"/>
                      </a:endParaRPr>
                    </a:p>
                  </a:txBody>
                  <a:tcPr/>
                </a:tc>
                <a:extLst>
                  <a:ext uri="{0D108BD9-81ED-4DB2-BD59-A6C34878D82A}">
                    <a16:rowId xmlns:a16="http://schemas.microsoft.com/office/drawing/2014/main" val="2693504919"/>
                  </a:ext>
                </a:extLst>
              </a:tr>
              <a:tr h="473789">
                <a:tc>
                  <a:txBody>
                    <a:bodyPr/>
                    <a:lstStyle/>
                    <a:p>
                      <a:pPr algn="ctr"/>
                      <a:r>
                        <a:rPr lang="en-IN" dirty="0" smtClean="0">
                          <a:latin typeface="Times New Roman" panose="02020603050405020304" pitchFamily="18" charset="0"/>
                          <a:cs typeface="Times New Roman" panose="02020603050405020304" pitchFamily="18" charset="0"/>
                        </a:rPr>
                        <a:t>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Primary Key</a:t>
                      </a:r>
                    </a:p>
                    <a:p>
                      <a:pPr algn="ctr"/>
                      <a:endParaRPr lang="gu-IN" dirty="0">
                        <a:latin typeface="Times New Roman" panose="02020603050405020304" pitchFamily="18" charset="0"/>
                      </a:endParaRPr>
                    </a:p>
                  </a:txBody>
                  <a:tcPr/>
                </a:tc>
                <a:extLst>
                  <a:ext uri="{0D108BD9-81ED-4DB2-BD59-A6C34878D82A}">
                    <a16:rowId xmlns:a16="http://schemas.microsoft.com/office/drawing/2014/main" val="3242013685"/>
                  </a:ext>
                </a:extLst>
              </a:tr>
              <a:tr h="410865">
                <a:tc>
                  <a:txBody>
                    <a:bodyPr/>
                    <a:lstStyle/>
                    <a:p>
                      <a:pPr algn="ctr"/>
                      <a:r>
                        <a:rPr lang="en-IN" dirty="0" err="1" smtClean="0">
                          <a:latin typeface="Times New Roman" panose="02020603050405020304" pitchFamily="18" charset="0"/>
                          <a:cs typeface="Times New Roman" panose="02020603050405020304" pitchFamily="18" charset="0"/>
                        </a:rPr>
                        <a:t>user_id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User Login Id</a:t>
                      </a:r>
                      <a:endParaRPr lang="en-US" sz="18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33450976"/>
                  </a:ext>
                </a:extLst>
              </a:tr>
              <a:tr h="407576">
                <a:tc>
                  <a:txBody>
                    <a:bodyPr/>
                    <a:lstStyle/>
                    <a:p>
                      <a:pPr algn="ctr"/>
                      <a:r>
                        <a:rPr lang="en-IN" dirty="0" err="1" smtClean="0">
                          <a:latin typeface="Times New Roman" panose="02020603050405020304" pitchFamily="18" charset="0"/>
                          <a:cs typeface="Times New Roman" panose="02020603050405020304" pitchFamily="18" charset="0"/>
                        </a:rPr>
                        <a:t>product_id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Product Id (cart product)</a:t>
                      </a:r>
                      <a:endParaRPr lang="gu-IN" dirty="0">
                        <a:latin typeface="Times New Roman" panose="02020603050405020304" pitchFamily="18" charset="0"/>
                      </a:endParaRPr>
                    </a:p>
                  </a:txBody>
                  <a:tcPr/>
                </a:tc>
                <a:extLst>
                  <a:ext uri="{0D108BD9-81ED-4DB2-BD59-A6C34878D82A}">
                    <a16:rowId xmlns:a16="http://schemas.microsoft.com/office/drawing/2014/main" val="3359586357"/>
                  </a:ext>
                </a:extLst>
              </a:tr>
            </a:tbl>
          </a:graphicData>
        </a:graphic>
      </p:graphicFrame>
    </p:spTree>
    <p:extLst>
      <p:ext uri="{BB962C8B-B14F-4D97-AF65-F5344CB8AC3E}">
        <p14:creationId xmlns:p14="http://schemas.microsoft.com/office/powerpoint/2010/main" val="1508361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IN" sz="4400" b="1" dirty="0" smtClean="0">
                <a:solidFill>
                  <a:srgbClr val="00B050"/>
                </a:solidFill>
                <a:latin typeface="Times New Roman" panose="02020603050405020304" pitchFamily="18" charset="0"/>
                <a:cs typeface="Times New Roman" panose="02020603050405020304" pitchFamily="18" charset="0"/>
              </a:rPr>
              <a:t>INTRODUCTION</a:t>
            </a:r>
            <a:endParaRPr lang="gu-IN" sz="40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677333" y="2160589"/>
            <a:ext cx="9195715" cy="3880773"/>
          </a:xfrm>
        </p:spPr>
        <p:txBody>
          <a:bodyPr>
            <a:normAutofit/>
          </a:bodyPr>
          <a:lstStyle/>
          <a:p>
            <a:r>
              <a:rPr lang="en-IN" sz="2400" dirty="0" smtClean="0">
                <a:solidFill>
                  <a:srgbClr val="000000"/>
                </a:solidFill>
                <a:latin typeface="Times New Roman" panose="02020603050405020304" pitchFamily="18" charset="0"/>
                <a:ea typeface="Times New Roman" panose="02020603050405020304" pitchFamily="18" charset="0"/>
              </a:rPr>
              <a:t>           Online </a:t>
            </a:r>
            <a:r>
              <a:rPr lang="en-IN" sz="2400" dirty="0">
                <a:solidFill>
                  <a:srgbClr val="000000"/>
                </a:solidFill>
                <a:latin typeface="Times New Roman" panose="02020603050405020304" pitchFamily="18" charset="0"/>
                <a:ea typeface="Times New Roman" panose="02020603050405020304" pitchFamily="18" charset="0"/>
              </a:rPr>
              <a:t>shopping is a form of </a:t>
            </a:r>
            <a:r>
              <a:rPr lang="en-IN" sz="2400" dirty="0">
                <a:solidFill>
                  <a:srgbClr val="00B050"/>
                </a:solidFill>
                <a:latin typeface="Times New Roman" panose="02020603050405020304" pitchFamily="18" charset="0"/>
                <a:ea typeface="Times New Roman" panose="02020603050405020304" pitchFamily="18" charset="0"/>
                <a:cs typeface="Shruti" panose="020B0502040204020203" pitchFamily="34" charset="0"/>
                <a:hlinkClick r:id="rId2"/>
              </a:rPr>
              <a:t>electronic</a:t>
            </a:r>
            <a:r>
              <a:rPr lang="en-IN" sz="24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hlinkClick r:id="rId2"/>
              </a:rPr>
              <a:t> </a:t>
            </a:r>
            <a:r>
              <a:rPr lang="en-IN" sz="2400" u="sng" dirty="0">
                <a:solidFill>
                  <a:srgbClr val="000000"/>
                </a:solidFill>
                <a:latin typeface="Times New Roman" panose="02020603050405020304" pitchFamily="18" charset="0"/>
                <a:ea typeface="Times New Roman" panose="02020603050405020304" pitchFamily="18" charset="0"/>
                <a:cs typeface="Shruti" panose="020B0502040204020203" pitchFamily="34" charset="0"/>
                <a:hlinkClick r:id="rId2"/>
              </a:rPr>
              <a:t>commerce</a:t>
            </a:r>
            <a:r>
              <a:rPr lang="en-IN" sz="24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hlinkClick r:id="rId2"/>
              </a:rPr>
              <a:t> </a:t>
            </a:r>
            <a:r>
              <a:rPr lang="en-IN" sz="2400"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 </a:t>
            </a:r>
            <a:r>
              <a:rPr lang="en-IN" sz="2400" dirty="0" smtClean="0">
                <a:solidFill>
                  <a:srgbClr val="000000"/>
                </a:solidFill>
                <a:latin typeface="Times New Roman" panose="02020603050405020304" pitchFamily="18" charset="0"/>
                <a:ea typeface="Times New Roman" panose="02020603050405020304" pitchFamily="18" charset="0"/>
              </a:rPr>
              <a:t>which </a:t>
            </a:r>
            <a:r>
              <a:rPr lang="en-IN" sz="2400" dirty="0">
                <a:solidFill>
                  <a:srgbClr val="000000"/>
                </a:solidFill>
                <a:latin typeface="Times New Roman" panose="02020603050405020304" pitchFamily="18" charset="0"/>
                <a:ea typeface="Times New Roman" panose="02020603050405020304" pitchFamily="18" charset="0"/>
              </a:rPr>
              <a:t>allows consumers to directly buy </a:t>
            </a:r>
            <a:r>
              <a:rPr lang="en-IN" sz="24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hlinkClick r:id="rId3"/>
              </a:rPr>
              <a:t>goods </a:t>
            </a:r>
            <a:r>
              <a:rPr lang="en-IN" sz="2400" dirty="0">
                <a:solidFill>
                  <a:srgbClr val="000000"/>
                </a:solidFill>
                <a:latin typeface="Times New Roman" panose="02020603050405020304" pitchFamily="18" charset="0"/>
                <a:ea typeface="Times New Roman" panose="02020603050405020304" pitchFamily="18" charset="0"/>
              </a:rPr>
              <a:t>or </a:t>
            </a:r>
            <a:r>
              <a:rPr lang="en-IN" sz="24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hlinkClick r:id="rId4"/>
              </a:rPr>
              <a:t>services </a:t>
            </a:r>
            <a:r>
              <a:rPr lang="en-IN" sz="2400" dirty="0" smtClean="0">
                <a:solidFill>
                  <a:srgbClr val="000000"/>
                </a:solidFill>
                <a:latin typeface="Times New Roman" panose="02020603050405020304" pitchFamily="18" charset="0"/>
                <a:ea typeface="Times New Roman" panose="02020603050405020304" pitchFamily="18" charset="0"/>
              </a:rPr>
              <a:t>from </a:t>
            </a:r>
            <a:r>
              <a:rPr lang="en-IN" sz="2400" dirty="0">
                <a:solidFill>
                  <a:srgbClr val="000000"/>
                </a:solidFill>
                <a:latin typeface="Times New Roman" panose="02020603050405020304" pitchFamily="18" charset="0"/>
                <a:ea typeface="Times New Roman" panose="02020603050405020304" pitchFamily="18" charset="0"/>
              </a:rPr>
              <a:t>a seller over the </a:t>
            </a:r>
            <a:r>
              <a:rPr lang="en-IN" sz="24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hlinkClick r:id="rId5"/>
              </a:rPr>
              <a:t>Internet </a:t>
            </a:r>
            <a:r>
              <a:rPr lang="en-IN" sz="2400" dirty="0">
                <a:solidFill>
                  <a:srgbClr val="000000"/>
                </a:solidFill>
                <a:latin typeface="Times New Roman" panose="02020603050405020304" pitchFamily="18" charset="0"/>
                <a:ea typeface="Times New Roman" panose="02020603050405020304" pitchFamily="18" charset="0"/>
              </a:rPr>
              <a:t>using a </a:t>
            </a:r>
            <a:r>
              <a:rPr lang="en-IN" sz="24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hlinkClick r:id="rId6"/>
              </a:rPr>
              <a:t>web browser. </a:t>
            </a:r>
            <a:r>
              <a:rPr lang="en-IN" sz="2400" dirty="0">
                <a:solidFill>
                  <a:srgbClr val="000000"/>
                </a:solidFill>
                <a:latin typeface="Times New Roman" panose="02020603050405020304" pitchFamily="18" charset="0"/>
                <a:ea typeface="Times New Roman" panose="02020603050405020304" pitchFamily="18" charset="0"/>
              </a:rPr>
              <a:t>Consumers find a product of interest by visiting the </a:t>
            </a:r>
            <a:r>
              <a:rPr lang="en-IN" sz="24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hlinkClick r:id="rId7"/>
              </a:rPr>
              <a:t>website </a:t>
            </a:r>
            <a:r>
              <a:rPr lang="en-IN" sz="2400" dirty="0">
                <a:solidFill>
                  <a:srgbClr val="000000"/>
                </a:solidFill>
                <a:latin typeface="Times New Roman" panose="02020603050405020304" pitchFamily="18" charset="0"/>
                <a:ea typeface="Times New Roman" panose="02020603050405020304" pitchFamily="18" charset="0"/>
              </a:rPr>
              <a:t>of the retailer directly or by searching among alternative vendors using a </a:t>
            </a:r>
            <a:r>
              <a:rPr lang="en-IN" sz="24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hlinkClick r:id="rId8"/>
              </a:rPr>
              <a:t>shopping search engine, </a:t>
            </a:r>
            <a:r>
              <a:rPr lang="en-IN" sz="2400" dirty="0">
                <a:solidFill>
                  <a:srgbClr val="000000"/>
                </a:solidFill>
                <a:latin typeface="Times New Roman" panose="02020603050405020304" pitchFamily="18" charset="0"/>
                <a:ea typeface="Times New Roman" panose="02020603050405020304" pitchFamily="18" charset="0"/>
              </a:rPr>
              <a:t>which displays the same </a:t>
            </a:r>
            <a:r>
              <a:rPr lang="en-IN" sz="2400" dirty="0" smtClean="0">
                <a:solidFill>
                  <a:srgbClr val="000000"/>
                </a:solidFill>
                <a:latin typeface="Times New Roman" panose="02020603050405020304" pitchFamily="18" charset="0"/>
                <a:ea typeface="Times New Roman" panose="02020603050405020304" pitchFamily="18" charset="0"/>
              </a:rPr>
              <a:t>product's </a:t>
            </a:r>
            <a:r>
              <a:rPr lang="en-IN" sz="2400" dirty="0">
                <a:solidFill>
                  <a:srgbClr val="000000"/>
                </a:solidFill>
                <a:latin typeface="Times New Roman" panose="02020603050405020304" pitchFamily="18" charset="0"/>
                <a:ea typeface="Times New Roman" panose="02020603050405020304" pitchFamily="18" charset="0"/>
              </a:rPr>
              <a:t>availability and pricing at different e-retailers</a:t>
            </a:r>
            <a:r>
              <a:rPr lang="en-IN" sz="2400" dirty="0" smtClean="0">
                <a:solidFill>
                  <a:srgbClr val="000000"/>
                </a:solidFill>
                <a:latin typeface="Times New Roman" panose="02020603050405020304" pitchFamily="18" charset="0"/>
                <a:ea typeface="Times New Roman" panose="02020603050405020304" pitchFamily="18" charset="0"/>
              </a:rPr>
              <a:t>.</a:t>
            </a:r>
          </a:p>
          <a:p>
            <a:r>
              <a:rPr lang="en-IN" sz="2400"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We are sale </a:t>
            </a:r>
            <a:r>
              <a:rPr lang="en-IN" sz="2400"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a:t>
            </a:r>
            <a:r>
              <a:rPr lang="en-IN" sz="2400" b="1" dirty="0">
                <a:solidFill>
                  <a:srgbClr val="00B050"/>
                </a:solidFill>
                <a:latin typeface="Times New Roman" panose="02020603050405020304" pitchFamily="18" charset="0"/>
                <a:ea typeface="Times New Roman" panose="02020603050405020304" pitchFamily="18" charset="0"/>
                <a:cs typeface="Shruti" panose="020B0502040204020203" pitchFamily="34" charset="0"/>
              </a:rPr>
              <a:t>Automobile Parts / Spare Parts</a:t>
            </a:r>
            <a:r>
              <a:rPr lang="en-IN" sz="2400"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 on E-commerce Platform.</a:t>
            </a:r>
          </a:p>
          <a:p>
            <a:endParaRPr lang="en-IN" sz="2400" dirty="0">
              <a:solidFill>
                <a:srgbClr val="000000"/>
              </a:solidFill>
              <a:latin typeface="Times New Roman" panose="02020603050405020304" pitchFamily="18" charset="0"/>
            </a:endParaRPr>
          </a:p>
        </p:txBody>
      </p:sp>
      <p:sp>
        <p:nvSpPr>
          <p:cNvPr id="4" name="Rounded Rectangle 3"/>
          <p:cNvSpPr/>
          <p:nvPr/>
        </p:nvSpPr>
        <p:spPr>
          <a:xfrm>
            <a:off x="654904" y="1173894"/>
            <a:ext cx="5177482" cy="111212"/>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
        <p:nvSpPr>
          <p:cNvPr id="5" name="TextBox 4"/>
          <p:cNvSpPr txBox="1"/>
          <p:nvPr/>
        </p:nvSpPr>
        <p:spPr>
          <a:xfrm>
            <a:off x="654904" y="5402584"/>
            <a:ext cx="9539416" cy="1514261"/>
          </a:xfrm>
          <a:prstGeom prst="rect">
            <a:avLst/>
          </a:prstGeom>
          <a:noFill/>
        </p:spPr>
        <p:txBody>
          <a:bodyPr wrap="square" rtlCol="0">
            <a:spAutoFit/>
          </a:bodyPr>
          <a:lstStyle/>
          <a:p>
            <a:pPr>
              <a:lnSpc>
                <a:spcPct val="115000"/>
              </a:lnSpc>
              <a:spcAft>
                <a:spcPts val="0"/>
              </a:spcAft>
            </a:pP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Online stores usually enable shoppers to use "</a:t>
            </a:r>
            <a:r>
              <a:rPr lang="en-IN" sz="2800" dirty="0">
                <a:solidFill>
                  <a:srgbClr val="62D6EB"/>
                </a:solidFill>
                <a:latin typeface="Times New Roman" panose="02020603050405020304" pitchFamily="18" charset="0"/>
                <a:ea typeface="Times New Roman" panose="02020603050405020304" pitchFamily="18" charset="0"/>
                <a:cs typeface="Times New Roman" panose="02020603050405020304" pitchFamily="18" charset="0"/>
              </a:rPr>
              <a:t>search</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features to find specific </a:t>
            </a:r>
            <a:r>
              <a:rPr lang="en-IN" sz="2800" dirty="0">
                <a:solidFill>
                  <a:schemeClr val="accent1">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models, brands or items</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endParaRPr lang="gu-IN" sz="2800" dirty="0">
              <a:latin typeface="Times New Roman" panose="02020603050405020304" pitchFamily="18" charset="0"/>
            </a:endParaRPr>
          </a:p>
        </p:txBody>
      </p:sp>
    </p:spTree>
    <p:extLst>
      <p:ext uri="{BB962C8B-B14F-4D97-AF65-F5344CB8AC3E}">
        <p14:creationId xmlns:p14="http://schemas.microsoft.com/office/powerpoint/2010/main" val="40316309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Product Review:</a:t>
            </a: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677333" y="609600"/>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Database Directory</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1270000"/>
            <a:ext cx="4987971"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6" name="Table 5"/>
          <p:cNvGraphicFramePr>
            <a:graphicFrameLocks noGrp="1"/>
          </p:cNvGraphicFramePr>
          <p:nvPr>
            <p:extLst>
              <p:ext uri="{D42A27DB-BD31-4B8C-83A1-F6EECF244321}">
                <p14:modId xmlns:p14="http://schemas.microsoft.com/office/powerpoint/2010/main" val="4145807929"/>
              </p:ext>
            </p:extLst>
          </p:nvPr>
        </p:nvGraphicFramePr>
        <p:xfrm>
          <a:off x="596347" y="2753139"/>
          <a:ext cx="9541565" cy="3185327"/>
        </p:xfrm>
        <a:graphic>
          <a:graphicData uri="http://schemas.openxmlformats.org/drawingml/2006/table">
            <a:tbl>
              <a:tblPr firstRow="1" bandRow="1">
                <a:tableStyleId>{F5AB1C69-6EDB-4FF4-983F-18BD219EF322}</a:tableStyleId>
              </a:tblPr>
              <a:tblGrid>
                <a:gridCol w="2065149">
                  <a:extLst>
                    <a:ext uri="{9D8B030D-6E8A-4147-A177-3AD203B41FA5}">
                      <a16:colId xmlns:a16="http://schemas.microsoft.com/office/drawing/2014/main" val="4021094004"/>
                    </a:ext>
                  </a:extLst>
                </a:gridCol>
                <a:gridCol w="2167958">
                  <a:extLst>
                    <a:ext uri="{9D8B030D-6E8A-4147-A177-3AD203B41FA5}">
                      <a16:colId xmlns:a16="http://schemas.microsoft.com/office/drawing/2014/main" val="3930333947"/>
                    </a:ext>
                  </a:extLst>
                </a:gridCol>
                <a:gridCol w="1493296">
                  <a:extLst>
                    <a:ext uri="{9D8B030D-6E8A-4147-A177-3AD203B41FA5}">
                      <a16:colId xmlns:a16="http://schemas.microsoft.com/office/drawing/2014/main" val="2213352879"/>
                    </a:ext>
                  </a:extLst>
                </a:gridCol>
                <a:gridCol w="3815162">
                  <a:extLst>
                    <a:ext uri="{9D8B030D-6E8A-4147-A177-3AD203B41FA5}">
                      <a16:colId xmlns:a16="http://schemas.microsoft.com/office/drawing/2014/main" val="1373914887"/>
                    </a:ext>
                  </a:extLst>
                </a:gridCol>
              </a:tblGrid>
              <a:tr h="67915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Field Name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Data Type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Size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Description</a:t>
                      </a:r>
                    </a:p>
                    <a:p>
                      <a:pPr algn="ctr"/>
                      <a:endParaRPr lang="gu-IN" dirty="0">
                        <a:solidFill>
                          <a:srgbClr val="7030A0"/>
                        </a:solidFill>
                        <a:latin typeface="Times New Roman" panose="02020603050405020304" pitchFamily="18" charset="0"/>
                      </a:endParaRPr>
                    </a:p>
                  </a:txBody>
                  <a:tcPr/>
                </a:tc>
                <a:extLst>
                  <a:ext uri="{0D108BD9-81ED-4DB2-BD59-A6C34878D82A}">
                    <a16:rowId xmlns:a16="http://schemas.microsoft.com/office/drawing/2014/main" val="2693504919"/>
                  </a:ext>
                </a:extLst>
              </a:tr>
              <a:tr h="473789">
                <a:tc>
                  <a:txBody>
                    <a:bodyPr/>
                    <a:lstStyle/>
                    <a:p>
                      <a:pPr algn="ctr"/>
                      <a:r>
                        <a:rPr lang="en-IN" dirty="0" smtClean="0">
                          <a:latin typeface="Times New Roman" panose="02020603050405020304" pitchFamily="18" charset="0"/>
                          <a:cs typeface="Times New Roman" panose="02020603050405020304" pitchFamily="18" charset="0"/>
                        </a:rPr>
                        <a:t>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Primary Key</a:t>
                      </a:r>
                    </a:p>
                    <a:p>
                      <a:pPr algn="ctr"/>
                      <a:endParaRPr lang="gu-IN" dirty="0">
                        <a:latin typeface="Times New Roman" panose="02020603050405020304" pitchFamily="18" charset="0"/>
                      </a:endParaRPr>
                    </a:p>
                  </a:txBody>
                  <a:tcPr/>
                </a:tc>
                <a:extLst>
                  <a:ext uri="{0D108BD9-81ED-4DB2-BD59-A6C34878D82A}">
                    <a16:rowId xmlns:a16="http://schemas.microsoft.com/office/drawing/2014/main" val="3242013685"/>
                  </a:ext>
                </a:extLst>
              </a:tr>
              <a:tr h="410865">
                <a:tc>
                  <a:txBody>
                    <a:bodyPr/>
                    <a:lstStyle/>
                    <a:p>
                      <a:pPr algn="ctr"/>
                      <a:r>
                        <a:rPr lang="en-IN" dirty="0" err="1" smtClean="0">
                          <a:latin typeface="Times New Roman" panose="02020603050405020304" pitchFamily="18" charset="0"/>
                          <a:cs typeface="Times New Roman" panose="02020603050405020304" pitchFamily="18" charset="0"/>
                        </a:rPr>
                        <a:t>user_id</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int</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100</a:t>
                      </a:r>
                      <a:endParaRPr lang="gu-IN"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User Login id</a:t>
                      </a:r>
                      <a:endParaRPr lang="en-US" sz="18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33450976"/>
                  </a:ext>
                </a:extLst>
              </a:tr>
              <a:tr h="407576">
                <a:tc>
                  <a:txBody>
                    <a:bodyPr/>
                    <a:lstStyle/>
                    <a:p>
                      <a:pPr algn="ctr"/>
                      <a:r>
                        <a:rPr lang="en-IN" dirty="0" err="1" smtClean="0">
                          <a:latin typeface="Times New Roman" panose="02020603050405020304" pitchFamily="18" charset="0"/>
                          <a:cs typeface="Times New Roman" panose="02020603050405020304" pitchFamily="18" charset="0"/>
                        </a:rPr>
                        <a:t>product_id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Product Id (product review)</a:t>
                      </a:r>
                      <a:endParaRPr lang="gu-IN" dirty="0">
                        <a:latin typeface="Times New Roman" panose="02020603050405020304" pitchFamily="18" charset="0"/>
                      </a:endParaRPr>
                    </a:p>
                  </a:txBody>
                  <a:tcPr/>
                </a:tc>
                <a:extLst>
                  <a:ext uri="{0D108BD9-81ED-4DB2-BD59-A6C34878D82A}">
                    <a16:rowId xmlns:a16="http://schemas.microsoft.com/office/drawing/2014/main" val="3359586357"/>
                  </a:ext>
                </a:extLst>
              </a:tr>
              <a:tr h="407576">
                <a:tc>
                  <a:txBody>
                    <a:bodyPr/>
                    <a:lstStyle/>
                    <a:p>
                      <a:pPr algn="ctr"/>
                      <a:r>
                        <a:rPr lang="en-IN" dirty="0" smtClean="0">
                          <a:latin typeface="Times New Roman" panose="02020603050405020304" pitchFamily="18" charset="0"/>
                          <a:cs typeface="Times New Roman" panose="02020603050405020304" pitchFamily="18" charset="0"/>
                        </a:rPr>
                        <a:t>rating</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cs typeface="Times New Roman" panose="02020603050405020304" pitchFamily="18" charset="0"/>
                        </a:rPr>
                        <a:t>int</a:t>
                      </a:r>
                      <a:endParaRPr lang="gu-IN" dirty="0" smtClean="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11</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User</a:t>
                      </a:r>
                      <a:r>
                        <a:rPr lang="en-IN" baseline="0" dirty="0" smtClean="0">
                          <a:latin typeface="Times New Roman" panose="02020603050405020304" pitchFamily="18" charset="0"/>
                        </a:rPr>
                        <a:t> given product rating</a:t>
                      </a:r>
                      <a:endParaRPr lang="gu-IN" dirty="0">
                        <a:latin typeface="Times New Roman" panose="02020603050405020304" pitchFamily="18" charset="0"/>
                      </a:endParaRPr>
                    </a:p>
                  </a:txBody>
                  <a:tcPr/>
                </a:tc>
                <a:extLst>
                  <a:ext uri="{0D108BD9-81ED-4DB2-BD59-A6C34878D82A}">
                    <a16:rowId xmlns:a16="http://schemas.microsoft.com/office/drawing/2014/main" val="1420534836"/>
                  </a:ext>
                </a:extLst>
              </a:tr>
              <a:tr h="407576">
                <a:tc>
                  <a:txBody>
                    <a:bodyPr/>
                    <a:lstStyle/>
                    <a:p>
                      <a:pPr algn="ctr"/>
                      <a:r>
                        <a:rPr lang="en-IN" b="0" i="0" dirty="0" smtClean="0">
                          <a:solidFill>
                            <a:srgbClr val="000000"/>
                          </a:solidFill>
                          <a:effectLst/>
                          <a:latin typeface="Times New Roman" panose="02020603050405020304" pitchFamily="18" charset="0"/>
                          <a:cs typeface="Times New Roman" panose="02020603050405020304" pitchFamily="18" charset="0"/>
                        </a:rPr>
                        <a:t>message</a:t>
                      </a:r>
                      <a:endParaRPr lang="gu-IN" b="0"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rPr>
                        <a:t>200</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rPr>
                        <a:t>User</a:t>
                      </a:r>
                      <a:r>
                        <a:rPr lang="en-IN" baseline="0" dirty="0" smtClean="0">
                          <a:latin typeface="Times New Roman" panose="02020603050405020304" pitchFamily="18" charset="0"/>
                        </a:rPr>
                        <a:t> give a review for specific product</a:t>
                      </a:r>
                      <a:endParaRPr lang="gu-IN" dirty="0" smtClean="0">
                        <a:latin typeface="Times New Roman" panose="02020603050405020304" pitchFamily="18" charset="0"/>
                      </a:endParaRPr>
                    </a:p>
                  </a:txBody>
                  <a:tcPr/>
                </a:tc>
                <a:extLst>
                  <a:ext uri="{0D108BD9-81ED-4DB2-BD59-A6C34878D82A}">
                    <a16:rowId xmlns:a16="http://schemas.microsoft.com/office/drawing/2014/main" val="113682001"/>
                  </a:ext>
                </a:extLst>
              </a:tr>
            </a:tbl>
          </a:graphicData>
        </a:graphic>
      </p:graphicFrame>
    </p:spTree>
    <p:extLst>
      <p:ext uri="{BB962C8B-B14F-4D97-AF65-F5344CB8AC3E}">
        <p14:creationId xmlns:p14="http://schemas.microsoft.com/office/powerpoint/2010/main" val="1988964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Users City:</a:t>
            </a: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677333" y="609600"/>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Database Directory</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1270000"/>
            <a:ext cx="4987971"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6" name="Table 5"/>
          <p:cNvGraphicFramePr>
            <a:graphicFrameLocks noGrp="1"/>
          </p:cNvGraphicFramePr>
          <p:nvPr>
            <p:extLst>
              <p:ext uri="{D42A27DB-BD31-4B8C-83A1-F6EECF244321}">
                <p14:modId xmlns:p14="http://schemas.microsoft.com/office/powerpoint/2010/main" val="1185858411"/>
              </p:ext>
            </p:extLst>
          </p:nvPr>
        </p:nvGraphicFramePr>
        <p:xfrm>
          <a:off x="596347" y="2753139"/>
          <a:ext cx="9541565" cy="2366886"/>
        </p:xfrm>
        <a:graphic>
          <a:graphicData uri="http://schemas.openxmlformats.org/drawingml/2006/table">
            <a:tbl>
              <a:tblPr firstRow="1" bandRow="1">
                <a:tableStyleId>{F5AB1C69-6EDB-4FF4-983F-18BD219EF322}</a:tableStyleId>
              </a:tblPr>
              <a:tblGrid>
                <a:gridCol w="2065149">
                  <a:extLst>
                    <a:ext uri="{9D8B030D-6E8A-4147-A177-3AD203B41FA5}">
                      <a16:colId xmlns:a16="http://schemas.microsoft.com/office/drawing/2014/main" val="4021094004"/>
                    </a:ext>
                  </a:extLst>
                </a:gridCol>
                <a:gridCol w="2167958">
                  <a:extLst>
                    <a:ext uri="{9D8B030D-6E8A-4147-A177-3AD203B41FA5}">
                      <a16:colId xmlns:a16="http://schemas.microsoft.com/office/drawing/2014/main" val="3930333947"/>
                    </a:ext>
                  </a:extLst>
                </a:gridCol>
                <a:gridCol w="1493296">
                  <a:extLst>
                    <a:ext uri="{9D8B030D-6E8A-4147-A177-3AD203B41FA5}">
                      <a16:colId xmlns:a16="http://schemas.microsoft.com/office/drawing/2014/main" val="2213352879"/>
                    </a:ext>
                  </a:extLst>
                </a:gridCol>
                <a:gridCol w="3815162">
                  <a:extLst>
                    <a:ext uri="{9D8B030D-6E8A-4147-A177-3AD203B41FA5}">
                      <a16:colId xmlns:a16="http://schemas.microsoft.com/office/drawing/2014/main" val="1373914887"/>
                    </a:ext>
                  </a:extLst>
                </a:gridCol>
              </a:tblGrid>
              <a:tr h="67915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Field Name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Data Type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Size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Description</a:t>
                      </a:r>
                    </a:p>
                    <a:p>
                      <a:pPr algn="ctr"/>
                      <a:endParaRPr lang="gu-IN" dirty="0">
                        <a:solidFill>
                          <a:srgbClr val="7030A0"/>
                        </a:solidFill>
                        <a:latin typeface="Times New Roman" panose="02020603050405020304" pitchFamily="18" charset="0"/>
                      </a:endParaRPr>
                    </a:p>
                  </a:txBody>
                  <a:tcPr/>
                </a:tc>
                <a:extLst>
                  <a:ext uri="{0D108BD9-81ED-4DB2-BD59-A6C34878D82A}">
                    <a16:rowId xmlns:a16="http://schemas.microsoft.com/office/drawing/2014/main" val="2693504919"/>
                  </a:ext>
                </a:extLst>
              </a:tr>
              <a:tr h="473789">
                <a:tc>
                  <a:txBody>
                    <a:bodyPr/>
                    <a:lstStyle/>
                    <a:p>
                      <a:pPr algn="ctr"/>
                      <a:r>
                        <a:rPr lang="en-IN" dirty="0" smtClean="0">
                          <a:latin typeface="Times New Roman" panose="02020603050405020304" pitchFamily="18" charset="0"/>
                          <a:cs typeface="Times New Roman" panose="02020603050405020304" pitchFamily="18" charset="0"/>
                        </a:rPr>
                        <a:t>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Primary Key</a:t>
                      </a:r>
                    </a:p>
                    <a:p>
                      <a:pPr algn="ctr"/>
                      <a:endParaRPr lang="gu-IN" dirty="0">
                        <a:latin typeface="Times New Roman" panose="02020603050405020304" pitchFamily="18" charset="0"/>
                      </a:endParaRPr>
                    </a:p>
                  </a:txBody>
                  <a:tcPr/>
                </a:tc>
                <a:extLst>
                  <a:ext uri="{0D108BD9-81ED-4DB2-BD59-A6C34878D82A}">
                    <a16:rowId xmlns:a16="http://schemas.microsoft.com/office/drawing/2014/main" val="3242013685"/>
                  </a:ext>
                </a:extLst>
              </a:tr>
              <a:tr h="410865">
                <a:tc>
                  <a:txBody>
                    <a:bodyPr/>
                    <a:lstStyle/>
                    <a:p>
                      <a:pPr algn="ctr"/>
                      <a:r>
                        <a:rPr lang="en-IN" dirty="0" smtClean="0">
                          <a:latin typeface="Times New Roman" panose="02020603050405020304" pitchFamily="18" charset="0"/>
                          <a:cs typeface="Times New Roman" panose="02020603050405020304" pitchFamily="18" charset="0"/>
                        </a:rPr>
                        <a:t>name</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100</a:t>
                      </a:r>
                      <a:endParaRPr lang="gu-IN"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City Name</a:t>
                      </a:r>
                      <a:endParaRPr lang="en-US" sz="18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33450976"/>
                  </a:ext>
                </a:extLst>
              </a:tr>
              <a:tr h="407576">
                <a:tc>
                  <a:txBody>
                    <a:bodyPr/>
                    <a:lstStyle/>
                    <a:p>
                      <a:pPr algn="ctr"/>
                      <a:r>
                        <a:rPr lang="en-IN" dirty="0" err="1" smtClean="0">
                          <a:latin typeface="Times New Roman" panose="02020603050405020304" pitchFamily="18" charset="0"/>
                          <a:cs typeface="Times New Roman" panose="02020603050405020304" pitchFamily="18" charset="0"/>
                        </a:rPr>
                        <a:t>total_user</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Total user in this city</a:t>
                      </a:r>
                      <a:endParaRPr lang="gu-IN" dirty="0">
                        <a:latin typeface="Times New Roman" panose="02020603050405020304" pitchFamily="18" charset="0"/>
                      </a:endParaRPr>
                    </a:p>
                  </a:txBody>
                  <a:tcPr/>
                </a:tc>
                <a:extLst>
                  <a:ext uri="{0D108BD9-81ED-4DB2-BD59-A6C34878D82A}">
                    <a16:rowId xmlns:a16="http://schemas.microsoft.com/office/drawing/2014/main" val="3359586357"/>
                  </a:ext>
                </a:extLst>
              </a:tr>
            </a:tbl>
          </a:graphicData>
        </a:graphic>
      </p:graphicFrame>
    </p:spTree>
    <p:extLst>
      <p:ext uri="{BB962C8B-B14F-4D97-AF65-F5344CB8AC3E}">
        <p14:creationId xmlns:p14="http://schemas.microsoft.com/office/powerpoint/2010/main" val="16814898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Users Feedback:</a:t>
            </a: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677333" y="609600"/>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Database Directory</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1270000"/>
            <a:ext cx="4987971"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6" name="Table 5"/>
          <p:cNvGraphicFramePr>
            <a:graphicFrameLocks noGrp="1"/>
          </p:cNvGraphicFramePr>
          <p:nvPr>
            <p:extLst>
              <p:ext uri="{D42A27DB-BD31-4B8C-83A1-F6EECF244321}">
                <p14:modId xmlns:p14="http://schemas.microsoft.com/office/powerpoint/2010/main" val="1880914251"/>
              </p:ext>
            </p:extLst>
          </p:nvPr>
        </p:nvGraphicFramePr>
        <p:xfrm>
          <a:off x="596347" y="2753139"/>
          <a:ext cx="9541565" cy="2370175"/>
        </p:xfrm>
        <a:graphic>
          <a:graphicData uri="http://schemas.openxmlformats.org/drawingml/2006/table">
            <a:tbl>
              <a:tblPr firstRow="1" bandRow="1">
                <a:tableStyleId>{F5AB1C69-6EDB-4FF4-983F-18BD219EF322}</a:tableStyleId>
              </a:tblPr>
              <a:tblGrid>
                <a:gridCol w="2065149">
                  <a:extLst>
                    <a:ext uri="{9D8B030D-6E8A-4147-A177-3AD203B41FA5}">
                      <a16:colId xmlns:a16="http://schemas.microsoft.com/office/drawing/2014/main" val="4021094004"/>
                    </a:ext>
                  </a:extLst>
                </a:gridCol>
                <a:gridCol w="2167958">
                  <a:extLst>
                    <a:ext uri="{9D8B030D-6E8A-4147-A177-3AD203B41FA5}">
                      <a16:colId xmlns:a16="http://schemas.microsoft.com/office/drawing/2014/main" val="3930333947"/>
                    </a:ext>
                  </a:extLst>
                </a:gridCol>
                <a:gridCol w="1493296">
                  <a:extLst>
                    <a:ext uri="{9D8B030D-6E8A-4147-A177-3AD203B41FA5}">
                      <a16:colId xmlns:a16="http://schemas.microsoft.com/office/drawing/2014/main" val="2213352879"/>
                    </a:ext>
                  </a:extLst>
                </a:gridCol>
                <a:gridCol w="3815162">
                  <a:extLst>
                    <a:ext uri="{9D8B030D-6E8A-4147-A177-3AD203B41FA5}">
                      <a16:colId xmlns:a16="http://schemas.microsoft.com/office/drawing/2014/main" val="1373914887"/>
                    </a:ext>
                  </a:extLst>
                </a:gridCol>
              </a:tblGrid>
              <a:tr h="67915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Field Name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Data Type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Size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Description</a:t>
                      </a:r>
                    </a:p>
                    <a:p>
                      <a:pPr algn="ctr"/>
                      <a:endParaRPr lang="gu-IN" dirty="0">
                        <a:solidFill>
                          <a:srgbClr val="7030A0"/>
                        </a:solidFill>
                        <a:latin typeface="Times New Roman" panose="02020603050405020304" pitchFamily="18" charset="0"/>
                      </a:endParaRPr>
                    </a:p>
                  </a:txBody>
                  <a:tcPr/>
                </a:tc>
                <a:extLst>
                  <a:ext uri="{0D108BD9-81ED-4DB2-BD59-A6C34878D82A}">
                    <a16:rowId xmlns:a16="http://schemas.microsoft.com/office/drawing/2014/main" val="2693504919"/>
                  </a:ext>
                </a:extLst>
              </a:tr>
              <a:tr h="473789">
                <a:tc>
                  <a:txBody>
                    <a:bodyPr/>
                    <a:lstStyle/>
                    <a:p>
                      <a:pPr algn="ctr"/>
                      <a:r>
                        <a:rPr lang="en-IN" dirty="0" smtClean="0">
                          <a:latin typeface="Times New Roman" panose="02020603050405020304" pitchFamily="18" charset="0"/>
                          <a:cs typeface="Times New Roman" panose="02020603050405020304" pitchFamily="18" charset="0"/>
                        </a:rPr>
                        <a:t>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Primary Key</a:t>
                      </a:r>
                    </a:p>
                    <a:p>
                      <a:pPr algn="ctr"/>
                      <a:endParaRPr lang="gu-IN" dirty="0">
                        <a:latin typeface="Times New Roman" panose="02020603050405020304" pitchFamily="18" charset="0"/>
                      </a:endParaRPr>
                    </a:p>
                  </a:txBody>
                  <a:tcPr/>
                </a:tc>
                <a:extLst>
                  <a:ext uri="{0D108BD9-81ED-4DB2-BD59-A6C34878D82A}">
                    <a16:rowId xmlns:a16="http://schemas.microsoft.com/office/drawing/2014/main" val="3242013685"/>
                  </a:ext>
                </a:extLst>
              </a:tr>
              <a:tr h="410865">
                <a:tc>
                  <a:txBody>
                    <a:bodyPr/>
                    <a:lstStyle/>
                    <a:p>
                      <a:pPr algn="ctr"/>
                      <a:r>
                        <a:rPr lang="en-IN" dirty="0" err="1" smtClean="0">
                          <a:latin typeface="Times New Roman" panose="02020603050405020304" pitchFamily="18" charset="0"/>
                          <a:cs typeface="Times New Roman" panose="02020603050405020304" pitchFamily="18" charset="0"/>
                        </a:rPr>
                        <a:t>user_id</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effectLst/>
                          <a:latin typeface="Times New Roman" panose="02020603050405020304" pitchFamily="18" charset="0"/>
                          <a:cs typeface="Times New Roman" panose="02020603050405020304" pitchFamily="18" charset="0"/>
                        </a:rPr>
                        <a:t>int</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User Login Id</a:t>
                      </a:r>
                      <a:endParaRPr lang="en-US" sz="18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33450976"/>
                  </a:ext>
                </a:extLst>
              </a:tr>
              <a:tr h="407576">
                <a:tc>
                  <a:txBody>
                    <a:bodyPr/>
                    <a:lstStyle/>
                    <a:p>
                      <a:pPr algn="ctr"/>
                      <a:r>
                        <a:rPr lang="en-IN" dirty="0" smtClean="0">
                          <a:latin typeface="Times New Roman" panose="02020603050405020304" pitchFamily="18" charset="0"/>
                          <a:cs typeface="Times New Roman" panose="02020603050405020304" pitchFamily="18" charset="0"/>
                        </a:rPr>
                        <a:t>comment</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300</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Users send feedback </a:t>
                      </a:r>
                      <a:endParaRPr lang="gu-IN" dirty="0">
                        <a:latin typeface="Times New Roman" panose="02020603050405020304" pitchFamily="18" charset="0"/>
                      </a:endParaRPr>
                    </a:p>
                  </a:txBody>
                  <a:tcPr/>
                </a:tc>
                <a:extLst>
                  <a:ext uri="{0D108BD9-81ED-4DB2-BD59-A6C34878D82A}">
                    <a16:rowId xmlns:a16="http://schemas.microsoft.com/office/drawing/2014/main" val="3359586357"/>
                  </a:ext>
                </a:extLst>
              </a:tr>
            </a:tbl>
          </a:graphicData>
        </a:graphic>
      </p:graphicFrame>
    </p:spTree>
    <p:extLst>
      <p:ext uri="{BB962C8B-B14F-4D97-AF65-F5344CB8AC3E}">
        <p14:creationId xmlns:p14="http://schemas.microsoft.com/office/powerpoint/2010/main" val="1165477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693449"/>
            <a:ext cx="8596668" cy="3880773"/>
          </a:xfrm>
        </p:spPr>
        <p:txBody>
          <a:bodyPr/>
          <a:lstStyle/>
          <a:p>
            <a:endParaRPr lang="en-US" b="1" dirty="0" smtClean="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smtClean="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smtClean="0">
              <a:solidFill>
                <a:schemeClr val="tx1"/>
              </a:solidFill>
              <a:latin typeface="Times New Roman" panose="02020603050405020304" pitchFamily="18" charset="0"/>
              <a:cs typeface="Times New Roman" panose="02020603050405020304" pitchFamily="18" charset="0"/>
            </a:endParaRPr>
          </a:p>
          <a:p>
            <a:r>
              <a:rPr lang="en-US" b="1" dirty="0" smtClean="0">
                <a:solidFill>
                  <a:schemeClr val="tx1"/>
                </a:solidFill>
                <a:latin typeface="Times New Roman" panose="02020603050405020304" pitchFamily="18" charset="0"/>
                <a:cs typeface="Times New Roman" panose="02020603050405020304" pitchFamily="18" charset="0"/>
              </a:rPr>
              <a:t>Payment</a:t>
            </a:r>
            <a:r>
              <a:rPr lang="en-US" b="1" dirty="0" smtClean="0">
                <a:solidFill>
                  <a:schemeClr val="tx1"/>
                </a:solidFill>
                <a:latin typeface="Times New Roman" panose="02020603050405020304" pitchFamily="18" charset="0"/>
                <a:cs typeface="Times New Roman" panose="02020603050405020304" pitchFamily="18" charset="0"/>
              </a:rPr>
              <a:t>:</a:t>
            </a:r>
            <a:endParaRPr lang="en-US" b="1" dirty="0" smtClean="0">
              <a:solidFill>
                <a:schemeClr val="tx1"/>
              </a:solidFill>
              <a:latin typeface="Times New Roman" panose="02020603050405020304" pitchFamily="18" charset="0"/>
              <a:cs typeface="Times New Roman" panose="02020603050405020304" pitchFamily="18" charset="0"/>
            </a:endParaRP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677333" y="609600"/>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Database Directory</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1270000"/>
            <a:ext cx="4987971"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6" name="Table 5"/>
          <p:cNvGraphicFramePr>
            <a:graphicFrameLocks noGrp="1"/>
          </p:cNvGraphicFramePr>
          <p:nvPr>
            <p:extLst>
              <p:ext uri="{D42A27DB-BD31-4B8C-83A1-F6EECF244321}">
                <p14:modId xmlns:p14="http://schemas.microsoft.com/office/powerpoint/2010/main" val="2580373301"/>
              </p:ext>
            </p:extLst>
          </p:nvPr>
        </p:nvGraphicFramePr>
        <p:xfrm>
          <a:off x="2246245" y="1270000"/>
          <a:ext cx="9692124" cy="5338071"/>
        </p:xfrm>
        <a:graphic>
          <a:graphicData uri="http://schemas.openxmlformats.org/drawingml/2006/table">
            <a:tbl>
              <a:tblPr firstRow="1" bandRow="1">
                <a:tableStyleId>{F5AB1C69-6EDB-4FF4-983F-18BD219EF322}</a:tableStyleId>
              </a:tblPr>
              <a:tblGrid>
                <a:gridCol w="2305877">
                  <a:extLst>
                    <a:ext uri="{9D8B030D-6E8A-4147-A177-3AD203B41FA5}">
                      <a16:colId xmlns:a16="http://schemas.microsoft.com/office/drawing/2014/main" val="4021094004"/>
                    </a:ext>
                  </a:extLst>
                </a:gridCol>
                <a:gridCol w="1994026">
                  <a:extLst>
                    <a:ext uri="{9D8B030D-6E8A-4147-A177-3AD203B41FA5}">
                      <a16:colId xmlns:a16="http://schemas.microsoft.com/office/drawing/2014/main" val="3930333947"/>
                    </a:ext>
                  </a:extLst>
                </a:gridCol>
                <a:gridCol w="1516859">
                  <a:extLst>
                    <a:ext uri="{9D8B030D-6E8A-4147-A177-3AD203B41FA5}">
                      <a16:colId xmlns:a16="http://schemas.microsoft.com/office/drawing/2014/main" val="2213352879"/>
                    </a:ext>
                  </a:extLst>
                </a:gridCol>
                <a:gridCol w="3875362">
                  <a:extLst>
                    <a:ext uri="{9D8B030D-6E8A-4147-A177-3AD203B41FA5}">
                      <a16:colId xmlns:a16="http://schemas.microsoft.com/office/drawing/2014/main" val="1373914887"/>
                    </a:ext>
                  </a:extLst>
                </a:gridCol>
              </a:tblGrid>
              <a:tr h="67915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Field Name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Data Type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Size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Description</a:t>
                      </a:r>
                    </a:p>
                    <a:p>
                      <a:pPr algn="ctr"/>
                      <a:endParaRPr lang="gu-IN" dirty="0">
                        <a:solidFill>
                          <a:srgbClr val="7030A0"/>
                        </a:solidFill>
                        <a:latin typeface="Times New Roman" panose="02020603050405020304" pitchFamily="18" charset="0"/>
                      </a:endParaRPr>
                    </a:p>
                  </a:txBody>
                  <a:tcPr/>
                </a:tc>
                <a:extLst>
                  <a:ext uri="{0D108BD9-81ED-4DB2-BD59-A6C34878D82A}">
                    <a16:rowId xmlns:a16="http://schemas.microsoft.com/office/drawing/2014/main" val="2693504919"/>
                  </a:ext>
                </a:extLst>
              </a:tr>
              <a:tr h="473789">
                <a:tc>
                  <a:txBody>
                    <a:bodyPr/>
                    <a:lstStyle/>
                    <a:p>
                      <a:pPr algn="ctr"/>
                      <a:r>
                        <a:rPr lang="en-IN" dirty="0" smtClean="0">
                          <a:latin typeface="Times New Roman" panose="02020603050405020304" pitchFamily="18" charset="0"/>
                          <a:cs typeface="Times New Roman" panose="02020603050405020304" pitchFamily="18" charset="0"/>
                        </a:rPr>
                        <a:t>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Primary Key</a:t>
                      </a:r>
                    </a:p>
                    <a:p>
                      <a:pPr algn="ctr"/>
                      <a:endParaRPr lang="gu-IN" dirty="0">
                        <a:latin typeface="Times New Roman" panose="02020603050405020304" pitchFamily="18" charset="0"/>
                      </a:endParaRPr>
                    </a:p>
                  </a:txBody>
                  <a:tcPr/>
                </a:tc>
                <a:extLst>
                  <a:ext uri="{0D108BD9-81ED-4DB2-BD59-A6C34878D82A}">
                    <a16:rowId xmlns:a16="http://schemas.microsoft.com/office/drawing/2014/main" val="3242013685"/>
                  </a:ext>
                </a:extLst>
              </a:tr>
              <a:tr h="410865">
                <a:tc>
                  <a:txBody>
                    <a:bodyPr/>
                    <a:lstStyle/>
                    <a:p>
                      <a:pPr algn="ctr"/>
                      <a:r>
                        <a:rPr lang="en-IN" dirty="0" err="1" smtClean="0">
                          <a:latin typeface="Times New Roman" panose="02020603050405020304" pitchFamily="18" charset="0"/>
                          <a:cs typeface="Times New Roman" panose="02020603050405020304" pitchFamily="18" charset="0"/>
                        </a:rPr>
                        <a:t>user_id</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effectLst/>
                          <a:latin typeface="Times New Roman" panose="02020603050405020304" pitchFamily="18" charset="0"/>
                          <a:cs typeface="Times New Roman" panose="02020603050405020304" pitchFamily="18" charset="0"/>
                        </a:rPr>
                        <a:t>int</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User Login Id</a:t>
                      </a:r>
                      <a:endParaRPr lang="en-US" sz="18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33450976"/>
                  </a:ext>
                </a:extLst>
              </a:tr>
              <a:tr h="407576">
                <a:tc>
                  <a:txBody>
                    <a:bodyPr/>
                    <a:lstStyle/>
                    <a:p>
                      <a:pPr algn="ctr"/>
                      <a:r>
                        <a:rPr lang="en-IN" dirty="0" err="1" smtClean="0">
                          <a:latin typeface="Times New Roman" panose="02020603050405020304" pitchFamily="18" charset="0"/>
                          <a:cs typeface="Times New Roman" panose="02020603050405020304" pitchFamily="18" charset="0"/>
                        </a:rPr>
                        <a:t>razorpay_payment_id</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smtClean="0">
                          <a:effectLst/>
                          <a:latin typeface="Times New Roman" panose="02020603050405020304" pitchFamily="18" charset="0"/>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rPr>
                        <a:t>200</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Razorpay</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payment</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id get from website</a:t>
                      </a:r>
                      <a:endParaRPr lang="gu-IN" dirty="0">
                        <a:latin typeface="Times New Roman" panose="02020603050405020304" pitchFamily="18" charset="0"/>
                      </a:endParaRPr>
                    </a:p>
                  </a:txBody>
                  <a:tcPr/>
                </a:tc>
                <a:extLst>
                  <a:ext uri="{0D108BD9-81ED-4DB2-BD59-A6C34878D82A}">
                    <a16:rowId xmlns:a16="http://schemas.microsoft.com/office/drawing/2014/main" val="3359586357"/>
                  </a:ext>
                </a:extLst>
              </a:tr>
              <a:tr h="407576">
                <a:tc>
                  <a:txBody>
                    <a:bodyPr/>
                    <a:lstStyle/>
                    <a:p>
                      <a:pPr algn="ctr"/>
                      <a:r>
                        <a:rPr lang="en-IN" dirty="0" smtClean="0">
                          <a:latin typeface="Times New Roman" panose="02020603050405020304" pitchFamily="18" charset="0"/>
                        </a:rPr>
                        <a:t>amount</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effectLst/>
                          <a:latin typeface="Times New Roman" panose="02020603050405020304" pitchFamily="18" charset="0"/>
                          <a:cs typeface="Times New Roman" panose="02020603050405020304" pitchFamily="18" charset="0"/>
                        </a:rPr>
                        <a:t>bigint</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rPr>
                        <a:t>20</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Order Amount</a:t>
                      </a:r>
                      <a:endParaRPr lang="gu-IN" dirty="0">
                        <a:latin typeface="Times New Roman" panose="02020603050405020304" pitchFamily="18" charset="0"/>
                      </a:endParaRPr>
                    </a:p>
                  </a:txBody>
                  <a:tcPr/>
                </a:tc>
                <a:extLst>
                  <a:ext uri="{0D108BD9-81ED-4DB2-BD59-A6C34878D82A}">
                    <a16:rowId xmlns:a16="http://schemas.microsoft.com/office/drawing/2014/main" val="693085956"/>
                  </a:ext>
                </a:extLst>
              </a:tr>
              <a:tr h="407576">
                <a:tc>
                  <a:txBody>
                    <a:bodyPr/>
                    <a:lstStyle/>
                    <a:p>
                      <a:pPr algn="ctr"/>
                      <a:r>
                        <a:rPr lang="en-IN" dirty="0" smtClean="0">
                          <a:latin typeface="Times New Roman" panose="02020603050405020304" pitchFamily="18" charset="0"/>
                        </a:rPr>
                        <a:t>method</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rPr>
                        <a:t>100</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User choose method on payment</a:t>
                      </a:r>
                      <a:endParaRPr lang="gu-IN" dirty="0">
                        <a:latin typeface="Times New Roman" panose="02020603050405020304" pitchFamily="18" charset="0"/>
                      </a:endParaRPr>
                    </a:p>
                  </a:txBody>
                  <a:tcPr/>
                </a:tc>
                <a:extLst>
                  <a:ext uri="{0D108BD9-81ED-4DB2-BD59-A6C34878D82A}">
                    <a16:rowId xmlns:a16="http://schemas.microsoft.com/office/drawing/2014/main" val="1857286093"/>
                  </a:ext>
                </a:extLst>
              </a:tr>
              <a:tr h="407576">
                <a:tc>
                  <a:txBody>
                    <a:bodyPr/>
                    <a:lstStyle/>
                    <a:p>
                      <a:pPr algn="ctr"/>
                      <a:r>
                        <a:rPr lang="en-IN" dirty="0" smtClean="0">
                          <a:latin typeface="Times New Roman" panose="02020603050405020304" pitchFamily="18" charset="0"/>
                        </a:rPr>
                        <a:t>status</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rPr>
                        <a:t>100</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Payment Status</a:t>
                      </a:r>
                      <a:endParaRPr lang="gu-IN" dirty="0">
                        <a:latin typeface="Times New Roman" panose="02020603050405020304" pitchFamily="18" charset="0"/>
                      </a:endParaRPr>
                    </a:p>
                  </a:txBody>
                  <a:tcPr/>
                </a:tc>
                <a:extLst>
                  <a:ext uri="{0D108BD9-81ED-4DB2-BD59-A6C34878D82A}">
                    <a16:rowId xmlns:a16="http://schemas.microsoft.com/office/drawing/2014/main" val="582282612"/>
                  </a:ext>
                </a:extLst>
              </a:tr>
              <a:tr h="407576">
                <a:tc>
                  <a:txBody>
                    <a:bodyPr/>
                    <a:lstStyle/>
                    <a:p>
                      <a:pPr algn="ctr"/>
                      <a:r>
                        <a:rPr lang="en-IN" dirty="0" smtClean="0">
                          <a:latin typeface="Times New Roman" panose="02020603050405020304" pitchFamily="18" charset="0"/>
                        </a:rPr>
                        <a:t>email</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rPr>
                        <a:t>100</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Use user email on payment time</a:t>
                      </a:r>
                      <a:endParaRPr lang="gu-IN" dirty="0">
                        <a:latin typeface="Times New Roman" panose="02020603050405020304" pitchFamily="18" charset="0"/>
                      </a:endParaRPr>
                    </a:p>
                  </a:txBody>
                  <a:tcPr/>
                </a:tc>
                <a:extLst>
                  <a:ext uri="{0D108BD9-81ED-4DB2-BD59-A6C34878D82A}">
                    <a16:rowId xmlns:a16="http://schemas.microsoft.com/office/drawing/2014/main" val="3998370465"/>
                  </a:ext>
                </a:extLst>
              </a:tr>
              <a:tr h="407576">
                <a:tc>
                  <a:txBody>
                    <a:bodyPr/>
                    <a:lstStyle/>
                    <a:p>
                      <a:pPr algn="ctr"/>
                      <a:r>
                        <a:rPr lang="en-IN" dirty="0" smtClean="0">
                          <a:latin typeface="Times New Roman" panose="02020603050405020304" pitchFamily="18" charset="0"/>
                        </a:rPr>
                        <a:t>contact</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cs typeface="Times New Roman" panose="02020603050405020304" pitchFamily="18" charset="0"/>
                        </a:rPr>
                        <a:t>bigint</a:t>
                      </a:r>
                      <a:endParaRPr lang="gu-IN" dirty="0" smtClean="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10</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Use user mobile number on payment time</a:t>
                      </a:r>
                      <a:endParaRPr lang="gu-IN" dirty="0">
                        <a:latin typeface="Times New Roman" panose="02020603050405020304" pitchFamily="18" charset="0"/>
                      </a:endParaRPr>
                    </a:p>
                  </a:txBody>
                  <a:tcPr/>
                </a:tc>
                <a:extLst>
                  <a:ext uri="{0D108BD9-81ED-4DB2-BD59-A6C34878D82A}">
                    <a16:rowId xmlns:a16="http://schemas.microsoft.com/office/drawing/2014/main" val="1477859991"/>
                  </a:ext>
                </a:extLst>
              </a:tr>
            </a:tbl>
          </a:graphicData>
        </a:graphic>
      </p:graphicFrame>
    </p:spTree>
    <p:extLst>
      <p:ext uri="{BB962C8B-B14F-4D97-AF65-F5344CB8AC3E}">
        <p14:creationId xmlns:p14="http://schemas.microsoft.com/office/powerpoint/2010/main" val="3140228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524484"/>
            <a:ext cx="8596668" cy="3880773"/>
          </a:xfrm>
        </p:spPr>
        <p:txBody>
          <a:bodyPr/>
          <a:lstStyle/>
          <a:p>
            <a:endParaRPr lang="en-US" b="1" dirty="0" smtClean="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smtClean="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smtClean="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dirty="0" smtClean="0">
                <a:solidFill>
                  <a:schemeClr val="tx1"/>
                </a:solidFill>
                <a:latin typeface="Times New Roman" panose="02020603050405020304" pitchFamily="18" charset="0"/>
                <a:cs typeface="Times New Roman" panose="02020603050405020304" pitchFamily="18" charset="0"/>
              </a:rPr>
              <a:t>Order</a:t>
            </a:r>
            <a:r>
              <a:rPr lang="en-US" b="1" dirty="0" smtClean="0">
                <a:solidFill>
                  <a:schemeClr val="tx1"/>
                </a:solidFill>
                <a:latin typeface="Times New Roman" panose="02020603050405020304" pitchFamily="18" charset="0"/>
                <a:cs typeface="Times New Roman" panose="02020603050405020304" pitchFamily="18" charset="0"/>
              </a:rPr>
              <a:t>:</a:t>
            </a: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677333" y="609600"/>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Database Directory</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1270000"/>
            <a:ext cx="4987971"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6" name="Table 5"/>
          <p:cNvGraphicFramePr>
            <a:graphicFrameLocks noGrp="1"/>
          </p:cNvGraphicFramePr>
          <p:nvPr>
            <p:extLst>
              <p:ext uri="{D42A27DB-BD31-4B8C-83A1-F6EECF244321}">
                <p14:modId xmlns:p14="http://schemas.microsoft.com/office/powerpoint/2010/main" val="3493680338"/>
              </p:ext>
            </p:extLst>
          </p:nvPr>
        </p:nvGraphicFramePr>
        <p:xfrm>
          <a:off x="2237777" y="1524484"/>
          <a:ext cx="9541565" cy="5223207"/>
        </p:xfrm>
        <a:graphic>
          <a:graphicData uri="http://schemas.openxmlformats.org/drawingml/2006/table">
            <a:tbl>
              <a:tblPr firstRow="1" bandRow="1">
                <a:tableStyleId>{F5AB1C69-6EDB-4FF4-983F-18BD219EF322}</a:tableStyleId>
              </a:tblPr>
              <a:tblGrid>
                <a:gridCol w="2065149">
                  <a:extLst>
                    <a:ext uri="{9D8B030D-6E8A-4147-A177-3AD203B41FA5}">
                      <a16:colId xmlns:a16="http://schemas.microsoft.com/office/drawing/2014/main" val="4021094004"/>
                    </a:ext>
                  </a:extLst>
                </a:gridCol>
                <a:gridCol w="2167958">
                  <a:extLst>
                    <a:ext uri="{9D8B030D-6E8A-4147-A177-3AD203B41FA5}">
                      <a16:colId xmlns:a16="http://schemas.microsoft.com/office/drawing/2014/main" val="3930333947"/>
                    </a:ext>
                  </a:extLst>
                </a:gridCol>
                <a:gridCol w="1493296">
                  <a:extLst>
                    <a:ext uri="{9D8B030D-6E8A-4147-A177-3AD203B41FA5}">
                      <a16:colId xmlns:a16="http://schemas.microsoft.com/office/drawing/2014/main" val="2213352879"/>
                    </a:ext>
                  </a:extLst>
                </a:gridCol>
                <a:gridCol w="3815162">
                  <a:extLst>
                    <a:ext uri="{9D8B030D-6E8A-4147-A177-3AD203B41FA5}">
                      <a16:colId xmlns:a16="http://schemas.microsoft.com/office/drawing/2014/main" val="1373914887"/>
                    </a:ext>
                  </a:extLst>
                </a:gridCol>
              </a:tblGrid>
              <a:tr h="67915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Field Name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Data Type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Size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Description</a:t>
                      </a:r>
                    </a:p>
                    <a:p>
                      <a:pPr algn="ctr"/>
                      <a:endParaRPr lang="gu-IN" dirty="0">
                        <a:solidFill>
                          <a:srgbClr val="7030A0"/>
                        </a:solidFill>
                        <a:latin typeface="Times New Roman" panose="02020603050405020304" pitchFamily="18" charset="0"/>
                      </a:endParaRPr>
                    </a:p>
                  </a:txBody>
                  <a:tcPr/>
                </a:tc>
                <a:extLst>
                  <a:ext uri="{0D108BD9-81ED-4DB2-BD59-A6C34878D82A}">
                    <a16:rowId xmlns:a16="http://schemas.microsoft.com/office/drawing/2014/main" val="2693504919"/>
                  </a:ext>
                </a:extLst>
              </a:tr>
              <a:tr h="473789">
                <a:tc>
                  <a:txBody>
                    <a:bodyPr/>
                    <a:lstStyle/>
                    <a:p>
                      <a:pPr algn="ctr"/>
                      <a:r>
                        <a:rPr lang="en-IN" dirty="0" smtClean="0">
                          <a:latin typeface="Times New Roman" panose="02020603050405020304" pitchFamily="18" charset="0"/>
                          <a:cs typeface="Times New Roman" panose="02020603050405020304" pitchFamily="18" charset="0"/>
                        </a:rPr>
                        <a:t>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Primary Key</a:t>
                      </a:r>
                    </a:p>
                    <a:p>
                      <a:pPr algn="ctr"/>
                      <a:endParaRPr lang="gu-IN" dirty="0">
                        <a:latin typeface="Times New Roman" panose="02020603050405020304" pitchFamily="18" charset="0"/>
                      </a:endParaRPr>
                    </a:p>
                  </a:txBody>
                  <a:tcPr/>
                </a:tc>
                <a:extLst>
                  <a:ext uri="{0D108BD9-81ED-4DB2-BD59-A6C34878D82A}">
                    <a16:rowId xmlns:a16="http://schemas.microsoft.com/office/drawing/2014/main" val="3242013685"/>
                  </a:ext>
                </a:extLst>
              </a:tr>
              <a:tr h="410865">
                <a:tc>
                  <a:txBody>
                    <a:bodyPr/>
                    <a:lstStyle/>
                    <a:p>
                      <a:pPr algn="ctr"/>
                      <a:r>
                        <a:rPr lang="en-IN" dirty="0" err="1" smtClean="0">
                          <a:latin typeface="Times New Roman" panose="02020603050405020304" pitchFamily="18" charset="0"/>
                          <a:cs typeface="Times New Roman" panose="02020603050405020304" pitchFamily="18" charset="0"/>
                        </a:rPr>
                        <a:t>user_id</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effectLst/>
                          <a:latin typeface="Times New Roman" panose="02020603050405020304" pitchFamily="18" charset="0"/>
                          <a:cs typeface="Times New Roman" panose="02020603050405020304" pitchFamily="18" charset="0"/>
                        </a:rPr>
                        <a:t>int</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User Login Id</a:t>
                      </a:r>
                      <a:endParaRPr lang="en-US" sz="18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33450976"/>
                  </a:ext>
                </a:extLst>
              </a:tr>
              <a:tr h="407576">
                <a:tc>
                  <a:txBody>
                    <a:bodyPr/>
                    <a:lstStyle/>
                    <a:p>
                      <a:pPr algn="ctr"/>
                      <a:r>
                        <a:rPr lang="en-IN" dirty="0" err="1" smtClean="0">
                          <a:latin typeface="Times New Roman" panose="02020603050405020304" pitchFamily="18" charset="0"/>
                        </a:rPr>
                        <a:t>product_name</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rPr>
                        <a:t>300</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All product name</a:t>
                      </a:r>
                      <a:endParaRPr lang="gu-IN" dirty="0">
                        <a:latin typeface="Times New Roman" panose="02020603050405020304" pitchFamily="18" charset="0"/>
                      </a:endParaRPr>
                    </a:p>
                  </a:txBody>
                  <a:tcPr/>
                </a:tc>
                <a:extLst>
                  <a:ext uri="{0D108BD9-81ED-4DB2-BD59-A6C34878D82A}">
                    <a16:rowId xmlns:a16="http://schemas.microsoft.com/office/drawing/2014/main" val="693085956"/>
                  </a:ext>
                </a:extLst>
              </a:tr>
              <a:tr h="407576">
                <a:tc>
                  <a:txBody>
                    <a:bodyPr/>
                    <a:lstStyle/>
                    <a:p>
                      <a:pPr algn="ctr"/>
                      <a:r>
                        <a:rPr lang="en-IN" dirty="0" smtClean="0">
                          <a:latin typeface="Times New Roman" panose="02020603050405020304" pitchFamily="18" charset="0"/>
                        </a:rPr>
                        <a:t>quantity</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cs typeface="Times New Roman" panose="02020603050405020304" pitchFamily="18" charset="0"/>
                        </a:rPr>
                        <a:t>int</a:t>
                      </a:r>
                      <a:endParaRPr lang="gu-IN" dirty="0" smtClean="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11</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Product quantity</a:t>
                      </a:r>
                      <a:endParaRPr lang="gu-IN" dirty="0">
                        <a:latin typeface="Times New Roman" panose="02020603050405020304" pitchFamily="18" charset="0"/>
                      </a:endParaRPr>
                    </a:p>
                  </a:txBody>
                  <a:tcPr/>
                </a:tc>
                <a:extLst>
                  <a:ext uri="{0D108BD9-81ED-4DB2-BD59-A6C34878D82A}">
                    <a16:rowId xmlns:a16="http://schemas.microsoft.com/office/drawing/2014/main" val="1857286093"/>
                  </a:ext>
                </a:extLst>
              </a:tr>
              <a:tr h="407576">
                <a:tc>
                  <a:txBody>
                    <a:bodyPr/>
                    <a:lstStyle/>
                    <a:p>
                      <a:pPr algn="ctr"/>
                      <a:r>
                        <a:rPr lang="en-IN" dirty="0" smtClean="0">
                          <a:latin typeface="Times New Roman" panose="02020603050405020304" pitchFamily="18" charset="0"/>
                        </a:rPr>
                        <a:t>price</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cs typeface="Times New Roman" panose="02020603050405020304" pitchFamily="18" charset="0"/>
                        </a:rPr>
                        <a:t>int</a:t>
                      </a:r>
                      <a:endParaRPr lang="gu-IN" dirty="0" smtClean="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11</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Product price</a:t>
                      </a:r>
                      <a:endParaRPr lang="gu-IN" dirty="0">
                        <a:latin typeface="Times New Roman" panose="02020603050405020304" pitchFamily="18" charset="0"/>
                      </a:endParaRPr>
                    </a:p>
                  </a:txBody>
                  <a:tcPr/>
                </a:tc>
                <a:extLst>
                  <a:ext uri="{0D108BD9-81ED-4DB2-BD59-A6C34878D82A}">
                    <a16:rowId xmlns:a16="http://schemas.microsoft.com/office/drawing/2014/main" val="582282612"/>
                  </a:ext>
                </a:extLst>
              </a:tr>
              <a:tr h="407576">
                <a:tc>
                  <a:txBody>
                    <a:bodyPr/>
                    <a:lstStyle/>
                    <a:p>
                      <a:pPr algn="ctr"/>
                      <a:r>
                        <a:rPr lang="en-IN" dirty="0" err="1" smtClean="0">
                          <a:latin typeface="Times New Roman" panose="02020603050405020304" pitchFamily="18" charset="0"/>
                        </a:rPr>
                        <a:t>Total_price</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cs typeface="Times New Roman" panose="02020603050405020304" pitchFamily="18" charset="0"/>
                        </a:rPr>
                        <a:t>int</a:t>
                      </a:r>
                      <a:endParaRPr lang="gu-IN" dirty="0" smtClean="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11</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Total product</a:t>
                      </a:r>
                      <a:r>
                        <a:rPr lang="en-IN" baseline="0" dirty="0" smtClean="0">
                          <a:latin typeface="Times New Roman" panose="02020603050405020304" pitchFamily="18" charset="0"/>
                        </a:rPr>
                        <a:t> price</a:t>
                      </a:r>
                      <a:endParaRPr lang="gu-IN" dirty="0">
                        <a:latin typeface="Times New Roman" panose="02020603050405020304" pitchFamily="18" charset="0"/>
                      </a:endParaRPr>
                    </a:p>
                  </a:txBody>
                  <a:tcPr/>
                </a:tc>
                <a:extLst>
                  <a:ext uri="{0D108BD9-81ED-4DB2-BD59-A6C34878D82A}">
                    <a16:rowId xmlns:a16="http://schemas.microsoft.com/office/drawing/2014/main" val="3998370465"/>
                  </a:ext>
                </a:extLst>
              </a:tr>
              <a:tr h="407576">
                <a:tc>
                  <a:txBody>
                    <a:bodyPr/>
                    <a:lstStyle/>
                    <a:p>
                      <a:pPr algn="ctr"/>
                      <a:r>
                        <a:rPr lang="en-IN" dirty="0" err="1" smtClean="0">
                          <a:latin typeface="Times New Roman" panose="02020603050405020304" pitchFamily="18" charset="0"/>
                        </a:rPr>
                        <a:t>Pay_type</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cs typeface="Times New Roman" panose="02020603050405020304" pitchFamily="18" charset="0"/>
                        </a:rPr>
                        <a:t>int</a:t>
                      </a:r>
                      <a:endParaRPr lang="gu-IN" dirty="0" smtClean="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11</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User choose payment option</a:t>
                      </a:r>
                      <a:endParaRPr lang="gu-IN" dirty="0">
                        <a:latin typeface="Times New Roman" panose="02020603050405020304" pitchFamily="18" charset="0"/>
                      </a:endParaRPr>
                    </a:p>
                  </a:txBody>
                  <a:tcPr/>
                </a:tc>
                <a:extLst>
                  <a:ext uri="{0D108BD9-81ED-4DB2-BD59-A6C34878D82A}">
                    <a16:rowId xmlns:a16="http://schemas.microsoft.com/office/drawing/2014/main" val="1477859991"/>
                  </a:ext>
                </a:extLst>
              </a:tr>
              <a:tr h="407576">
                <a:tc>
                  <a:txBody>
                    <a:bodyPr/>
                    <a:lstStyle/>
                    <a:p>
                      <a:pPr algn="ctr"/>
                      <a:r>
                        <a:rPr lang="en-IN" dirty="0" err="1" smtClean="0">
                          <a:latin typeface="Times New Roman" panose="02020603050405020304" pitchFamily="18" charset="0"/>
                        </a:rPr>
                        <a:t>Order_date</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rPr>
                        <a:t>date</a:t>
                      </a:r>
                      <a:endParaRPr lang="gu-IN" dirty="0" smtClean="0">
                        <a:latin typeface="Times New Roman" panose="02020603050405020304" pitchFamily="18" charset="0"/>
                      </a:endParaRPr>
                    </a:p>
                  </a:txBody>
                  <a:tcPr/>
                </a:tc>
                <a:tc>
                  <a:txBody>
                    <a:bodyPr/>
                    <a:lstStyle/>
                    <a:p>
                      <a:pPr algn="ct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User order date</a:t>
                      </a:r>
                      <a:endParaRPr lang="gu-IN" dirty="0">
                        <a:latin typeface="Times New Roman" panose="02020603050405020304" pitchFamily="18" charset="0"/>
                      </a:endParaRPr>
                    </a:p>
                  </a:txBody>
                  <a:tcPr/>
                </a:tc>
                <a:extLst>
                  <a:ext uri="{0D108BD9-81ED-4DB2-BD59-A6C34878D82A}">
                    <a16:rowId xmlns:a16="http://schemas.microsoft.com/office/drawing/2014/main" val="2013930422"/>
                  </a:ext>
                </a:extLst>
              </a:tr>
              <a:tr h="407576">
                <a:tc>
                  <a:txBody>
                    <a:bodyPr/>
                    <a:lstStyle/>
                    <a:p>
                      <a:pPr algn="ctr"/>
                      <a:r>
                        <a:rPr lang="en-IN" dirty="0" smtClean="0">
                          <a:latin typeface="Times New Roman" panose="02020603050405020304" pitchFamily="18" charset="0"/>
                        </a:rPr>
                        <a:t>status</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rPr>
                        <a:t>int</a:t>
                      </a:r>
                      <a:endParaRPr lang="gu-IN" dirty="0" smtClean="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11</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Order status</a:t>
                      </a:r>
                      <a:endParaRPr lang="gu-IN" dirty="0">
                        <a:latin typeface="Times New Roman" panose="02020603050405020304" pitchFamily="18" charset="0"/>
                      </a:endParaRPr>
                    </a:p>
                  </a:txBody>
                  <a:tcPr/>
                </a:tc>
                <a:extLst>
                  <a:ext uri="{0D108BD9-81ED-4DB2-BD59-A6C34878D82A}">
                    <a16:rowId xmlns:a16="http://schemas.microsoft.com/office/drawing/2014/main" val="2700185836"/>
                  </a:ext>
                </a:extLst>
              </a:tr>
              <a:tr h="407576">
                <a:tc>
                  <a:txBody>
                    <a:bodyPr/>
                    <a:lstStyle/>
                    <a:p>
                      <a:pPr algn="ctr"/>
                      <a:r>
                        <a:rPr lang="en-IN" dirty="0" err="1" smtClean="0">
                          <a:latin typeface="Times New Roman" panose="02020603050405020304" pitchFamily="18" charset="0"/>
                        </a:rPr>
                        <a:t>Payment_id</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rPr>
                        <a:t>int</a:t>
                      </a:r>
                      <a:endParaRPr lang="gu-IN" dirty="0" smtClean="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11</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Razorpay</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payment</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id </a:t>
                      </a:r>
                      <a:endParaRPr lang="gu-IN" dirty="0">
                        <a:latin typeface="Times New Roman" panose="02020603050405020304" pitchFamily="18" charset="0"/>
                      </a:endParaRPr>
                    </a:p>
                  </a:txBody>
                  <a:tcPr/>
                </a:tc>
                <a:extLst>
                  <a:ext uri="{0D108BD9-81ED-4DB2-BD59-A6C34878D82A}">
                    <a16:rowId xmlns:a16="http://schemas.microsoft.com/office/drawing/2014/main" val="2434811311"/>
                  </a:ext>
                </a:extLst>
              </a:tr>
            </a:tbl>
          </a:graphicData>
        </a:graphic>
      </p:graphicFrame>
    </p:spTree>
    <p:extLst>
      <p:ext uri="{BB962C8B-B14F-4D97-AF65-F5344CB8AC3E}">
        <p14:creationId xmlns:p14="http://schemas.microsoft.com/office/powerpoint/2010/main" val="6729100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022061"/>
            <a:ext cx="8596668" cy="3880773"/>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Order Cancel:</a:t>
            </a: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677333" y="609600"/>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Database Directory</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1270000"/>
            <a:ext cx="4987971"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6" name="Table 5"/>
          <p:cNvGraphicFramePr>
            <a:graphicFrameLocks noGrp="1"/>
          </p:cNvGraphicFramePr>
          <p:nvPr>
            <p:extLst>
              <p:ext uri="{D42A27DB-BD31-4B8C-83A1-F6EECF244321}">
                <p14:modId xmlns:p14="http://schemas.microsoft.com/office/powerpoint/2010/main" val="353726771"/>
              </p:ext>
            </p:extLst>
          </p:nvPr>
        </p:nvGraphicFramePr>
        <p:xfrm>
          <a:off x="677333" y="2906646"/>
          <a:ext cx="9541565" cy="2848113"/>
        </p:xfrm>
        <a:graphic>
          <a:graphicData uri="http://schemas.openxmlformats.org/drawingml/2006/table">
            <a:tbl>
              <a:tblPr firstRow="1" bandRow="1">
                <a:tableStyleId>{F5AB1C69-6EDB-4FF4-983F-18BD219EF322}</a:tableStyleId>
              </a:tblPr>
              <a:tblGrid>
                <a:gridCol w="2065149">
                  <a:extLst>
                    <a:ext uri="{9D8B030D-6E8A-4147-A177-3AD203B41FA5}">
                      <a16:colId xmlns:a16="http://schemas.microsoft.com/office/drawing/2014/main" val="4021094004"/>
                    </a:ext>
                  </a:extLst>
                </a:gridCol>
                <a:gridCol w="2167958">
                  <a:extLst>
                    <a:ext uri="{9D8B030D-6E8A-4147-A177-3AD203B41FA5}">
                      <a16:colId xmlns:a16="http://schemas.microsoft.com/office/drawing/2014/main" val="3930333947"/>
                    </a:ext>
                  </a:extLst>
                </a:gridCol>
                <a:gridCol w="1493296">
                  <a:extLst>
                    <a:ext uri="{9D8B030D-6E8A-4147-A177-3AD203B41FA5}">
                      <a16:colId xmlns:a16="http://schemas.microsoft.com/office/drawing/2014/main" val="2213352879"/>
                    </a:ext>
                  </a:extLst>
                </a:gridCol>
                <a:gridCol w="3815162">
                  <a:extLst>
                    <a:ext uri="{9D8B030D-6E8A-4147-A177-3AD203B41FA5}">
                      <a16:colId xmlns:a16="http://schemas.microsoft.com/office/drawing/2014/main" val="1373914887"/>
                    </a:ext>
                  </a:extLst>
                </a:gridCol>
              </a:tblGrid>
              <a:tr h="67915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Field Name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Data Type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Size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Description</a:t>
                      </a:r>
                    </a:p>
                    <a:p>
                      <a:pPr algn="ctr"/>
                      <a:endParaRPr lang="gu-IN" dirty="0">
                        <a:solidFill>
                          <a:srgbClr val="7030A0"/>
                        </a:solidFill>
                        <a:latin typeface="Times New Roman" panose="02020603050405020304" pitchFamily="18" charset="0"/>
                      </a:endParaRPr>
                    </a:p>
                  </a:txBody>
                  <a:tcPr/>
                </a:tc>
                <a:extLst>
                  <a:ext uri="{0D108BD9-81ED-4DB2-BD59-A6C34878D82A}">
                    <a16:rowId xmlns:a16="http://schemas.microsoft.com/office/drawing/2014/main" val="2693504919"/>
                  </a:ext>
                </a:extLst>
              </a:tr>
              <a:tr h="473789">
                <a:tc>
                  <a:txBody>
                    <a:bodyPr/>
                    <a:lstStyle/>
                    <a:p>
                      <a:pPr algn="ctr"/>
                      <a:r>
                        <a:rPr lang="en-IN" dirty="0" smtClean="0">
                          <a:latin typeface="Times New Roman" panose="02020603050405020304" pitchFamily="18" charset="0"/>
                          <a:cs typeface="Times New Roman" panose="02020603050405020304" pitchFamily="18" charset="0"/>
                        </a:rPr>
                        <a:t>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Primary Key</a:t>
                      </a:r>
                    </a:p>
                    <a:p>
                      <a:pPr algn="ctr"/>
                      <a:endParaRPr lang="gu-IN" dirty="0">
                        <a:latin typeface="Times New Roman" panose="02020603050405020304" pitchFamily="18" charset="0"/>
                      </a:endParaRPr>
                    </a:p>
                  </a:txBody>
                  <a:tcPr/>
                </a:tc>
                <a:extLst>
                  <a:ext uri="{0D108BD9-81ED-4DB2-BD59-A6C34878D82A}">
                    <a16:rowId xmlns:a16="http://schemas.microsoft.com/office/drawing/2014/main" val="3242013685"/>
                  </a:ext>
                </a:extLst>
              </a:tr>
              <a:tr h="410865">
                <a:tc>
                  <a:txBody>
                    <a:bodyPr/>
                    <a:lstStyle/>
                    <a:p>
                      <a:pPr algn="ctr"/>
                      <a:r>
                        <a:rPr lang="en-IN" dirty="0" err="1" smtClean="0">
                          <a:latin typeface="Times New Roman" panose="02020603050405020304" pitchFamily="18" charset="0"/>
                          <a:cs typeface="Times New Roman" panose="02020603050405020304" pitchFamily="18" charset="0"/>
                        </a:rPr>
                        <a:t>user_id</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effectLst/>
                          <a:latin typeface="Times New Roman" panose="02020603050405020304" pitchFamily="18" charset="0"/>
                          <a:cs typeface="Times New Roman" panose="02020603050405020304" pitchFamily="18" charset="0"/>
                        </a:rPr>
                        <a:t>int</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User Login Id</a:t>
                      </a:r>
                      <a:endParaRPr lang="en-US" sz="18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33450976"/>
                  </a:ext>
                </a:extLst>
              </a:tr>
              <a:tr h="410865">
                <a:tc>
                  <a:txBody>
                    <a:bodyPr/>
                    <a:lstStyle/>
                    <a:p>
                      <a:pPr algn="ctr"/>
                      <a:r>
                        <a:rPr lang="en-IN" dirty="0" err="1" smtClean="0">
                          <a:latin typeface="Times New Roman" panose="02020603050405020304" pitchFamily="18" charset="0"/>
                        </a:rPr>
                        <a:t>Order_id</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effectLst/>
                          <a:latin typeface="Times New Roman" panose="02020603050405020304" pitchFamily="18" charset="0"/>
                          <a:cs typeface="Times New Roman" panose="02020603050405020304" pitchFamily="18" charset="0"/>
                        </a:rPr>
                        <a:t>int</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IN" sz="1800" dirty="0" smtClean="0">
                          <a:latin typeface="Times New Roman" panose="02020603050405020304" pitchFamily="18" charset="0"/>
                          <a:cs typeface="Times New Roman" panose="02020603050405020304" pitchFamily="18" charset="0"/>
                        </a:rPr>
                        <a:t>Order</a:t>
                      </a:r>
                      <a:r>
                        <a:rPr lang="en-IN" sz="1800" baseline="0" dirty="0" smtClean="0">
                          <a:latin typeface="Times New Roman" panose="02020603050405020304" pitchFamily="18" charset="0"/>
                          <a:cs typeface="Times New Roman" panose="02020603050405020304" pitchFamily="18" charset="0"/>
                        </a:rPr>
                        <a:t> id</a:t>
                      </a:r>
                      <a:endParaRPr lang="en-US" sz="18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82839785"/>
                  </a:ext>
                </a:extLst>
              </a:tr>
              <a:tr h="707153">
                <a:tc>
                  <a:txBody>
                    <a:bodyPr/>
                    <a:lstStyle/>
                    <a:p>
                      <a:pPr algn="ctr"/>
                      <a:r>
                        <a:rPr lang="en-IN" dirty="0" smtClean="0">
                          <a:latin typeface="Times New Roman" panose="02020603050405020304" pitchFamily="18" charset="0"/>
                        </a:rPr>
                        <a:t>reason</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rPr>
                        <a:t>300</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Product</a:t>
                      </a:r>
                      <a:r>
                        <a:rPr lang="en-IN" baseline="0" dirty="0" smtClean="0">
                          <a:latin typeface="Times New Roman" panose="02020603050405020304" pitchFamily="18" charset="0"/>
                        </a:rPr>
                        <a:t> cancel reason</a:t>
                      </a:r>
                      <a:endParaRPr lang="gu-IN" dirty="0">
                        <a:latin typeface="Times New Roman" panose="02020603050405020304" pitchFamily="18" charset="0"/>
                      </a:endParaRPr>
                    </a:p>
                  </a:txBody>
                  <a:tcPr/>
                </a:tc>
                <a:extLst>
                  <a:ext uri="{0D108BD9-81ED-4DB2-BD59-A6C34878D82A}">
                    <a16:rowId xmlns:a16="http://schemas.microsoft.com/office/drawing/2014/main" val="693085956"/>
                  </a:ext>
                </a:extLst>
              </a:tr>
            </a:tbl>
          </a:graphicData>
        </a:graphic>
      </p:graphicFrame>
    </p:spTree>
    <p:extLst>
      <p:ext uri="{BB962C8B-B14F-4D97-AF65-F5344CB8AC3E}">
        <p14:creationId xmlns:p14="http://schemas.microsoft.com/office/powerpoint/2010/main" val="3782953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022061"/>
            <a:ext cx="8596668" cy="3880773"/>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Order Return:</a:t>
            </a: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677333" y="609600"/>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Database Directory</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1270000"/>
            <a:ext cx="4987971"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6" name="Table 5"/>
          <p:cNvGraphicFramePr>
            <a:graphicFrameLocks noGrp="1"/>
          </p:cNvGraphicFramePr>
          <p:nvPr/>
        </p:nvGraphicFramePr>
        <p:xfrm>
          <a:off x="677333" y="2906646"/>
          <a:ext cx="9541565" cy="2848113"/>
        </p:xfrm>
        <a:graphic>
          <a:graphicData uri="http://schemas.openxmlformats.org/drawingml/2006/table">
            <a:tbl>
              <a:tblPr firstRow="1" bandRow="1">
                <a:tableStyleId>{F5AB1C69-6EDB-4FF4-983F-18BD219EF322}</a:tableStyleId>
              </a:tblPr>
              <a:tblGrid>
                <a:gridCol w="2065149">
                  <a:extLst>
                    <a:ext uri="{9D8B030D-6E8A-4147-A177-3AD203B41FA5}">
                      <a16:colId xmlns:a16="http://schemas.microsoft.com/office/drawing/2014/main" val="4021094004"/>
                    </a:ext>
                  </a:extLst>
                </a:gridCol>
                <a:gridCol w="2167958">
                  <a:extLst>
                    <a:ext uri="{9D8B030D-6E8A-4147-A177-3AD203B41FA5}">
                      <a16:colId xmlns:a16="http://schemas.microsoft.com/office/drawing/2014/main" val="3930333947"/>
                    </a:ext>
                  </a:extLst>
                </a:gridCol>
                <a:gridCol w="1493296">
                  <a:extLst>
                    <a:ext uri="{9D8B030D-6E8A-4147-A177-3AD203B41FA5}">
                      <a16:colId xmlns:a16="http://schemas.microsoft.com/office/drawing/2014/main" val="2213352879"/>
                    </a:ext>
                  </a:extLst>
                </a:gridCol>
                <a:gridCol w="3815162">
                  <a:extLst>
                    <a:ext uri="{9D8B030D-6E8A-4147-A177-3AD203B41FA5}">
                      <a16:colId xmlns:a16="http://schemas.microsoft.com/office/drawing/2014/main" val="1373914887"/>
                    </a:ext>
                  </a:extLst>
                </a:gridCol>
              </a:tblGrid>
              <a:tr h="67915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Field Name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Data Type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Size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Description</a:t>
                      </a:r>
                    </a:p>
                    <a:p>
                      <a:pPr algn="ctr"/>
                      <a:endParaRPr lang="gu-IN" dirty="0">
                        <a:solidFill>
                          <a:srgbClr val="7030A0"/>
                        </a:solidFill>
                        <a:latin typeface="Times New Roman" panose="02020603050405020304" pitchFamily="18" charset="0"/>
                      </a:endParaRPr>
                    </a:p>
                  </a:txBody>
                  <a:tcPr/>
                </a:tc>
                <a:extLst>
                  <a:ext uri="{0D108BD9-81ED-4DB2-BD59-A6C34878D82A}">
                    <a16:rowId xmlns:a16="http://schemas.microsoft.com/office/drawing/2014/main" val="2693504919"/>
                  </a:ext>
                </a:extLst>
              </a:tr>
              <a:tr h="473789">
                <a:tc>
                  <a:txBody>
                    <a:bodyPr/>
                    <a:lstStyle/>
                    <a:p>
                      <a:pPr algn="ctr"/>
                      <a:r>
                        <a:rPr lang="en-IN" dirty="0" smtClean="0">
                          <a:latin typeface="Times New Roman" panose="02020603050405020304" pitchFamily="18" charset="0"/>
                          <a:cs typeface="Times New Roman" panose="02020603050405020304" pitchFamily="18" charset="0"/>
                        </a:rPr>
                        <a:t>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Primary Key</a:t>
                      </a:r>
                    </a:p>
                    <a:p>
                      <a:pPr algn="ctr"/>
                      <a:endParaRPr lang="gu-IN" dirty="0">
                        <a:latin typeface="Times New Roman" panose="02020603050405020304" pitchFamily="18" charset="0"/>
                      </a:endParaRPr>
                    </a:p>
                  </a:txBody>
                  <a:tcPr/>
                </a:tc>
                <a:extLst>
                  <a:ext uri="{0D108BD9-81ED-4DB2-BD59-A6C34878D82A}">
                    <a16:rowId xmlns:a16="http://schemas.microsoft.com/office/drawing/2014/main" val="3242013685"/>
                  </a:ext>
                </a:extLst>
              </a:tr>
              <a:tr h="410865">
                <a:tc>
                  <a:txBody>
                    <a:bodyPr/>
                    <a:lstStyle/>
                    <a:p>
                      <a:pPr algn="ctr"/>
                      <a:r>
                        <a:rPr lang="en-IN" dirty="0" err="1" smtClean="0">
                          <a:latin typeface="Times New Roman" panose="02020603050405020304" pitchFamily="18" charset="0"/>
                          <a:cs typeface="Times New Roman" panose="02020603050405020304" pitchFamily="18" charset="0"/>
                        </a:rPr>
                        <a:t>user_id</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effectLst/>
                          <a:latin typeface="Times New Roman" panose="02020603050405020304" pitchFamily="18" charset="0"/>
                          <a:cs typeface="Times New Roman" panose="02020603050405020304" pitchFamily="18" charset="0"/>
                        </a:rPr>
                        <a:t>int</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User Login Id</a:t>
                      </a:r>
                      <a:endParaRPr lang="en-US" sz="18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33450976"/>
                  </a:ext>
                </a:extLst>
              </a:tr>
              <a:tr h="410865">
                <a:tc>
                  <a:txBody>
                    <a:bodyPr/>
                    <a:lstStyle/>
                    <a:p>
                      <a:pPr algn="ctr"/>
                      <a:r>
                        <a:rPr lang="en-IN" dirty="0" err="1" smtClean="0">
                          <a:latin typeface="Times New Roman" panose="02020603050405020304" pitchFamily="18" charset="0"/>
                        </a:rPr>
                        <a:t>Order_id</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err="1" smtClean="0">
                          <a:effectLst/>
                          <a:latin typeface="Times New Roman" panose="02020603050405020304" pitchFamily="18" charset="0"/>
                          <a:cs typeface="Times New Roman" panose="02020603050405020304" pitchFamily="18" charset="0"/>
                        </a:rPr>
                        <a:t>int</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IN" sz="1800" dirty="0" smtClean="0">
                          <a:latin typeface="Times New Roman" panose="02020603050405020304" pitchFamily="18" charset="0"/>
                          <a:cs typeface="Times New Roman" panose="02020603050405020304" pitchFamily="18" charset="0"/>
                        </a:rPr>
                        <a:t>Order</a:t>
                      </a:r>
                      <a:r>
                        <a:rPr lang="en-IN" sz="1800" baseline="0" dirty="0" smtClean="0">
                          <a:latin typeface="Times New Roman" panose="02020603050405020304" pitchFamily="18" charset="0"/>
                          <a:cs typeface="Times New Roman" panose="02020603050405020304" pitchFamily="18" charset="0"/>
                        </a:rPr>
                        <a:t> id</a:t>
                      </a:r>
                      <a:endParaRPr lang="en-US" sz="1800" dirty="0" smtClean="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82839785"/>
                  </a:ext>
                </a:extLst>
              </a:tr>
              <a:tr h="707153">
                <a:tc>
                  <a:txBody>
                    <a:bodyPr/>
                    <a:lstStyle/>
                    <a:p>
                      <a:pPr algn="ctr"/>
                      <a:r>
                        <a:rPr lang="en-IN" dirty="0" smtClean="0">
                          <a:latin typeface="Times New Roman" panose="02020603050405020304" pitchFamily="18" charset="0"/>
                        </a:rPr>
                        <a:t>reason</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rPr>
                        <a:t>300</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Product</a:t>
                      </a:r>
                      <a:r>
                        <a:rPr lang="en-IN" baseline="0" dirty="0" smtClean="0">
                          <a:latin typeface="Times New Roman" panose="02020603050405020304" pitchFamily="18" charset="0"/>
                        </a:rPr>
                        <a:t> cancel reason</a:t>
                      </a:r>
                      <a:endParaRPr lang="gu-IN" dirty="0">
                        <a:latin typeface="Times New Roman" panose="02020603050405020304" pitchFamily="18" charset="0"/>
                      </a:endParaRPr>
                    </a:p>
                  </a:txBody>
                  <a:tcPr/>
                </a:tc>
                <a:extLst>
                  <a:ext uri="{0D108BD9-81ED-4DB2-BD59-A6C34878D82A}">
                    <a16:rowId xmlns:a16="http://schemas.microsoft.com/office/drawing/2014/main" val="693085956"/>
                  </a:ext>
                </a:extLst>
              </a:tr>
            </a:tbl>
          </a:graphicData>
        </a:graphic>
      </p:graphicFrame>
    </p:spTree>
    <p:extLst>
      <p:ext uri="{BB962C8B-B14F-4D97-AF65-F5344CB8AC3E}">
        <p14:creationId xmlns:p14="http://schemas.microsoft.com/office/powerpoint/2010/main" val="2767141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022061"/>
            <a:ext cx="8596668" cy="3880773"/>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Payment Type:</a:t>
            </a: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677333" y="609600"/>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Database Directory</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1270000"/>
            <a:ext cx="4987971"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6" name="Table 5"/>
          <p:cNvGraphicFramePr>
            <a:graphicFrameLocks noGrp="1"/>
          </p:cNvGraphicFramePr>
          <p:nvPr>
            <p:extLst>
              <p:ext uri="{D42A27DB-BD31-4B8C-83A1-F6EECF244321}">
                <p14:modId xmlns:p14="http://schemas.microsoft.com/office/powerpoint/2010/main" val="2128134938"/>
              </p:ext>
            </p:extLst>
          </p:nvPr>
        </p:nvGraphicFramePr>
        <p:xfrm>
          <a:off x="677333" y="2906646"/>
          <a:ext cx="9541565" cy="2026383"/>
        </p:xfrm>
        <a:graphic>
          <a:graphicData uri="http://schemas.openxmlformats.org/drawingml/2006/table">
            <a:tbl>
              <a:tblPr firstRow="1" bandRow="1">
                <a:tableStyleId>{F5AB1C69-6EDB-4FF4-983F-18BD219EF322}</a:tableStyleId>
              </a:tblPr>
              <a:tblGrid>
                <a:gridCol w="2065149">
                  <a:extLst>
                    <a:ext uri="{9D8B030D-6E8A-4147-A177-3AD203B41FA5}">
                      <a16:colId xmlns:a16="http://schemas.microsoft.com/office/drawing/2014/main" val="4021094004"/>
                    </a:ext>
                  </a:extLst>
                </a:gridCol>
                <a:gridCol w="2167958">
                  <a:extLst>
                    <a:ext uri="{9D8B030D-6E8A-4147-A177-3AD203B41FA5}">
                      <a16:colId xmlns:a16="http://schemas.microsoft.com/office/drawing/2014/main" val="3930333947"/>
                    </a:ext>
                  </a:extLst>
                </a:gridCol>
                <a:gridCol w="1493296">
                  <a:extLst>
                    <a:ext uri="{9D8B030D-6E8A-4147-A177-3AD203B41FA5}">
                      <a16:colId xmlns:a16="http://schemas.microsoft.com/office/drawing/2014/main" val="2213352879"/>
                    </a:ext>
                  </a:extLst>
                </a:gridCol>
                <a:gridCol w="3815162">
                  <a:extLst>
                    <a:ext uri="{9D8B030D-6E8A-4147-A177-3AD203B41FA5}">
                      <a16:colId xmlns:a16="http://schemas.microsoft.com/office/drawing/2014/main" val="1373914887"/>
                    </a:ext>
                  </a:extLst>
                </a:gridCol>
              </a:tblGrid>
              <a:tr h="67915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Field Name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Data Type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Size</a:t>
                      </a:r>
                    </a:p>
                    <a:p>
                      <a:pPr algn="ctr"/>
                      <a:endParaRPr lang="gu-IN" dirty="0">
                        <a:solidFill>
                          <a:srgbClr val="7030A0"/>
                        </a:solidFill>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7030A0"/>
                          </a:solidFill>
                          <a:latin typeface="Times New Roman" panose="02020603050405020304" pitchFamily="18" charset="0"/>
                          <a:cs typeface="Times New Roman" panose="02020603050405020304" pitchFamily="18" charset="0"/>
                        </a:rPr>
                        <a:t>Description</a:t>
                      </a:r>
                    </a:p>
                    <a:p>
                      <a:pPr algn="ctr"/>
                      <a:endParaRPr lang="gu-IN" dirty="0">
                        <a:solidFill>
                          <a:srgbClr val="7030A0"/>
                        </a:solidFill>
                        <a:latin typeface="Times New Roman" panose="02020603050405020304" pitchFamily="18" charset="0"/>
                      </a:endParaRPr>
                    </a:p>
                  </a:txBody>
                  <a:tcPr/>
                </a:tc>
                <a:extLst>
                  <a:ext uri="{0D108BD9-81ED-4DB2-BD59-A6C34878D82A}">
                    <a16:rowId xmlns:a16="http://schemas.microsoft.com/office/drawing/2014/main" val="2693504919"/>
                  </a:ext>
                </a:extLst>
              </a:tr>
              <a:tr h="473789">
                <a:tc>
                  <a:txBody>
                    <a:bodyPr/>
                    <a:lstStyle/>
                    <a:p>
                      <a:pPr algn="ctr"/>
                      <a:r>
                        <a:rPr lang="en-IN" dirty="0" smtClean="0">
                          <a:latin typeface="Times New Roman" panose="02020603050405020304" pitchFamily="18" charset="0"/>
                          <a:cs typeface="Times New Roman" panose="02020603050405020304" pitchFamily="18" charset="0"/>
                        </a:rPr>
                        <a:t>id</a:t>
                      </a:r>
                      <a:endParaRPr lang="gu-IN" dirty="0">
                        <a:latin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int</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11</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Primary Key</a:t>
                      </a:r>
                    </a:p>
                    <a:p>
                      <a:pPr algn="ctr"/>
                      <a:endParaRPr lang="gu-IN" dirty="0">
                        <a:latin typeface="Times New Roman" panose="02020603050405020304" pitchFamily="18" charset="0"/>
                      </a:endParaRPr>
                    </a:p>
                  </a:txBody>
                  <a:tcPr/>
                </a:tc>
                <a:extLst>
                  <a:ext uri="{0D108BD9-81ED-4DB2-BD59-A6C34878D82A}">
                    <a16:rowId xmlns:a16="http://schemas.microsoft.com/office/drawing/2014/main" val="3242013685"/>
                  </a:ext>
                </a:extLst>
              </a:tr>
              <a:tr h="707153">
                <a:tc>
                  <a:txBody>
                    <a:bodyPr/>
                    <a:lstStyle/>
                    <a:p>
                      <a:pPr algn="ctr"/>
                      <a:r>
                        <a:rPr lang="en-IN" dirty="0" smtClean="0">
                          <a:latin typeface="Times New Roman" panose="02020603050405020304" pitchFamily="18" charset="0"/>
                          <a:cs typeface="Times New Roman" panose="02020603050405020304" pitchFamily="18" charset="0"/>
                        </a:rPr>
                        <a:t>name</a:t>
                      </a:r>
                      <a:endParaRPr lang="gu-IN" dirty="0">
                        <a:latin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Varchar </a:t>
                      </a:r>
                      <a:r>
                        <a:rPr lang="en-IN" i="0" dirty="0" smtClean="0">
                          <a:effectLst/>
                          <a:latin typeface="Times New Roman" panose="02020603050405020304" pitchFamily="18" charset="0"/>
                          <a:cs typeface="Times New Roman" panose="02020603050405020304" pitchFamily="18" charset="0"/>
                        </a:rPr>
                        <a:t>latin1_swedish_ci</a:t>
                      </a:r>
                      <a:endParaRPr lang="en-IN" dirty="0" smtClean="0">
                        <a:effectLst/>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rPr>
                        <a:t>100</a:t>
                      </a:r>
                      <a:endParaRPr lang="gu-IN" dirty="0">
                        <a:latin typeface="Times New Roman" panose="02020603050405020304" pitchFamily="18" charset="0"/>
                      </a:endParaRPr>
                    </a:p>
                  </a:txBody>
                  <a:tcPr/>
                </a:tc>
                <a:tc>
                  <a:txBody>
                    <a:bodyPr/>
                    <a:lstStyle/>
                    <a:p>
                      <a:pPr algn="ctr"/>
                      <a:r>
                        <a:rPr lang="en-IN" dirty="0" smtClean="0">
                          <a:latin typeface="Times New Roman" panose="02020603050405020304" pitchFamily="18" charset="0"/>
                        </a:rPr>
                        <a:t>Payment type name</a:t>
                      </a:r>
                      <a:endParaRPr lang="gu-IN" dirty="0">
                        <a:latin typeface="Times New Roman" panose="02020603050405020304" pitchFamily="18" charset="0"/>
                      </a:endParaRPr>
                    </a:p>
                  </a:txBody>
                  <a:tcPr/>
                </a:tc>
                <a:extLst>
                  <a:ext uri="{0D108BD9-81ED-4DB2-BD59-A6C34878D82A}">
                    <a16:rowId xmlns:a16="http://schemas.microsoft.com/office/drawing/2014/main" val="693085956"/>
                  </a:ext>
                </a:extLst>
              </a:tr>
            </a:tbl>
          </a:graphicData>
        </a:graphic>
      </p:graphicFrame>
    </p:spTree>
    <p:extLst>
      <p:ext uri="{BB962C8B-B14F-4D97-AF65-F5344CB8AC3E}">
        <p14:creationId xmlns:p14="http://schemas.microsoft.com/office/powerpoint/2010/main" val="286464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063" y="1793461"/>
            <a:ext cx="8596668" cy="3880773"/>
          </a:xfrm>
        </p:spPr>
        <p:txBody>
          <a:bodyPr/>
          <a:lstStyle/>
          <a:p>
            <a:endParaRPr lang="en-US" b="1" dirty="0" smtClean="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558063" y="256761"/>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Client Side</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558063" y="912469"/>
            <a:ext cx="2980267" cy="9166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282" y="1172818"/>
            <a:ext cx="9950930" cy="5595730"/>
          </a:xfrm>
          <a:prstGeom prst="rect">
            <a:avLst/>
          </a:prstGeom>
        </p:spPr>
      </p:pic>
    </p:spTree>
    <p:extLst>
      <p:ext uri="{BB962C8B-B14F-4D97-AF65-F5344CB8AC3E}">
        <p14:creationId xmlns:p14="http://schemas.microsoft.com/office/powerpoint/2010/main" val="33056419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733" y="1366078"/>
            <a:ext cx="8596668" cy="3880773"/>
          </a:xfrm>
        </p:spPr>
        <p:txBody>
          <a:bodyPr/>
          <a:lstStyle/>
          <a:p>
            <a:endParaRPr lang="en-US" b="1" dirty="0" smtClean="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smtClean="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gu-IN" dirty="0"/>
          </a:p>
        </p:txBody>
      </p:sp>
      <p:sp>
        <p:nvSpPr>
          <p:cNvPr id="4" name="Title 1"/>
          <p:cNvSpPr>
            <a:spLocks noGrp="1"/>
          </p:cNvSpPr>
          <p:nvPr>
            <p:ph type="title"/>
          </p:nvPr>
        </p:nvSpPr>
        <p:spPr>
          <a:xfrm>
            <a:off x="558063" y="256761"/>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Client Login</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558063" y="917161"/>
            <a:ext cx="3636250" cy="8669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059" y="1154838"/>
            <a:ext cx="5459557" cy="5638558"/>
          </a:xfrm>
          <a:prstGeom prst="rect">
            <a:avLst/>
          </a:prstGeom>
        </p:spPr>
      </p:pic>
    </p:spTree>
    <p:extLst>
      <p:ext uri="{BB962C8B-B14F-4D97-AF65-F5344CB8AC3E}">
        <p14:creationId xmlns:p14="http://schemas.microsoft.com/office/powerpoint/2010/main" val="203659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US" sz="4400" b="1" dirty="0" smtClean="0">
                <a:solidFill>
                  <a:srgbClr val="00B050"/>
                </a:solidFill>
                <a:latin typeface="Century Gothic"/>
              </a:rPr>
              <a:t>Benefits </a:t>
            </a:r>
            <a:r>
              <a:rPr lang="en-US" sz="4400" b="1" dirty="0">
                <a:solidFill>
                  <a:srgbClr val="00B050"/>
                </a:solidFill>
                <a:latin typeface="Century Gothic"/>
              </a:rPr>
              <a:t>of Existing System</a:t>
            </a:r>
            <a:endParaRPr lang="gu-IN" sz="4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677333" y="1745049"/>
            <a:ext cx="9195715" cy="4668108"/>
          </a:xfrm>
        </p:spPr>
        <p:txBody>
          <a:bodyPr>
            <a:normAutofit fontScale="92500" lnSpcReduction="20000"/>
          </a:bodyPr>
          <a:lstStyle/>
          <a:p>
            <a:pPr>
              <a:lnSpc>
                <a:spcPct val="115000"/>
              </a:lnSpc>
            </a:pPr>
            <a:r>
              <a:rPr lang="en-IN"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1. Faster </a:t>
            </a:r>
            <a:r>
              <a:rPr lang="en-IN" sz="2400" b="1" dirty="0">
                <a:solidFill>
                  <a:srgbClr val="00B0F0"/>
                </a:solidFill>
                <a:latin typeface="Times New Roman" panose="02020603050405020304" pitchFamily="18" charset="0"/>
                <a:ea typeface="Times New Roman" panose="02020603050405020304" pitchFamily="18" charset="0"/>
                <a:cs typeface="Shruti" panose="020B0502040204020203" pitchFamily="34" charset="0"/>
              </a:rPr>
              <a:t>Buying Process</a:t>
            </a:r>
            <a:r>
              <a:rPr lang="en-GB"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a:t>
            </a:r>
            <a:endParaRPr lang="en-US" sz="2000" dirty="0">
              <a:latin typeface="Calibri" panose="020F0502020204030204" pitchFamily="34" charset="0"/>
              <a:ea typeface="Calibri" panose="020F0502020204030204" pitchFamily="34" charset="0"/>
              <a:cs typeface="Shruti" panose="020B0502040204020203" pitchFamily="34" charset="0"/>
            </a:endParaRPr>
          </a:p>
          <a:p>
            <a:pPr>
              <a:lnSpc>
                <a:spcPct val="115000"/>
              </a:lnSpc>
            </a:pPr>
            <a:r>
              <a:rPr lang="en-IN"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2. Scalability</a:t>
            </a:r>
            <a:r>
              <a:rPr lang="en-GB"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a:t>
            </a:r>
            <a:endParaRPr lang="en-US" sz="2000" dirty="0">
              <a:latin typeface="Calibri" panose="020F0502020204030204" pitchFamily="34" charset="0"/>
              <a:ea typeface="Calibri" panose="020F0502020204030204" pitchFamily="34" charset="0"/>
              <a:cs typeface="Shruti" panose="020B0502040204020203" pitchFamily="34" charset="0"/>
            </a:endParaRPr>
          </a:p>
          <a:p>
            <a:pPr>
              <a:lnSpc>
                <a:spcPct val="115000"/>
              </a:lnSpc>
              <a:spcAft>
                <a:spcPts val="800"/>
              </a:spcAft>
            </a:pP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3. Customer </a:t>
            </a:r>
            <a:r>
              <a:rPr lang="en-GB" sz="2400" b="1" dirty="0">
                <a:solidFill>
                  <a:srgbClr val="00B0F0"/>
                </a:solidFill>
                <a:latin typeface="Times New Roman" panose="02020603050405020304" pitchFamily="18" charset="0"/>
                <a:ea typeface="Times New Roman" panose="02020603050405020304" pitchFamily="18" charset="0"/>
                <a:cs typeface="Shruti" panose="020B0502040204020203" pitchFamily="34" charset="0"/>
              </a:rPr>
              <a:t>Data Insights</a:t>
            </a: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a:t>
            </a:r>
            <a:endParaRPr lang="en-US" sz="2000" dirty="0" smtClean="0">
              <a:latin typeface="Calibri" panose="020F0502020204030204" pitchFamily="34" charset="0"/>
              <a:ea typeface="Calibri" panose="020F0502020204030204" pitchFamily="34" charset="0"/>
              <a:cs typeface="Shruti" panose="020B0502040204020203" pitchFamily="34" charset="0"/>
            </a:endParaRPr>
          </a:p>
          <a:p>
            <a:pPr>
              <a:lnSpc>
                <a:spcPct val="115000"/>
              </a:lnSpc>
              <a:spcAft>
                <a:spcPts val="800"/>
              </a:spcAft>
            </a:pP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4. Targeted Marketing.</a:t>
            </a:r>
            <a:endParaRPr lang="en-US" sz="2000" dirty="0" smtClean="0">
              <a:latin typeface="Calibri" panose="020F0502020204030204" pitchFamily="34" charset="0"/>
              <a:ea typeface="Calibri" panose="020F0502020204030204" pitchFamily="34" charset="0"/>
              <a:cs typeface="Shruti" panose="020B0502040204020203" pitchFamily="34" charset="0"/>
            </a:endParaRPr>
          </a:p>
          <a:p>
            <a:pPr>
              <a:lnSpc>
                <a:spcPct val="115000"/>
              </a:lnSpc>
              <a:spcAft>
                <a:spcPts val="800"/>
              </a:spcAft>
            </a:pP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5. Increased </a:t>
            </a:r>
            <a:r>
              <a:rPr lang="en-GB" sz="2400" b="1" dirty="0">
                <a:solidFill>
                  <a:srgbClr val="00B0F0"/>
                </a:solidFill>
                <a:latin typeface="Times New Roman" panose="02020603050405020304" pitchFamily="18" charset="0"/>
                <a:ea typeface="Times New Roman" panose="02020603050405020304" pitchFamily="18" charset="0"/>
                <a:cs typeface="Shruti" panose="020B0502040204020203" pitchFamily="34" charset="0"/>
              </a:rPr>
              <a:t>Profit Margin</a:t>
            </a: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a:t>
            </a:r>
            <a:endParaRPr lang="en-US" sz="2000" dirty="0" smtClean="0">
              <a:latin typeface="Calibri" panose="020F0502020204030204" pitchFamily="34" charset="0"/>
              <a:ea typeface="Calibri" panose="020F0502020204030204" pitchFamily="34" charset="0"/>
              <a:cs typeface="Shruti" panose="020B0502040204020203" pitchFamily="34" charset="0"/>
            </a:endParaRPr>
          </a:p>
          <a:p>
            <a:pPr>
              <a:lnSpc>
                <a:spcPct val="115000"/>
              </a:lnSpc>
              <a:spcAft>
                <a:spcPts val="800"/>
              </a:spcAft>
            </a:pP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6. </a:t>
            </a:r>
            <a:r>
              <a:rPr lang="en-GB" sz="2400" b="1" dirty="0">
                <a:solidFill>
                  <a:srgbClr val="00B0F0"/>
                </a:solidFill>
                <a:latin typeface="Times New Roman" panose="02020603050405020304" pitchFamily="18" charset="0"/>
                <a:ea typeface="Times New Roman" panose="02020603050405020304" pitchFamily="18" charset="0"/>
                <a:cs typeface="Shruti" panose="020B0502040204020203" pitchFamily="34" charset="0"/>
              </a:rPr>
              <a:t>Wider</a:t>
            </a: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 Customer Base.</a:t>
            </a:r>
            <a:endParaRPr lang="en-US" sz="2000" dirty="0" smtClean="0">
              <a:latin typeface="Calibri" panose="020F0502020204030204" pitchFamily="34" charset="0"/>
              <a:ea typeface="Calibri" panose="020F0502020204030204" pitchFamily="34" charset="0"/>
              <a:cs typeface="Shruti" panose="020B0502040204020203" pitchFamily="34" charset="0"/>
            </a:endParaRPr>
          </a:p>
          <a:p>
            <a:pPr>
              <a:lnSpc>
                <a:spcPct val="115000"/>
              </a:lnSpc>
              <a:spcAft>
                <a:spcPts val="800"/>
              </a:spcAft>
            </a:pPr>
            <a:r>
              <a:rPr lang="en-GB"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7. </a:t>
            </a:r>
            <a:r>
              <a:rPr lang="en-GB" sz="2400" b="1" dirty="0">
                <a:solidFill>
                  <a:schemeClr val="accent1">
                    <a:lumMod val="75000"/>
                  </a:schemeClr>
                </a:solidFill>
                <a:latin typeface="Times New Roman" panose="02020603050405020304" pitchFamily="18" charset="0"/>
                <a:ea typeface="Times New Roman" panose="02020603050405020304" pitchFamily="18" charset="0"/>
                <a:cs typeface="Shruti" panose="020B0502040204020203" pitchFamily="34" charset="0"/>
              </a:rPr>
              <a:t>Reviews &amp; Ratings</a:t>
            </a:r>
            <a:r>
              <a:rPr lang="en-GB"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a:t>
            </a:r>
            <a:endParaRPr lang="en-US" sz="2000" dirty="0" smtClean="0">
              <a:latin typeface="Calibri" panose="020F0502020204030204" pitchFamily="34" charset="0"/>
              <a:ea typeface="Calibri" panose="020F0502020204030204" pitchFamily="34" charset="0"/>
              <a:cs typeface="Shruti" panose="020B0502040204020203" pitchFamily="34" charset="0"/>
            </a:endParaRPr>
          </a:p>
          <a:p>
            <a:pPr>
              <a:lnSpc>
                <a:spcPct val="115000"/>
              </a:lnSpc>
              <a:spcAft>
                <a:spcPts val="800"/>
              </a:spcAft>
            </a:pPr>
            <a:r>
              <a:rPr lang="en-GB"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8</a:t>
            </a: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 Product Catalogue.</a:t>
            </a:r>
            <a:endParaRPr lang="en-US" sz="2000" dirty="0" smtClean="0">
              <a:latin typeface="Calibri" panose="020F0502020204030204" pitchFamily="34" charset="0"/>
              <a:ea typeface="Calibri" panose="020F0502020204030204" pitchFamily="34" charset="0"/>
              <a:cs typeface="Shruti" panose="020B0502040204020203" pitchFamily="34" charset="0"/>
            </a:endParaRPr>
          </a:p>
          <a:p>
            <a:pPr>
              <a:lnSpc>
                <a:spcPct val="115000"/>
              </a:lnSpc>
              <a:spcAft>
                <a:spcPts val="800"/>
              </a:spcAft>
              <a:tabLst>
                <a:tab pos="279400" algn="l"/>
              </a:tabLst>
            </a:pPr>
            <a:r>
              <a:rPr lang="en-GB"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9.</a:t>
            </a:r>
            <a:r>
              <a:rPr lang="en-GB" sz="1600" dirty="0" smtClean="0">
                <a:solidFill>
                  <a:srgbClr val="000000"/>
                </a:solidFill>
                <a:latin typeface="Times New Roman" panose="02020603050405020304" pitchFamily="18" charset="0"/>
                <a:ea typeface="Calibri" panose="020F0502020204030204" pitchFamily="34" charset="0"/>
                <a:cs typeface="Shruti" panose="020B0502040204020203" pitchFamily="34" charset="0"/>
              </a:rPr>
              <a:t> </a:t>
            </a: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Low costs.</a:t>
            </a:r>
            <a:endParaRPr lang="en-US" sz="2000" dirty="0">
              <a:latin typeface="Calibri" panose="020F0502020204030204" pitchFamily="34" charset="0"/>
              <a:ea typeface="Calibri" panose="020F0502020204030204" pitchFamily="34" charset="0"/>
              <a:cs typeface="Shruti" panose="020B0502040204020203" pitchFamily="34" charset="0"/>
            </a:endParaRPr>
          </a:p>
        </p:txBody>
      </p:sp>
      <p:sp>
        <p:nvSpPr>
          <p:cNvPr id="4" name="Rounded Rectangle 3"/>
          <p:cNvSpPr/>
          <p:nvPr/>
        </p:nvSpPr>
        <p:spPr>
          <a:xfrm>
            <a:off x="654904" y="1173894"/>
            <a:ext cx="7537626" cy="86495"/>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Tree>
    <p:extLst>
      <p:ext uri="{BB962C8B-B14F-4D97-AF65-F5344CB8AC3E}">
        <p14:creationId xmlns:p14="http://schemas.microsoft.com/office/powerpoint/2010/main" val="19545440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3" y="256761"/>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Client Registration</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917161"/>
            <a:ext cx="4749432" cy="86691"/>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487" y="1101587"/>
            <a:ext cx="9349408" cy="5756413"/>
          </a:xfrm>
          <a:prstGeom prst="rect">
            <a:avLst/>
          </a:prstGeom>
        </p:spPr>
      </p:pic>
    </p:spTree>
    <p:extLst>
      <p:ext uri="{BB962C8B-B14F-4D97-AF65-F5344CB8AC3E}">
        <p14:creationId xmlns:p14="http://schemas.microsoft.com/office/powerpoint/2010/main" val="844890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3" y="256761"/>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Admin </a:t>
            </a:r>
            <a:r>
              <a:rPr lang="en-IN" sz="4400" b="1" dirty="0">
                <a:solidFill>
                  <a:srgbClr val="00B050"/>
                </a:solidFill>
                <a:latin typeface="Times New Roman" panose="02020603050405020304" pitchFamily="18" charset="0"/>
                <a:ea typeface="Times New Roman" panose="02020603050405020304" pitchFamily="18" charset="0"/>
                <a:cs typeface="Shruti" panose="020B0502040204020203" pitchFamily="34" charset="0"/>
              </a:rPr>
              <a:t>Side</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917161"/>
            <a:ext cx="2900754" cy="668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78" y="1133060"/>
            <a:ext cx="11092069" cy="5724939"/>
          </a:xfrm>
          <a:prstGeom prst="rect">
            <a:avLst/>
          </a:prstGeom>
        </p:spPr>
      </p:pic>
    </p:spTree>
    <p:extLst>
      <p:ext uri="{BB962C8B-B14F-4D97-AF65-F5344CB8AC3E}">
        <p14:creationId xmlns:p14="http://schemas.microsoft.com/office/powerpoint/2010/main" val="2879777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78" y="0"/>
            <a:ext cx="10446025" cy="6858000"/>
          </a:xfrm>
          <a:prstGeom prst="rect">
            <a:avLst/>
          </a:prstGeom>
        </p:spPr>
      </p:pic>
    </p:spTree>
    <p:extLst>
      <p:ext uri="{BB962C8B-B14F-4D97-AF65-F5344CB8AC3E}">
        <p14:creationId xmlns:p14="http://schemas.microsoft.com/office/powerpoint/2010/main" val="31373659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3" y="256761"/>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Admin Login</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2" y="917161"/>
            <a:ext cx="3387771" cy="76752"/>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8779" y="1117246"/>
            <a:ext cx="5434916" cy="5473190"/>
          </a:xfrm>
          <a:prstGeom prst="rect">
            <a:avLst/>
          </a:prstGeom>
        </p:spPr>
      </p:pic>
    </p:spTree>
    <p:extLst>
      <p:ext uri="{BB962C8B-B14F-4D97-AF65-F5344CB8AC3E}">
        <p14:creationId xmlns:p14="http://schemas.microsoft.com/office/powerpoint/2010/main" val="39482046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3" y="256761"/>
            <a:ext cx="8824475" cy="1320800"/>
          </a:xfrm>
        </p:spPr>
        <p:txBody>
          <a:bodyPr>
            <a:normAutofit/>
          </a:bodyPr>
          <a:lstStyle/>
          <a:p>
            <a:r>
              <a:rPr lang="en-IN" sz="4400" b="1" dirty="0" smtClean="0">
                <a:solidFill>
                  <a:srgbClr val="00B050"/>
                </a:solidFill>
                <a:latin typeface="Times New Roman" panose="02020603050405020304" pitchFamily="18" charset="0"/>
                <a:ea typeface="Times New Roman" panose="02020603050405020304" pitchFamily="18" charset="0"/>
                <a:cs typeface="Shruti" panose="020B0502040204020203" pitchFamily="34" charset="0"/>
              </a:rPr>
              <a:t>Reference</a:t>
            </a:r>
            <a:endParaRPr lang="gu-IN" sz="5400" b="1" dirty="0">
              <a:solidFill>
                <a:srgbClr val="00B050"/>
              </a:solidFill>
              <a:latin typeface="Times New Roman" panose="02020603050405020304" pitchFamily="18" charset="0"/>
            </a:endParaRPr>
          </a:p>
        </p:txBody>
      </p:sp>
      <p:sp>
        <p:nvSpPr>
          <p:cNvPr id="5" name="Rounded Rectangle 4"/>
          <p:cNvSpPr/>
          <p:nvPr/>
        </p:nvSpPr>
        <p:spPr>
          <a:xfrm>
            <a:off x="677333" y="917162"/>
            <a:ext cx="3010085" cy="76752"/>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
        <p:nvSpPr>
          <p:cNvPr id="2" name="TextBox 1"/>
          <p:cNvSpPr txBox="1"/>
          <p:nvPr/>
        </p:nvSpPr>
        <p:spPr>
          <a:xfrm>
            <a:off x="677333" y="1577561"/>
            <a:ext cx="10166258" cy="4524315"/>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sz="2400" b="1" dirty="0" err="1" smtClean="0">
                <a:latin typeface="Times New Roman" panose="02020603050405020304" pitchFamily="18" charset="0"/>
                <a:cs typeface="Times New Roman" panose="02020603050405020304" pitchFamily="18" charset="0"/>
              </a:rPr>
              <a:t>Stackoverflow</a:t>
            </a:r>
            <a:r>
              <a:rPr lang="en-IN" sz="2400"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hlinkClick r:id="rId2"/>
              </a:rPr>
              <a:t>https://stackoverflow.com</a:t>
            </a:r>
            <a:r>
              <a:rPr lang="en-IN" sz="2400" dirty="0" smtClean="0">
                <a:latin typeface="Times New Roman" panose="02020603050405020304" pitchFamily="18" charset="0"/>
                <a:cs typeface="Times New Roman" panose="02020603050405020304" pitchFamily="18" charset="0"/>
                <a:hlinkClick r:id="rId2"/>
              </a:rPr>
              <a:t>/</a:t>
            </a:r>
            <a:endParaRPr lang="en-IN" sz="2400" dirty="0" smtClean="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IN" sz="2400" b="1" dirty="0" err="1" smtClean="0">
                <a:latin typeface="Times New Roman" panose="02020603050405020304" pitchFamily="18" charset="0"/>
                <a:cs typeface="Times New Roman" panose="02020603050405020304" pitchFamily="18" charset="0"/>
              </a:rPr>
              <a:t>Laravel</a:t>
            </a:r>
            <a:r>
              <a:rPr lang="en-IN" sz="2400"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hlinkClick r:id="rId3"/>
              </a:rPr>
              <a:t>https://laravel.com</a:t>
            </a:r>
            <a:r>
              <a:rPr lang="en-IN" sz="2400" dirty="0" smtClean="0">
                <a:latin typeface="Times New Roman" panose="02020603050405020304" pitchFamily="18" charset="0"/>
                <a:cs typeface="Times New Roman" panose="02020603050405020304" pitchFamily="18" charset="0"/>
                <a:hlinkClick r:id="rId3"/>
              </a:rPr>
              <a:t>/</a:t>
            </a:r>
            <a:endParaRPr lang="en-IN" sz="2400" dirty="0" smtClean="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W3schools</a:t>
            </a:r>
            <a:r>
              <a:rPr lang="en-IN" sz="2400"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hlinkClick r:id="rId4"/>
              </a:rPr>
              <a:t>https</a:t>
            </a:r>
            <a:r>
              <a:rPr lang="en-IN" sz="2400" dirty="0" smtClean="0">
                <a:latin typeface="Times New Roman" panose="02020603050405020304" pitchFamily="18" charset="0"/>
                <a:cs typeface="Times New Roman" panose="02020603050405020304" pitchFamily="18" charset="0"/>
                <a:hlinkClick r:id="rId4"/>
              </a:rPr>
              <a:t>://www.w3schools.in/</a:t>
            </a:r>
            <a:endParaRPr lang="en-IN" sz="2400" dirty="0" smtClean="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Font </a:t>
            </a:r>
            <a:r>
              <a:rPr lang="en-IN" sz="2400" b="1" dirty="0">
                <a:latin typeface="Times New Roman" panose="02020603050405020304" pitchFamily="18" charset="0"/>
                <a:cs typeface="Times New Roman" panose="02020603050405020304" pitchFamily="18" charset="0"/>
              </a:rPr>
              <a:t>awesome</a:t>
            </a:r>
            <a:r>
              <a:rPr lang="en-IN" sz="2400"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hlinkClick r:id="rId5"/>
              </a:rPr>
              <a:t>https://fontawesome.com</a:t>
            </a:r>
            <a:r>
              <a:rPr lang="en-IN" sz="2400" dirty="0" smtClean="0">
                <a:latin typeface="Times New Roman" panose="02020603050405020304" pitchFamily="18" charset="0"/>
                <a:cs typeface="Times New Roman" panose="02020603050405020304" pitchFamily="18" charset="0"/>
                <a:hlinkClick r:id="rId5"/>
              </a:rPr>
              <a:t>/</a:t>
            </a:r>
            <a:endParaRPr lang="en-IN" sz="2400" dirty="0" smtClean="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Library</a:t>
            </a:r>
            <a:r>
              <a:rPr lang="en-IN" sz="2400"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hlinkClick r:id="rId6"/>
              </a:rPr>
              <a:t>https://cdnjs.com</a:t>
            </a:r>
            <a:r>
              <a:rPr lang="en-IN" sz="2400" dirty="0" smtClean="0">
                <a:latin typeface="Times New Roman" panose="02020603050405020304" pitchFamily="18" charset="0"/>
                <a:cs typeface="Times New Roman" panose="02020603050405020304" pitchFamily="18" charset="0"/>
                <a:hlinkClick r:id="rId6"/>
              </a:rPr>
              <a:t>/</a:t>
            </a:r>
            <a:endParaRPr lang="en-IN" sz="2400" dirty="0" smtClean="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Product</a:t>
            </a:r>
            <a:r>
              <a:rPr lang="en-IN" sz="2400" dirty="0" smtClean="0">
                <a:latin typeface="Times New Roman" panose="02020603050405020304" pitchFamily="18" charset="0"/>
                <a:cs typeface="Times New Roman" panose="02020603050405020304" pitchFamily="18" charset="0"/>
              </a:rPr>
              <a:t> :- </a:t>
            </a:r>
            <a:r>
              <a:rPr lang="en-IN" sz="2400" dirty="0" smtClean="0">
                <a:latin typeface="Times New Roman" panose="02020603050405020304" pitchFamily="18" charset="0"/>
                <a:cs typeface="Times New Roman" panose="02020603050405020304" pitchFamily="18" charset="0"/>
                <a:hlinkClick r:id="rId7"/>
              </a:rPr>
              <a:t>https://</a:t>
            </a:r>
            <a:r>
              <a:rPr lang="en-IN" sz="2400" dirty="0" smtClean="0">
                <a:latin typeface="Times New Roman" panose="02020603050405020304" pitchFamily="18" charset="0"/>
                <a:cs typeface="Times New Roman" panose="02020603050405020304" pitchFamily="18" charset="0"/>
                <a:hlinkClick r:id="rId7"/>
              </a:rPr>
              <a:t>amazon.in</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hlinkClick r:id="rId8"/>
              </a:rPr>
              <a:t>https://</a:t>
            </a:r>
            <a:r>
              <a:rPr lang="en-IN" sz="2400" dirty="0" smtClean="0">
                <a:latin typeface="Times New Roman" panose="02020603050405020304" pitchFamily="18" charset="0"/>
                <a:cs typeface="Times New Roman" panose="02020603050405020304" pitchFamily="18" charset="0"/>
                <a:hlinkClick r:id="rId8"/>
              </a:rPr>
              <a:t>gomechanic.in</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278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3" y="256761"/>
            <a:ext cx="8824475" cy="1320800"/>
          </a:xfrm>
        </p:spPr>
        <p:txBody>
          <a:bodyPr>
            <a:normAutofit/>
          </a:bodyPr>
          <a:lstStyle/>
          <a:p>
            <a:pPr lvl="0"/>
            <a:r>
              <a:rPr lang="en-US" sz="4400" b="1" dirty="0">
                <a:solidFill>
                  <a:srgbClr val="00B050"/>
                </a:solidFill>
                <a:latin typeface="Times New Roman" panose="02020603050405020304" pitchFamily="18" charset="0"/>
                <a:cs typeface="Times New Roman" panose="02020603050405020304" pitchFamily="18" charset="0"/>
              </a:rPr>
              <a:t>CONCLUSION</a:t>
            </a:r>
            <a:endParaRPr lang="gu-IN" sz="4400" b="1" dirty="0">
              <a:solidFill>
                <a:srgbClr val="00B050"/>
              </a:solidFill>
              <a:latin typeface="Times New Roman" panose="02020603050405020304" pitchFamily="18" charset="0"/>
            </a:endParaRPr>
          </a:p>
        </p:txBody>
      </p:sp>
      <p:sp>
        <p:nvSpPr>
          <p:cNvPr id="5" name="Rounded Rectangle 4"/>
          <p:cNvSpPr/>
          <p:nvPr/>
        </p:nvSpPr>
        <p:spPr>
          <a:xfrm>
            <a:off x="677333" y="917162"/>
            <a:ext cx="4013937" cy="86690"/>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
        <p:nvSpPr>
          <p:cNvPr id="2" name="TextBox 1"/>
          <p:cNvSpPr txBox="1"/>
          <p:nvPr/>
        </p:nvSpPr>
        <p:spPr>
          <a:xfrm>
            <a:off x="677333" y="1577561"/>
            <a:ext cx="10166258"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 any business, make it big or small, we must understand that taking good concern of our record is very essential.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seeing that managers do not understand the concept of good inventory management, we must learn to be familiar with it and its applications.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One </a:t>
            </a:r>
            <a:r>
              <a:rPr lang="en-US" sz="2400" dirty="0">
                <a:latin typeface="Times New Roman" panose="02020603050405020304" pitchFamily="18" charset="0"/>
                <a:cs typeface="Times New Roman" panose="02020603050405020304" pitchFamily="18" charset="0"/>
              </a:rPr>
              <a:t>or the reasons for the failure of a commerce is its inventory organization. In attendance are a lot of traditions to fight failure, and we can start from here.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are new technologies that can help us maintain and supervise out inventory. What we can do is learn, implement and evaluate our business.</a:t>
            </a:r>
            <a:endParaRPr lang="gu-IN" sz="2400" dirty="0">
              <a:latin typeface="Times New Roman" panose="02020603050405020304" pitchFamily="18" charset="0"/>
            </a:endParaRPr>
          </a:p>
        </p:txBody>
      </p:sp>
    </p:spTree>
    <p:extLst>
      <p:ext uri="{BB962C8B-B14F-4D97-AF65-F5344CB8AC3E}">
        <p14:creationId xmlns:p14="http://schemas.microsoft.com/office/powerpoint/2010/main" val="4567784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673627" y="675861"/>
            <a:ext cx="5363092" cy="5068956"/>
            <a:chOff x="2357438" y="0"/>
            <a:chExt cx="3881437" cy="3881437"/>
          </a:xfrm>
        </p:grpSpPr>
        <p:sp>
          <p:nvSpPr>
            <p:cNvPr id="6" name="Oval 5"/>
            <p:cNvSpPr/>
            <p:nvPr/>
          </p:nvSpPr>
          <p:spPr>
            <a:xfrm>
              <a:off x="2357438" y="0"/>
              <a:ext cx="3881437" cy="388143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7" name="Oval 4"/>
            <p:cNvSpPr txBox="1"/>
            <p:nvPr/>
          </p:nvSpPr>
          <p:spPr>
            <a:xfrm>
              <a:off x="2925860" y="568423"/>
              <a:ext cx="2841181" cy="2744591"/>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2044700" rtl="0">
                <a:lnSpc>
                  <a:spcPct val="90000"/>
                </a:lnSpc>
                <a:spcBef>
                  <a:spcPct val="0"/>
                </a:spcBef>
                <a:spcAft>
                  <a:spcPct val="35000"/>
                </a:spcAft>
              </a:pPr>
              <a:r>
                <a:rPr lang="en-US" sz="4600" b="1" kern="1200" dirty="0" smtClean="0">
                  <a:solidFill>
                    <a:srgbClr val="00B050"/>
                  </a:solidFill>
                  <a:latin typeface="Times New Roman" panose="02020603050405020304" pitchFamily="18" charset="0"/>
                  <a:cs typeface="Times New Roman" panose="02020603050405020304" pitchFamily="18" charset="0"/>
                </a:rPr>
                <a:t>Thanking  You</a:t>
              </a:r>
              <a:endParaRPr lang="en-US" sz="4600" b="1" kern="1200" dirty="0">
                <a:solidFill>
                  <a:srgbClr val="00B050"/>
                </a:solidFill>
                <a:latin typeface="Times New Roman" panose="02020603050405020304" pitchFamily="18" charset="0"/>
                <a:cs typeface="Times New Roman" panose="02020603050405020304" pitchFamily="18" charset="0"/>
              </a:endParaRP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01" y="316686"/>
            <a:ext cx="3104731" cy="718349"/>
          </a:xfrm>
          <a:prstGeom prst="rect">
            <a:avLst/>
          </a:prstGeom>
        </p:spPr>
      </p:pic>
    </p:spTree>
    <p:extLst>
      <p:ext uri="{BB962C8B-B14F-4D97-AF65-F5344CB8AC3E}">
        <p14:creationId xmlns:p14="http://schemas.microsoft.com/office/powerpoint/2010/main" val="19225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US" sz="4400" b="1" dirty="0">
                <a:solidFill>
                  <a:srgbClr val="00B050"/>
                </a:solidFill>
                <a:latin typeface="Century Gothic"/>
              </a:rPr>
              <a:t>Limitation of Existing System</a:t>
            </a:r>
            <a:endParaRPr lang="gu-IN" sz="44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677333" y="1745049"/>
            <a:ext cx="9195715" cy="4668108"/>
          </a:xfrm>
        </p:spPr>
        <p:txBody>
          <a:bodyPr>
            <a:normAutofit fontScale="92500" lnSpcReduction="20000"/>
          </a:bodyPr>
          <a:lstStyle/>
          <a:p>
            <a:pPr>
              <a:lnSpc>
                <a:spcPct val="115000"/>
              </a:lnSpc>
            </a:pPr>
            <a:r>
              <a:rPr lang="en-IN"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1. Frauds in online </a:t>
            </a:r>
            <a:r>
              <a:rPr lang="en-IN"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shopping</a:t>
            </a:r>
            <a:r>
              <a:rPr lang="en-GB"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a:t>
            </a:r>
            <a:endParaRPr lang="en-US" sz="2000" dirty="0">
              <a:latin typeface="Calibri" panose="020F0502020204030204" pitchFamily="34" charset="0"/>
              <a:ea typeface="Calibri" panose="020F0502020204030204" pitchFamily="34" charset="0"/>
              <a:cs typeface="Shruti" panose="020B0502040204020203" pitchFamily="34" charset="0"/>
            </a:endParaRPr>
          </a:p>
          <a:p>
            <a:pPr>
              <a:lnSpc>
                <a:spcPct val="115000"/>
              </a:lnSpc>
            </a:pPr>
            <a:r>
              <a:rPr lang="en-IN"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2. Delay in the </a:t>
            </a:r>
            <a:r>
              <a:rPr lang="en-IN" sz="2400" b="1" dirty="0" smtClean="0">
                <a:solidFill>
                  <a:schemeClr val="accent1">
                    <a:lumMod val="75000"/>
                  </a:schemeClr>
                </a:solidFill>
                <a:latin typeface="Times New Roman" panose="02020603050405020304" pitchFamily="18" charset="0"/>
                <a:ea typeface="Times New Roman" panose="02020603050405020304" pitchFamily="18" charset="0"/>
                <a:cs typeface="Shruti" panose="020B0502040204020203" pitchFamily="34" charset="0"/>
              </a:rPr>
              <a:t>delivery</a:t>
            </a:r>
            <a:r>
              <a:rPr lang="en-GB"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a:t>
            </a:r>
            <a:endParaRPr lang="en-US" sz="2000" dirty="0">
              <a:latin typeface="Calibri" panose="020F0502020204030204" pitchFamily="34" charset="0"/>
              <a:ea typeface="Calibri" panose="020F0502020204030204" pitchFamily="34" charset="0"/>
              <a:cs typeface="Shruti" panose="020B0502040204020203" pitchFamily="34" charset="0"/>
            </a:endParaRPr>
          </a:p>
          <a:p>
            <a:pPr>
              <a:lnSpc>
                <a:spcPct val="115000"/>
              </a:lnSpc>
              <a:spcAft>
                <a:spcPts val="800"/>
              </a:spcAft>
            </a:pP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3. You </a:t>
            </a:r>
            <a:r>
              <a:rPr lang="en-GB" sz="2400" b="1" dirty="0">
                <a:solidFill>
                  <a:schemeClr val="accent1">
                    <a:lumMod val="75000"/>
                  </a:schemeClr>
                </a:solidFill>
                <a:latin typeface="Times New Roman" panose="02020603050405020304" pitchFamily="18" charset="0"/>
                <a:ea typeface="Times New Roman" panose="02020603050405020304" pitchFamily="18" charset="0"/>
                <a:cs typeface="Shruti" panose="020B0502040204020203" pitchFamily="34" charset="0"/>
              </a:rPr>
              <a:t>can't touch </a:t>
            </a: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the </a:t>
            </a:r>
            <a:r>
              <a:rPr lang="en-GB"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product.</a:t>
            </a:r>
            <a:endParaRPr lang="en-US" sz="2000" dirty="0">
              <a:latin typeface="Calibri" panose="020F0502020204030204" pitchFamily="34" charset="0"/>
              <a:ea typeface="Calibri" panose="020F0502020204030204" pitchFamily="34" charset="0"/>
              <a:cs typeface="Shruti" panose="020B0502040204020203" pitchFamily="34" charset="0"/>
            </a:endParaRPr>
          </a:p>
          <a:p>
            <a:pPr>
              <a:lnSpc>
                <a:spcPct val="115000"/>
              </a:lnSpc>
              <a:spcAft>
                <a:spcPts val="800"/>
              </a:spcAft>
            </a:pP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4. You cannot </a:t>
            </a:r>
            <a:r>
              <a:rPr lang="en-GB"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bargain.</a:t>
            </a:r>
            <a:endParaRPr lang="en-US" sz="2000" dirty="0">
              <a:latin typeface="Calibri" panose="020F0502020204030204" pitchFamily="34" charset="0"/>
              <a:ea typeface="Calibri" panose="020F0502020204030204" pitchFamily="34" charset="0"/>
              <a:cs typeface="Shruti" panose="020B0502040204020203" pitchFamily="34" charset="0"/>
            </a:endParaRPr>
          </a:p>
          <a:p>
            <a:pPr>
              <a:lnSpc>
                <a:spcPct val="115000"/>
              </a:lnSpc>
              <a:spcAft>
                <a:spcPts val="800"/>
              </a:spcAft>
            </a:pP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5. Hidden costs and </a:t>
            </a:r>
            <a:r>
              <a:rPr lang="en-GB" sz="2400" b="1" dirty="0">
                <a:solidFill>
                  <a:schemeClr val="accent1">
                    <a:lumMod val="75000"/>
                  </a:schemeClr>
                </a:solidFill>
                <a:latin typeface="Times New Roman" panose="02020603050405020304" pitchFamily="18" charset="0"/>
                <a:ea typeface="Times New Roman" panose="02020603050405020304" pitchFamily="18" charset="0"/>
                <a:cs typeface="Shruti" panose="020B0502040204020203" pitchFamily="34" charset="0"/>
              </a:rPr>
              <a:t>shipping </a:t>
            </a:r>
            <a:r>
              <a:rPr lang="en-GB" sz="2400" b="1" dirty="0" smtClean="0">
                <a:solidFill>
                  <a:schemeClr val="accent1">
                    <a:lumMod val="75000"/>
                  </a:schemeClr>
                </a:solidFill>
                <a:latin typeface="Times New Roman" panose="02020603050405020304" pitchFamily="18" charset="0"/>
                <a:ea typeface="Times New Roman" panose="02020603050405020304" pitchFamily="18" charset="0"/>
                <a:cs typeface="Shruti" panose="020B0502040204020203" pitchFamily="34" charset="0"/>
              </a:rPr>
              <a:t>charges</a:t>
            </a:r>
            <a:r>
              <a:rPr lang="en-GB"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a:t>
            </a:r>
            <a:endParaRPr lang="en-US" sz="2000" dirty="0">
              <a:latin typeface="Calibri" panose="020F0502020204030204" pitchFamily="34" charset="0"/>
              <a:ea typeface="Calibri" panose="020F0502020204030204" pitchFamily="34" charset="0"/>
              <a:cs typeface="Shruti" panose="020B0502040204020203" pitchFamily="34" charset="0"/>
            </a:endParaRPr>
          </a:p>
          <a:p>
            <a:pPr>
              <a:lnSpc>
                <a:spcPct val="115000"/>
              </a:lnSpc>
              <a:spcAft>
                <a:spcPts val="800"/>
              </a:spcAft>
            </a:pP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6. Lack of </a:t>
            </a:r>
            <a:r>
              <a:rPr lang="en-GB" sz="2400" b="1" dirty="0" smtClean="0">
                <a:solidFill>
                  <a:schemeClr val="accent1">
                    <a:lumMod val="75000"/>
                  </a:schemeClr>
                </a:solidFill>
                <a:latin typeface="Times New Roman" panose="02020603050405020304" pitchFamily="18" charset="0"/>
                <a:ea typeface="Times New Roman" panose="02020603050405020304" pitchFamily="18" charset="0"/>
                <a:cs typeface="Shruti" panose="020B0502040204020203" pitchFamily="34" charset="0"/>
              </a:rPr>
              <a:t>interaction</a:t>
            </a:r>
            <a:r>
              <a:rPr lang="en-GB"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a:t>
            </a:r>
            <a:endParaRPr lang="en-US" sz="2000" dirty="0">
              <a:latin typeface="Calibri" panose="020F0502020204030204" pitchFamily="34" charset="0"/>
              <a:ea typeface="Calibri" panose="020F0502020204030204" pitchFamily="34" charset="0"/>
              <a:cs typeface="Shruti" panose="020B0502040204020203" pitchFamily="34" charset="0"/>
            </a:endParaRPr>
          </a:p>
          <a:p>
            <a:pPr>
              <a:lnSpc>
                <a:spcPct val="115000"/>
              </a:lnSpc>
              <a:spcAft>
                <a:spcPts val="800"/>
              </a:spcAft>
            </a:pP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7. </a:t>
            </a:r>
            <a:r>
              <a:rPr lang="en-GB" sz="2400" b="1" dirty="0">
                <a:solidFill>
                  <a:schemeClr val="accent1">
                    <a:lumMod val="75000"/>
                  </a:schemeClr>
                </a:solidFill>
                <a:latin typeface="Times New Roman" panose="02020603050405020304" pitchFamily="18" charset="0"/>
                <a:ea typeface="Times New Roman" panose="02020603050405020304" pitchFamily="18" charset="0"/>
                <a:cs typeface="Shruti" panose="020B0502040204020203" pitchFamily="34" charset="0"/>
              </a:rPr>
              <a:t>Returning</a:t>
            </a: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 the </a:t>
            </a:r>
            <a:r>
              <a:rPr lang="en-GB"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product.</a:t>
            </a:r>
            <a:endParaRPr lang="en-US" sz="2000" dirty="0">
              <a:latin typeface="Calibri" panose="020F0502020204030204" pitchFamily="34" charset="0"/>
              <a:ea typeface="Calibri" panose="020F0502020204030204" pitchFamily="34" charset="0"/>
              <a:cs typeface="Shruti" panose="020B0502040204020203" pitchFamily="34" charset="0"/>
            </a:endParaRPr>
          </a:p>
          <a:p>
            <a:pPr>
              <a:lnSpc>
                <a:spcPct val="115000"/>
              </a:lnSpc>
              <a:spcAft>
                <a:spcPts val="800"/>
              </a:spcAft>
            </a:pP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8. Low Level of </a:t>
            </a:r>
            <a:r>
              <a:rPr lang="en-GB"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Security.</a:t>
            </a:r>
            <a:endParaRPr lang="en-US" sz="2000" dirty="0">
              <a:latin typeface="Calibri" panose="020F0502020204030204" pitchFamily="34" charset="0"/>
              <a:ea typeface="Calibri" panose="020F0502020204030204" pitchFamily="34" charset="0"/>
              <a:cs typeface="Shruti" panose="020B0502040204020203" pitchFamily="34" charset="0"/>
            </a:endParaRPr>
          </a:p>
          <a:p>
            <a:pPr>
              <a:lnSpc>
                <a:spcPct val="115000"/>
              </a:lnSpc>
              <a:spcAft>
                <a:spcPts val="800"/>
              </a:spcAft>
              <a:tabLst>
                <a:tab pos="279400" algn="l"/>
              </a:tabLst>
            </a:pP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9.</a:t>
            </a:r>
            <a:r>
              <a:rPr lang="en-GB" sz="1600" dirty="0">
                <a:solidFill>
                  <a:srgbClr val="000000"/>
                </a:solidFill>
                <a:latin typeface="Times New Roman" panose="02020603050405020304" pitchFamily="18" charset="0"/>
                <a:ea typeface="Calibri" panose="020F0502020204030204" pitchFamily="34" charset="0"/>
                <a:cs typeface="Shruti" panose="020B0502040204020203" pitchFamily="34" charset="0"/>
              </a:rPr>
              <a:t> </a:t>
            </a: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Time </a:t>
            </a:r>
            <a:r>
              <a:rPr lang="en-GB" sz="2400" b="1" dirty="0" smtClean="0">
                <a:solidFill>
                  <a:schemeClr val="accent1">
                    <a:lumMod val="75000"/>
                  </a:schemeClr>
                </a:solidFill>
                <a:latin typeface="Times New Roman" panose="02020603050405020304" pitchFamily="18" charset="0"/>
                <a:ea typeface="Times New Roman" panose="02020603050405020304" pitchFamily="18" charset="0"/>
                <a:cs typeface="Shruti" panose="020B0502040204020203" pitchFamily="34" charset="0"/>
              </a:rPr>
              <a:t>Consuming</a:t>
            </a: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a:t>
            </a:r>
            <a:endParaRPr lang="en-US" sz="2000" dirty="0">
              <a:latin typeface="Calibri" panose="020F0502020204030204" pitchFamily="34" charset="0"/>
              <a:ea typeface="Calibri" panose="020F0502020204030204" pitchFamily="34" charset="0"/>
              <a:cs typeface="Shruti" panose="020B0502040204020203" pitchFamily="34" charset="0"/>
            </a:endParaRPr>
          </a:p>
        </p:txBody>
      </p:sp>
      <p:sp>
        <p:nvSpPr>
          <p:cNvPr id="4" name="Rounded Rectangle 3"/>
          <p:cNvSpPr/>
          <p:nvPr/>
        </p:nvSpPr>
        <p:spPr>
          <a:xfrm>
            <a:off x="654904" y="1173894"/>
            <a:ext cx="7537626" cy="86495"/>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Tree>
    <p:extLst>
      <p:ext uri="{BB962C8B-B14F-4D97-AF65-F5344CB8AC3E}">
        <p14:creationId xmlns:p14="http://schemas.microsoft.com/office/powerpoint/2010/main" val="92698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904" y="245345"/>
            <a:ext cx="10073044" cy="1320800"/>
          </a:xfrm>
        </p:spPr>
        <p:txBody>
          <a:bodyPr>
            <a:normAutofit/>
          </a:bodyPr>
          <a:lstStyle/>
          <a:p>
            <a:r>
              <a:rPr lang="en-US" sz="4400" b="1" dirty="0">
                <a:solidFill>
                  <a:srgbClr val="00B050"/>
                </a:solidFill>
                <a:latin typeface="Times New Roman" panose="02020603050405020304" pitchFamily="18" charset="0"/>
                <a:cs typeface="Times New Roman" panose="02020603050405020304" pitchFamily="18" charset="0"/>
              </a:rPr>
              <a:t>Project Profile</a:t>
            </a:r>
            <a:endParaRPr lang="gu-IN" sz="4400" b="1" dirty="0">
              <a:solidFill>
                <a:srgbClr val="00B050"/>
              </a:solidFill>
              <a:latin typeface="Times New Roman" panose="02020603050405020304" pitchFamily="18" charset="0"/>
            </a:endParaRPr>
          </a:p>
        </p:txBody>
      </p:sp>
      <p:sp>
        <p:nvSpPr>
          <p:cNvPr id="4" name="Rounded Rectangle 3"/>
          <p:cNvSpPr/>
          <p:nvPr/>
        </p:nvSpPr>
        <p:spPr>
          <a:xfrm>
            <a:off x="469556" y="905745"/>
            <a:ext cx="4361939" cy="86495"/>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graphicFrame>
        <p:nvGraphicFramePr>
          <p:cNvPr id="5" name="Table 8">
            <a:extLst>
              <a:ext uri="{FF2B5EF4-FFF2-40B4-BE49-F238E27FC236}">
                <a16:creationId xmlns:a16="http://schemas.microsoft.com/office/drawing/2014/main" id="{F3D824E5-C454-4C3F-8D32-4DAB9EA3F3ED}"/>
              </a:ext>
            </a:extLst>
          </p:cNvPr>
          <p:cNvGraphicFramePr>
            <a:graphicFrameLocks/>
          </p:cNvGraphicFramePr>
          <p:nvPr>
            <p:extLst>
              <p:ext uri="{D42A27DB-BD31-4B8C-83A1-F6EECF244321}">
                <p14:modId xmlns:p14="http://schemas.microsoft.com/office/powerpoint/2010/main" val="3046451435"/>
              </p:ext>
            </p:extLst>
          </p:nvPr>
        </p:nvGraphicFramePr>
        <p:xfrm>
          <a:off x="293965" y="1369674"/>
          <a:ext cx="10142122" cy="5100700"/>
        </p:xfrm>
        <a:graphic>
          <a:graphicData uri="http://schemas.openxmlformats.org/drawingml/2006/table">
            <a:tbl>
              <a:tblPr bandRow="1">
                <a:tableStyleId>{5C22544A-7EE6-4342-B048-85BDC9FD1C3A}</a:tableStyleId>
              </a:tblPr>
              <a:tblGrid>
                <a:gridCol w="5071061">
                  <a:extLst>
                    <a:ext uri="{9D8B030D-6E8A-4147-A177-3AD203B41FA5}">
                      <a16:colId xmlns:a16="http://schemas.microsoft.com/office/drawing/2014/main" val="1304770906"/>
                    </a:ext>
                  </a:extLst>
                </a:gridCol>
                <a:gridCol w="5071061">
                  <a:extLst>
                    <a:ext uri="{9D8B030D-6E8A-4147-A177-3AD203B41FA5}">
                      <a16:colId xmlns:a16="http://schemas.microsoft.com/office/drawing/2014/main" val="3919530862"/>
                    </a:ext>
                  </a:extLst>
                </a:gridCol>
              </a:tblGrid>
              <a:tr h="653375">
                <a:tc>
                  <a:txBody>
                    <a:bodyPr/>
                    <a:lstStyle/>
                    <a:p>
                      <a:r>
                        <a:rPr lang="en-US" sz="2400" b="1" dirty="0">
                          <a:solidFill>
                            <a:srgbClr val="0070C0"/>
                          </a:solidFill>
                          <a:latin typeface="Times New Roman" panose="02020603050405020304" pitchFamily="18" charset="0"/>
                          <a:cs typeface="Times New Roman" panose="02020603050405020304" pitchFamily="18" charset="0"/>
                        </a:rPr>
                        <a:t>Project Title</a:t>
                      </a:r>
                    </a:p>
                  </a:txBody>
                  <a:tcPr>
                    <a:solidFill>
                      <a:schemeClr val="bg1"/>
                    </a:solidFill>
                  </a:tcPr>
                </a:tc>
                <a:tc>
                  <a:txBody>
                    <a:bodyPr/>
                    <a:lstStyle/>
                    <a:p>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3">
                              <a:lumMod val="75000"/>
                            </a:schemeClr>
                          </a:solidFill>
                          <a:latin typeface="Times New Roman" panose="02020603050405020304" pitchFamily="18" charset="0"/>
                          <a:cs typeface="Times New Roman" panose="02020603050405020304" pitchFamily="18" charset="0"/>
                        </a:rPr>
                        <a:t>Inventory Management</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990818720"/>
                  </a:ext>
                </a:extLst>
              </a:tr>
              <a:tr h="653375">
                <a:tc>
                  <a:txBody>
                    <a:bodyPr/>
                    <a:lstStyle/>
                    <a:p>
                      <a:r>
                        <a:rPr lang="en-US" sz="2400" b="1" dirty="0">
                          <a:solidFill>
                            <a:srgbClr val="0070C0"/>
                          </a:solidFill>
                          <a:latin typeface="Times New Roman" panose="02020603050405020304" pitchFamily="18" charset="0"/>
                          <a:cs typeface="Times New Roman" panose="02020603050405020304" pitchFamily="18" charset="0"/>
                        </a:rPr>
                        <a:t>Project Category</a:t>
                      </a:r>
                    </a:p>
                  </a:txBody>
                  <a:tcPr>
                    <a:solidFill>
                      <a:schemeClr val="bg1"/>
                    </a:solidFill>
                  </a:tcPr>
                </a:tc>
                <a:tc>
                  <a:txBody>
                    <a:bodyPr/>
                    <a:lstStyle/>
                    <a:p>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3">
                              <a:lumMod val="75000"/>
                            </a:schemeClr>
                          </a:solidFill>
                          <a:latin typeface="Times New Roman" panose="02020603050405020304" pitchFamily="18" charset="0"/>
                          <a:cs typeface="Times New Roman" panose="02020603050405020304" pitchFamily="18" charset="0"/>
                        </a:rPr>
                        <a:t>E-Commerce</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222882578"/>
                  </a:ext>
                </a:extLst>
              </a:tr>
              <a:tr h="653375">
                <a:tc>
                  <a:txBody>
                    <a:bodyPr/>
                    <a:lstStyle/>
                    <a:p>
                      <a:r>
                        <a:rPr lang="en-US" sz="2400" b="1" dirty="0">
                          <a:solidFill>
                            <a:srgbClr val="0070C0"/>
                          </a:solidFill>
                          <a:latin typeface="Times New Roman" panose="02020603050405020304" pitchFamily="18" charset="0"/>
                          <a:cs typeface="Times New Roman" panose="02020603050405020304" pitchFamily="18" charset="0"/>
                        </a:rPr>
                        <a:t>Project Guide</a:t>
                      </a:r>
                    </a:p>
                  </a:txBody>
                  <a:tcPr>
                    <a:solidFill>
                      <a:schemeClr val="bg1"/>
                    </a:solidFill>
                  </a:tcPr>
                </a:tc>
                <a:tc>
                  <a:txBody>
                    <a:bodyPr/>
                    <a:lstStyle/>
                    <a:p>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3">
                              <a:lumMod val="75000"/>
                            </a:schemeClr>
                          </a:solidFill>
                          <a:latin typeface="Times New Roman" panose="02020603050405020304" pitchFamily="18" charset="0"/>
                          <a:cs typeface="Times New Roman" panose="02020603050405020304" pitchFamily="18" charset="0"/>
                        </a:rPr>
                        <a:t>Chirag C. Patel</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568059348"/>
                  </a:ext>
                </a:extLst>
              </a:tr>
              <a:tr h="653375">
                <a:tc>
                  <a:txBody>
                    <a:bodyPr/>
                    <a:lstStyle/>
                    <a:p>
                      <a:r>
                        <a:rPr lang="en-US" sz="2400" b="1" dirty="0">
                          <a:solidFill>
                            <a:srgbClr val="0070C0"/>
                          </a:solidFill>
                          <a:latin typeface="Times New Roman" panose="02020603050405020304" pitchFamily="18" charset="0"/>
                          <a:cs typeface="Times New Roman" panose="02020603050405020304" pitchFamily="18" charset="0"/>
                        </a:rPr>
                        <a:t>Frontend Technology</a:t>
                      </a:r>
                    </a:p>
                  </a:txBody>
                  <a:tcPr>
                    <a:solidFill>
                      <a:schemeClr val="bg1"/>
                    </a:solidFill>
                  </a:tcPr>
                </a:tc>
                <a:tc>
                  <a:txBody>
                    <a:bodyPr/>
                    <a:lstStyle/>
                    <a:p>
                      <a:r>
                        <a:rPr lang="en-US" sz="2400" dirty="0" smtClean="0">
                          <a:solidFill>
                            <a:schemeClr val="accent3">
                              <a:lumMod val="75000"/>
                            </a:schemeClr>
                          </a:solidFill>
                          <a:latin typeface="Times New Roman" panose="02020603050405020304" pitchFamily="18" charset="0"/>
                          <a:cs typeface="Times New Roman" panose="02020603050405020304" pitchFamily="18" charset="0"/>
                        </a:rPr>
                        <a:t>: </a:t>
                      </a:r>
                      <a:r>
                        <a:rPr lang="en-IN" sz="2400" dirty="0" smtClean="0">
                          <a:solidFill>
                            <a:srgbClr val="50B695"/>
                          </a:solidFill>
                          <a:effectLst/>
                          <a:latin typeface="Times New Roman" panose="02020603050405020304" pitchFamily="18" charset="0"/>
                          <a:ea typeface="Times New Roman" panose="02020603050405020304" pitchFamily="18" charset="0"/>
                        </a:rPr>
                        <a:t>Sublime Text 3.2.2</a:t>
                      </a:r>
                      <a:endParaRPr lang="en-US" sz="2400" dirty="0">
                        <a:solidFill>
                          <a:srgbClr val="50B695"/>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526999501"/>
                  </a:ext>
                </a:extLst>
              </a:tr>
              <a:tr h="653375">
                <a:tc>
                  <a:txBody>
                    <a:bodyPr/>
                    <a:lstStyle/>
                    <a:p>
                      <a:r>
                        <a:rPr lang="en-US" sz="2400" b="1" dirty="0">
                          <a:solidFill>
                            <a:srgbClr val="0070C0"/>
                          </a:solidFill>
                          <a:latin typeface="Times New Roman" panose="02020603050405020304" pitchFamily="18" charset="0"/>
                          <a:cs typeface="Times New Roman" panose="02020603050405020304" pitchFamily="18" charset="0"/>
                        </a:rPr>
                        <a:t>Backend Technology</a:t>
                      </a:r>
                    </a:p>
                  </a:txBody>
                  <a:tcPr>
                    <a:solidFill>
                      <a:schemeClr val="bg1"/>
                    </a:solidFill>
                  </a:tcPr>
                </a:tc>
                <a:tc>
                  <a:txBody>
                    <a:bodyPr/>
                    <a:lstStyle/>
                    <a:p>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IN" sz="2400" dirty="0" smtClean="0">
                          <a:solidFill>
                            <a:srgbClr val="50B695"/>
                          </a:solidFill>
                          <a:effectLst/>
                          <a:latin typeface="Times New Roman" panose="02020603050405020304" pitchFamily="18" charset="0"/>
                          <a:ea typeface="Times New Roman" panose="02020603050405020304" pitchFamily="18" charset="0"/>
                        </a:rPr>
                        <a:t>MySQL( </a:t>
                      </a:r>
                      <a:r>
                        <a:rPr lang="en-IN" sz="2000" dirty="0" smtClean="0">
                          <a:solidFill>
                            <a:srgbClr val="50B695"/>
                          </a:solidFill>
                          <a:effectLst/>
                          <a:latin typeface="Times New Roman" panose="02020603050405020304" pitchFamily="18" charset="0"/>
                          <a:ea typeface="Times New Roman" panose="02020603050405020304" pitchFamily="18" charset="0"/>
                        </a:rPr>
                        <a:t>phpmyadmin</a:t>
                      </a:r>
                      <a:r>
                        <a:rPr lang="en-IN" sz="1800" dirty="0" smtClean="0">
                          <a:solidFill>
                            <a:srgbClr val="50B695"/>
                          </a:solidFill>
                          <a:effectLst/>
                          <a:latin typeface="Times New Roman" panose="02020603050405020304" pitchFamily="18" charset="0"/>
                          <a:ea typeface="Times New Roman" panose="02020603050405020304" pitchFamily="18" charset="0"/>
                        </a:rPr>
                        <a:t> </a:t>
                      </a:r>
                      <a:r>
                        <a:rPr lang="en-IN" sz="2400" dirty="0" smtClean="0">
                          <a:solidFill>
                            <a:srgbClr val="50B695"/>
                          </a:solidFill>
                          <a:effectLst/>
                          <a:latin typeface="Times New Roman" panose="02020603050405020304" pitchFamily="18" charset="0"/>
                          <a:ea typeface="Times New Roman" panose="02020603050405020304" pitchFamily="18" charset="0"/>
                        </a:rPr>
                        <a:t>)</a:t>
                      </a:r>
                      <a:endParaRPr lang="en-US" sz="2400" dirty="0">
                        <a:solidFill>
                          <a:srgbClr val="50B695"/>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53553963"/>
                  </a:ext>
                </a:extLst>
              </a:tr>
              <a:tr h="653375">
                <a:tc>
                  <a:txBody>
                    <a:bodyPr/>
                    <a:lstStyle/>
                    <a:p>
                      <a:r>
                        <a:rPr lang="en-US" sz="2400" b="1" dirty="0" smtClean="0">
                          <a:solidFill>
                            <a:srgbClr val="0070C0"/>
                          </a:solidFill>
                          <a:latin typeface="Times New Roman" panose="02020603050405020304" pitchFamily="18" charset="0"/>
                          <a:cs typeface="Times New Roman" panose="02020603050405020304" pitchFamily="18" charset="0"/>
                        </a:rPr>
                        <a:t>Framework</a:t>
                      </a:r>
                      <a:endParaRPr lang="en-US" sz="2400" b="1" dirty="0">
                        <a:solidFill>
                          <a:srgbClr val="0070C0"/>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smtClean="0">
                          <a:solidFill>
                            <a:schemeClr val="accent3">
                              <a:lumMod val="75000"/>
                            </a:schemeClr>
                          </a:solidFill>
                          <a:latin typeface="Times New Roman" panose="02020603050405020304" pitchFamily="18" charset="0"/>
                          <a:cs typeface="Times New Roman" panose="02020603050405020304" pitchFamily="18" charset="0"/>
                        </a:rPr>
                        <a:t>Larval</a:t>
                      </a:r>
                      <a:r>
                        <a:rPr lang="en-US" sz="2400" baseline="0" dirty="0" smtClean="0">
                          <a:solidFill>
                            <a:schemeClr val="accent3">
                              <a:lumMod val="75000"/>
                            </a:schemeClr>
                          </a:solidFill>
                          <a:latin typeface="Times New Roman" panose="02020603050405020304" pitchFamily="18" charset="0"/>
                          <a:cs typeface="Times New Roman" panose="02020603050405020304" pitchFamily="18" charset="0"/>
                        </a:rPr>
                        <a:t> Framework</a:t>
                      </a:r>
                      <a:endParaRPr lang="en-US" sz="2400" dirty="0" smtClean="0">
                        <a:solidFill>
                          <a:schemeClr val="accent3">
                            <a:lumMod val="75000"/>
                          </a:schemeClr>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922096733"/>
                  </a:ext>
                </a:extLst>
              </a:tr>
              <a:tr h="1180450">
                <a:tc>
                  <a:txBody>
                    <a:bodyPr/>
                    <a:lstStyle/>
                    <a:p>
                      <a:r>
                        <a:rPr lang="en-US" sz="2400" b="1" dirty="0">
                          <a:solidFill>
                            <a:srgbClr val="0070C0"/>
                          </a:solidFill>
                          <a:latin typeface="Times New Roman" panose="02020603050405020304" pitchFamily="18" charset="0"/>
                          <a:cs typeface="Times New Roman" panose="02020603050405020304" pitchFamily="18" charset="0"/>
                        </a:rPr>
                        <a:t>Team Members</a:t>
                      </a:r>
                    </a:p>
                  </a:txBody>
                  <a:tcPr>
                    <a:solidFill>
                      <a:schemeClr val="bg1"/>
                    </a:solidFill>
                  </a:tcPr>
                </a:tc>
                <a:tc>
                  <a:txBody>
                    <a:bodyPr/>
                    <a:lstStyle/>
                    <a:p>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000" dirty="0" err="1" smtClean="0">
                          <a:solidFill>
                            <a:schemeClr val="accent3">
                              <a:lumMod val="75000"/>
                            </a:schemeClr>
                          </a:solidFill>
                          <a:latin typeface="Times New Roman" panose="02020603050405020304" pitchFamily="18" charset="0"/>
                          <a:cs typeface="Times New Roman" panose="02020603050405020304" pitchFamily="18" charset="0"/>
                        </a:rPr>
                        <a:t>Nityanand</a:t>
                      </a:r>
                      <a:r>
                        <a:rPr lang="en-US" sz="2000" dirty="0" smtClean="0">
                          <a:solidFill>
                            <a:schemeClr val="accent3">
                              <a:lumMod val="75000"/>
                            </a:schemeClr>
                          </a:solidFill>
                          <a:latin typeface="Times New Roman" panose="02020603050405020304" pitchFamily="18" charset="0"/>
                          <a:cs typeface="Times New Roman" panose="02020603050405020304" pitchFamily="18" charset="0"/>
                        </a:rPr>
                        <a:t> </a:t>
                      </a:r>
                      <a:r>
                        <a:rPr lang="en-US" sz="2000" dirty="0" err="1" smtClean="0">
                          <a:solidFill>
                            <a:schemeClr val="accent3">
                              <a:lumMod val="75000"/>
                            </a:schemeClr>
                          </a:solidFill>
                          <a:latin typeface="Times New Roman" panose="02020603050405020304" pitchFamily="18" charset="0"/>
                          <a:cs typeface="Times New Roman" panose="02020603050405020304" pitchFamily="18" charset="0"/>
                        </a:rPr>
                        <a:t>Jha</a:t>
                      </a:r>
                      <a:r>
                        <a:rPr lang="en-US" sz="2000" dirty="0" smtClean="0">
                          <a:solidFill>
                            <a:schemeClr val="accent3">
                              <a:lumMod val="75000"/>
                            </a:schemeClr>
                          </a:solidFill>
                          <a:latin typeface="Times New Roman" panose="02020603050405020304" pitchFamily="18" charset="0"/>
                          <a:cs typeface="Times New Roman" panose="02020603050405020304" pitchFamily="18" charset="0"/>
                        </a:rPr>
                        <a:t> (Y-209), </a:t>
                      </a:r>
                    </a:p>
                    <a:p>
                      <a:r>
                        <a:rPr lang="en-US" sz="2000" dirty="0" smtClean="0">
                          <a:solidFill>
                            <a:schemeClr val="accent3">
                              <a:lumMod val="75000"/>
                            </a:schemeClr>
                          </a:solidFill>
                          <a:latin typeface="Times New Roman" panose="02020603050405020304" pitchFamily="18" charset="0"/>
                          <a:cs typeface="Times New Roman" panose="02020603050405020304" pitchFamily="18" charset="0"/>
                        </a:rPr>
                        <a:t>   Alpesh</a:t>
                      </a:r>
                      <a:r>
                        <a:rPr lang="en-US" sz="2000" baseline="0" dirty="0" smtClean="0">
                          <a:solidFill>
                            <a:schemeClr val="accent3">
                              <a:lumMod val="75000"/>
                            </a:schemeClr>
                          </a:solidFill>
                          <a:latin typeface="Times New Roman" panose="02020603050405020304" pitchFamily="18" charset="0"/>
                          <a:cs typeface="Times New Roman" panose="02020603050405020304" pitchFamily="18" charset="0"/>
                        </a:rPr>
                        <a:t> Mishra (</a:t>
                      </a:r>
                      <a:r>
                        <a:rPr lang="en-US" sz="2000" baseline="0" dirty="0" smtClean="0">
                          <a:solidFill>
                            <a:schemeClr val="accent3">
                              <a:lumMod val="75000"/>
                            </a:schemeClr>
                          </a:solidFill>
                          <a:latin typeface="Times New Roman" panose="02020603050405020304" pitchFamily="18" charset="0"/>
                          <a:cs typeface="Times New Roman" panose="02020603050405020304" pitchFamily="18" charset="0"/>
                        </a:rPr>
                        <a:t>Y-047), </a:t>
                      </a:r>
                      <a:endParaRPr lang="en-US" sz="2000" baseline="0" dirty="0" smtClean="0">
                        <a:solidFill>
                          <a:schemeClr val="accent3">
                            <a:lumMod val="75000"/>
                          </a:schemeClr>
                        </a:solidFill>
                        <a:latin typeface="Times New Roman" panose="02020603050405020304" pitchFamily="18" charset="0"/>
                        <a:cs typeface="Times New Roman" panose="02020603050405020304" pitchFamily="18" charset="0"/>
                      </a:endParaRPr>
                    </a:p>
                    <a:p>
                      <a:r>
                        <a:rPr lang="en-US" sz="2000" baseline="0" dirty="0" smtClean="0">
                          <a:solidFill>
                            <a:schemeClr val="accent3">
                              <a:lumMod val="75000"/>
                            </a:schemeClr>
                          </a:solidFill>
                          <a:latin typeface="Times New Roman" panose="02020603050405020304" pitchFamily="18" charset="0"/>
                          <a:cs typeface="Times New Roman" panose="02020603050405020304" pitchFamily="18" charset="0"/>
                        </a:rPr>
                        <a:t>   </a:t>
                      </a:r>
                      <a:r>
                        <a:rPr lang="en-US" sz="2000" baseline="0" dirty="0" err="1" smtClean="0">
                          <a:solidFill>
                            <a:schemeClr val="accent3">
                              <a:lumMod val="75000"/>
                            </a:schemeClr>
                          </a:solidFill>
                          <a:latin typeface="Times New Roman" panose="02020603050405020304" pitchFamily="18" charset="0"/>
                          <a:cs typeface="Times New Roman" panose="02020603050405020304" pitchFamily="18" charset="0"/>
                        </a:rPr>
                        <a:t>Saurabh</a:t>
                      </a:r>
                      <a:r>
                        <a:rPr lang="en-US" sz="2000" baseline="0" dirty="0" smtClean="0">
                          <a:solidFill>
                            <a:schemeClr val="accent3">
                              <a:lumMod val="75000"/>
                            </a:schemeClr>
                          </a:solidFill>
                          <a:latin typeface="Times New Roman" panose="02020603050405020304" pitchFamily="18" charset="0"/>
                          <a:cs typeface="Times New Roman" panose="02020603050405020304" pitchFamily="18" charset="0"/>
                        </a:rPr>
                        <a:t> </a:t>
                      </a:r>
                      <a:r>
                        <a:rPr lang="en-US" sz="2000" baseline="0" dirty="0" err="1" smtClean="0">
                          <a:solidFill>
                            <a:schemeClr val="accent3">
                              <a:lumMod val="75000"/>
                            </a:schemeClr>
                          </a:solidFill>
                          <a:latin typeface="Times New Roman" panose="02020603050405020304" pitchFamily="18" charset="0"/>
                          <a:cs typeface="Times New Roman" panose="02020603050405020304" pitchFamily="18" charset="0"/>
                        </a:rPr>
                        <a:t>Updhay</a:t>
                      </a:r>
                      <a:r>
                        <a:rPr lang="en-US" sz="2000" baseline="0" dirty="0" smtClean="0">
                          <a:solidFill>
                            <a:schemeClr val="accent3">
                              <a:lumMod val="75000"/>
                            </a:schemeClr>
                          </a:solidFill>
                          <a:latin typeface="Times New Roman" panose="02020603050405020304" pitchFamily="18" charset="0"/>
                          <a:cs typeface="Times New Roman" panose="02020603050405020304" pitchFamily="18" charset="0"/>
                        </a:rPr>
                        <a:t> (Y-146)</a:t>
                      </a:r>
                      <a:endParaRPr lang="en-US" sz="2000" dirty="0">
                        <a:solidFill>
                          <a:schemeClr val="accent3">
                            <a:lumMod val="75000"/>
                          </a:schemeClr>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675295108"/>
                  </a:ext>
                </a:extLst>
              </a:tr>
            </a:tbl>
          </a:graphicData>
        </a:graphic>
      </p:graphicFrame>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1978" y="2690474"/>
            <a:ext cx="818322" cy="81832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9071" y="3719082"/>
            <a:ext cx="1799406" cy="985813"/>
          </a:xfrm>
          <a:prstGeom prst="rect">
            <a:avLst/>
          </a:prstGeom>
        </p:spPr>
      </p:pic>
      <p:cxnSp>
        <p:nvCxnSpPr>
          <p:cNvPr id="9" name="Straight Arrow Connector 8"/>
          <p:cNvCxnSpPr/>
          <p:nvPr/>
        </p:nvCxnSpPr>
        <p:spPr>
          <a:xfrm flipV="1">
            <a:off x="8100391" y="3170583"/>
            <a:ext cx="993913" cy="33821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V="1">
            <a:off x="8357152" y="4211989"/>
            <a:ext cx="737152" cy="46249"/>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065" y="4956941"/>
            <a:ext cx="972975" cy="1012778"/>
          </a:xfrm>
          <a:prstGeom prst="rect">
            <a:avLst/>
          </a:prstGeom>
        </p:spPr>
      </p:pic>
      <p:cxnSp>
        <p:nvCxnSpPr>
          <p:cNvPr id="13" name="Straight Arrow Connector 12"/>
          <p:cNvCxnSpPr/>
          <p:nvPr/>
        </p:nvCxnSpPr>
        <p:spPr>
          <a:xfrm>
            <a:off x="8082114" y="4915182"/>
            <a:ext cx="1119864" cy="38237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8225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US" sz="4400" b="1" dirty="0">
                <a:solidFill>
                  <a:srgbClr val="00B050"/>
                </a:solidFill>
                <a:latin typeface="Times New Roman" panose="02020603050405020304" pitchFamily="18" charset="0"/>
                <a:cs typeface="Times New Roman" panose="02020603050405020304" pitchFamily="18" charset="0"/>
              </a:rPr>
              <a:t>Aim of System</a:t>
            </a:r>
            <a:endParaRPr lang="gu-IN" sz="48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518307" y="1665536"/>
            <a:ext cx="9381067" cy="4218429"/>
          </a:xfrm>
        </p:spPr>
        <p:txBody>
          <a:bodyPr>
            <a:normAutofit/>
          </a:bodyPr>
          <a:lstStyle/>
          <a:p>
            <a:pPr>
              <a:lnSpc>
                <a:spcPct val="115000"/>
              </a:lnSpc>
            </a:pPr>
            <a:r>
              <a:rPr lang="en-IN" sz="36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1. </a:t>
            </a:r>
            <a:r>
              <a:rPr lang="en-IN" sz="36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product </a:t>
            </a:r>
            <a:r>
              <a:rPr lang="en-IN" sz="36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advertising</a:t>
            </a:r>
            <a:r>
              <a:rPr lang="en-GB" sz="36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a:t>
            </a:r>
            <a:endParaRPr lang="en-GB" sz="36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endParaRPr>
          </a:p>
          <a:p>
            <a:pPr marL="457200" lvl="1" indent="0">
              <a:lnSpc>
                <a:spcPct val="115000"/>
              </a:lnSpc>
              <a:buNone/>
            </a:pPr>
            <a:r>
              <a:rPr lang="en-IN" sz="1800" dirty="0" smtClean="0">
                <a:solidFill>
                  <a:srgbClr val="000000"/>
                </a:solidFill>
                <a:latin typeface="Times New Roman" panose="02020603050405020304" pitchFamily="18" charset="0"/>
                <a:ea typeface="Times New Roman" panose="02020603050405020304" pitchFamily="18" charset="0"/>
              </a:rPr>
              <a:t>	</a:t>
            </a:r>
            <a:r>
              <a:rPr lang="en-IN" dirty="0" smtClean="0">
                <a:solidFill>
                  <a:srgbClr val="000000"/>
                </a:solidFill>
                <a:latin typeface="Times New Roman" panose="02020603050405020304" pitchFamily="18" charset="0"/>
                <a:ea typeface="Times New Roman" panose="02020603050405020304" pitchFamily="18" charset="0"/>
              </a:rPr>
              <a:t>The </a:t>
            </a:r>
            <a:r>
              <a:rPr lang="en-IN" dirty="0">
                <a:solidFill>
                  <a:srgbClr val="000000"/>
                </a:solidFill>
                <a:latin typeface="Times New Roman" panose="02020603050405020304" pitchFamily="18" charset="0"/>
                <a:ea typeface="Times New Roman" panose="02020603050405020304" pitchFamily="18" charset="0"/>
              </a:rPr>
              <a:t>main purpose of a business site is to promote company’s products, services or events on the Internet. There are two main aspects to discuss. First, there are websites that don’t directly sell anything but their objective is to create “</a:t>
            </a:r>
            <a:r>
              <a:rPr lang="en-IN" b="1" dirty="0">
                <a:solidFill>
                  <a:srgbClr val="0070C0"/>
                </a:solidFill>
                <a:latin typeface="Times New Roman" panose="02020603050405020304" pitchFamily="18" charset="0"/>
                <a:ea typeface="Times New Roman" panose="02020603050405020304" pitchFamily="18" charset="0"/>
              </a:rPr>
              <a:t>buzz</a:t>
            </a:r>
            <a:r>
              <a:rPr lang="en-IN" dirty="0">
                <a:solidFill>
                  <a:srgbClr val="000000"/>
                </a:solidFill>
                <a:latin typeface="Times New Roman" panose="02020603050405020304" pitchFamily="18" charset="0"/>
                <a:ea typeface="Times New Roman" panose="02020603050405020304" pitchFamily="18" charset="0"/>
              </a:rPr>
              <a:t>” or awareness</a:t>
            </a:r>
            <a:r>
              <a:rPr lang="en-IN" dirty="0" smtClean="0">
                <a:solidFill>
                  <a:srgbClr val="000000"/>
                </a:solidFill>
                <a:latin typeface="Times New Roman" panose="02020603050405020304" pitchFamily="18" charset="0"/>
                <a:ea typeface="Times New Roman" panose="02020603050405020304" pitchFamily="18" charset="0"/>
              </a:rPr>
              <a:t>.</a:t>
            </a:r>
          </a:p>
          <a:p>
            <a:pPr marL="457200" lvl="1" indent="0">
              <a:lnSpc>
                <a:spcPct val="115000"/>
              </a:lnSpc>
              <a:buNone/>
            </a:pPr>
            <a:endParaRPr lang="en-IN" dirty="0" smtClean="0">
              <a:latin typeface="Calibri" panose="020F0502020204030204" pitchFamily="34" charset="0"/>
              <a:ea typeface="Times New Roman" panose="02020603050405020304" pitchFamily="18" charset="0"/>
              <a:cs typeface="Shruti" panose="020B0502040204020203" pitchFamily="34" charset="0"/>
            </a:endParaRPr>
          </a:p>
          <a:p>
            <a:pPr marL="457200" lvl="1" indent="0">
              <a:lnSpc>
                <a:spcPct val="115000"/>
              </a:lnSpc>
              <a:buNone/>
            </a:pPr>
            <a:endParaRPr lang="en-US" dirty="0">
              <a:latin typeface="Calibri" panose="020F0502020204030204" pitchFamily="34" charset="0"/>
              <a:ea typeface="Times New Roman" panose="02020603050405020304" pitchFamily="18" charset="0"/>
              <a:cs typeface="Shruti" panose="020B0502040204020203" pitchFamily="34" charset="0"/>
            </a:endParaRPr>
          </a:p>
          <a:p>
            <a:pPr>
              <a:lnSpc>
                <a:spcPct val="115000"/>
              </a:lnSpc>
            </a:pPr>
            <a:r>
              <a:rPr lang="en-IN" sz="28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2. Selling a product </a:t>
            </a:r>
            <a:r>
              <a:rPr lang="en-IN" sz="28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online</a:t>
            </a:r>
            <a:r>
              <a:rPr lang="en-IN" sz="28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a:t>
            </a:r>
          </a:p>
          <a:p>
            <a:pPr marL="457200" lvl="1" indent="0">
              <a:lnSpc>
                <a:spcPct val="115000"/>
              </a:lnSpc>
              <a:buNone/>
            </a:pPr>
            <a:r>
              <a:rPr lang="en-IN" dirty="0" smtClean="0">
                <a:solidFill>
                  <a:srgbClr val="000000"/>
                </a:solidFill>
                <a:latin typeface="Times New Roman" panose="02020603050405020304" pitchFamily="18" charset="0"/>
                <a:ea typeface="Times New Roman" panose="02020603050405020304" pitchFamily="18" charset="0"/>
              </a:rPr>
              <a:t>	This </a:t>
            </a:r>
            <a:r>
              <a:rPr lang="en-IN" dirty="0">
                <a:solidFill>
                  <a:srgbClr val="000000"/>
                </a:solidFill>
                <a:latin typeface="Times New Roman" panose="02020603050405020304" pitchFamily="18" charset="0"/>
                <a:ea typeface="Times New Roman" panose="02020603050405020304" pitchFamily="18" charset="0"/>
              </a:rPr>
              <a:t>is basically the main reason behind the existence of any business website. Selling products and services is the most common objective</a:t>
            </a:r>
            <a:r>
              <a:rPr lang="en-IN" dirty="0" smtClean="0">
                <a:solidFill>
                  <a:srgbClr val="000000"/>
                </a:solidFill>
                <a:latin typeface="Times New Roman" panose="02020603050405020304" pitchFamily="18" charset="0"/>
                <a:ea typeface="Times New Roman" panose="02020603050405020304" pitchFamily="18" charset="0"/>
              </a:rPr>
              <a:t>.</a:t>
            </a:r>
            <a:endParaRPr lang="en-US" sz="1600" dirty="0" smtClean="0">
              <a:latin typeface="Calibri" panose="020F0502020204030204" pitchFamily="34" charset="0"/>
              <a:ea typeface="Times New Roman" panose="02020603050405020304" pitchFamily="18" charset="0"/>
              <a:cs typeface="Shruti" panose="020B0502040204020203" pitchFamily="34" charset="0"/>
            </a:endParaRPr>
          </a:p>
          <a:p>
            <a:pPr marL="0" indent="0">
              <a:lnSpc>
                <a:spcPct val="115000"/>
              </a:lnSpc>
              <a:spcAft>
                <a:spcPts val="800"/>
              </a:spcAft>
              <a:buNone/>
            </a:pPr>
            <a:endParaRPr lang="en-US" dirty="0" smtClean="0">
              <a:latin typeface="Calibri" panose="020F0502020204030204" pitchFamily="34" charset="0"/>
              <a:ea typeface="Calibri" panose="020F0502020204030204" pitchFamily="34" charset="0"/>
              <a:cs typeface="Shruti" panose="020B0502040204020203" pitchFamily="34" charset="0"/>
            </a:endParaRPr>
          </a:p>
          <a:p>
            <a:pPr marL="457200" lvl="1" indent="0">
              <a:lnSpc>
                <a:spcPct val="115000"/>
              </a:lnSpc>
              <a:buNone/>
            </a:pPr>
            <a:endParaRPr lang="en-IN" sz="2000" dirty="0" smtClean="0">
              <a:solidFill>
                <a:srgbClr val="000000"/>
              </a:solidFill>
              <a:latin typeface="Times New Roman" panose="02020603050405020304" pitchFamily="18" charset="0"/>
              <a:ea typeface="Times New Roman" panose="02020603050405020304" pitchFamily="18" charset="0"/>
            </a:endParaRPr>
          </a:p>
        </p:txBody>
      </p:sp>
      <p:sp>
        <p:nvSpPr>
          <p:cNvPr id="4" name="Rounded Rectangle 3"/>
          <p:cNvSpPr/>
          <p:nvPr/>
        </p:nvSpPr>
        <p:spPr>
          <a:xfrm>
            <a:off x="654904" y="1143000"/>
            <a:ext cx="3867400" cy="795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Tree>
    <p:extLst>
      <p:ext uri="{BB962C8B-B14F-4D97-AF65-F5344CB8AC3E}">
        <p14:creationId xmlns:p14="http://schemas.microsoft.com/office/powerpoint/2010/main" val="242510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4249"/>
            <a:ext cx="10073044" cy="1320800"/>
          </a:xfrm>
        </p:spPr>
        <p:txBody>
          <a:bodyPr>
            <a:normAutofit/>
          </a:bodyPr>
          <a:lstStyle/>
          <a:p>
            <a:r>
              <a:rPr lang="en-US" sz="4400" b="1" dirty="0">
                <a:solidFill>
                  <a:srgbClr val="00B050"/>
                </a:solidFill>
                <a:latin typeface="Times New Roman" panose="02020603050405020304" pitchFamily="18" charset="0"/>
                <a:cs typeface="Times New Roman" panose="02020603050405020304" pitchFamily="18" charset="0"/>
              </a:rPr>
              <a:t>Aim of System</a:t>
            </a:r>
            <a:endParaRPr lang="gu-IN" sz="4800" b="1" dirty="0">
              <a:solidFill>
                <a:srgbClr val="00B050"/>
              </a:solidFill>
              <a:latin typeface="Times New Roman" panose="02020603050405020304" pitchFamily="18" charset="0"/>
            </a:endParaRPr>
          </a:p>
        </p:txBody>
      </p:sp>
      <p:sp>
        <p:nvSpPr>
          <p:cNvPr id="3" name="Content Placeholder 2"/>
          <p:cNvSpPr>
            <a:spLocks noGrp="1"/>
          </p:cNvSpPr>
          <p:nvPr>
            <p:ph idx="1"/>
          </p:nvPr>
        </p:nvSpPr>
        <p:spPr>
          <a:xfrm>
            <a:off x="447262" y="1486632"/>
            <a:ext cx="9326396" cy="4804838"/>
          </a:xfrm>
        </p:spPr>
        <p:txBody>
          <a:bodyPr>
            <a:normAutofit/>
          </a:bodyPr>
          <a:lstStyle/>
          <a:p>
            <a:pPr>
              <a:lnSpc>
                <a:spcPct val="115000"/>
              </a:lnSpc>
              <a:spcAft>
                <a:spcPts val="800"/>
              </a:spcAft>
            </a:pPr>
            <a:r>
              <a:rPr lang="en-GB" sz="2400" b="1" dirty="0">
                <a:solidFill>
                  <a:srgbClr val="000000"/>
                </a:solidFill>
                <a:latin typeface="Times New Roman" panose="02020603050405020304" pitchFamily="18" charset="0"/>
                <a:ea typeface="Times New Roman" panose="02020603050405020304" pitchFamily="18" charset="0"/>
                <a:cs typeface="Shruti" panose="020B0502040204020203" pitchFamily="34" charset="0"/>
              </a:rPr>
              <a:t>4. Providing corporate </a:t>
            </a:r>
            <a:r>
              <a:rPr lang="en-GB"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rPr>
              <a:t>information:</a:t>
            </a:r>
          </a:p>
          <a:p>
            <a:pPr marL="457200" lvl="1" indent="0">
              <a:lnSpc>
                <a:spcPct val="115000"/>
              </a:lnSpc>
              <a:spcAft>
                <a:spcPts val="800"/>
              </a:spcAft>
              <a:buNone/>
            </a:pPr>
            <a:r>
              <a:rPr lang="en-GB" sz="2200" dirty="0" smtClean="0">
                <a:solidFill>
                  <a:srgbClr val="000000"/>
                </a:solidFill>
                <a:latin typeface="Times New Roman" panose="02020603050405020304" pitchFamily="18" charset="0"/>
                <a:ea typeface="Times New Roman" panose="02020603050405020304" pitchFamily="18" charset="0"/>
              </a:rPr>
              <a:t>	</a:t>
            </a:r>
            <a:r>
              <a:rPr lang="en-GB" dirty="0" smtClean="0">
                <a:solidFill>
                  <a:srgbClr val="000000"/>
                </a:solidFill>
                <a:latin typeface="Times New Roman" panose="02020603050405020304" pitchFamily="18" charset="0"/>
                <a:ea typeface="Times New Roman" panose="02020603050405020304" pitchFamily="18" charset="0"/>
              </a:rPr>
              <a:t>Almost </a:t>
            </a:r>
            <a:r>
              <a:rPr lang="en-GB" dirty="0">
                <a:solidFill>
                  <a:srgbClr val="000000"/>
                </a:solidFill>
                <a:latin typeface="Times New Roman" panose="02020603050405020304" pitchFamily="18" charset="0"/>
                <a:ea typeface="Times New Roman" panose="02020603050405020304" pitchFamily="18" charset="0"/>
              </a:rPr>
              <a:t>all big company websites have a section featuring pertinent corporate information for potential investors. The information in this section usually refers to: corporate background, company officials, different articles and editorials written about the company along with related images as well as contact information and links to personal profiles of company’s representatives charged with management, customer care, advertising, etc… </a:t>
            </a:r>
            <a:endParaRPr lang="en-GB" sz="2400" b="1" dirty="0" smtClean="0">
              <a:solidFill>
                <a:srgbClr val="000000"/>
              </a:solidFill>
              <a:latin typeface="Times New Roman" panose="02020603050405020304" pitchFamily="18" charset="0"/>
              <a:ea typeface="Times New Roman" panose="02020603050405020304" pitchFamily="18" charset="0"/>
              <a:cs typeface="Shruti" panose="020B0502040204020203" pitchFamily="34" charset="0"/>
            </a:endParaRPr>
          </a:p>
          <a:p>
            <a:pPr>
              <a:lnSpc>
                <a:spcPct val="115000"/>
              </a:lnSpc>
              <a:spcAft>
                <a:spcPts val="800"/>
              </a:spcAft>
            </a:pPr>
            <a:r>
              <a:rPr lang="en-GB"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Establishing brand awareness and identity</a:t>
            </a:r>
            <a:r>
              <a:rPr lang="en-GB" sz="24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GB"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nSpc>
                <a:spcPct val="115000"/>
              </a:lnSpc>
              <a:spcAft>
                <a:spcPts val="800"/>
              </a:spcAft>
              <a:buNone/>
            </a:pPr>
            <a:r>
              <a:rPr lang="en-GB" sz="1400" dirty="0" smtClean="0">
                <a:solidFill>
                  <a:srgbClr val="000000"/>
                </a:solidFill>
                <a:latin typeface="Times New Roman" panose="02020603050405020304" pitchFamily="18" charset="0"/>
                <a:ea typeface="Times New Roman" panose="02020603050405020304" pitchFamily="18" charset="0"/>
              </a:rPr>
              <a:t>	</a:t>
            </a:r>
            <a:r>
              <a:rPr lang="en-GB" dirty="0" smtClean="0">
                <a:solidFill>
                  <a:srgbClr val="000000"/>
                </a:solidFill>
                <a:latin typeface="Times New Roman" panose="02020603050405020304" pitchFamily="18" charset="0"/>
                <a:ea typeface="Times New Roman" panose="02020603050405020304" pitchFamily="18" charset="0"/>
              </a:rPr>
              <a:t>Establishing </a:t>
            </a:r>
            <a:r>
              <a:rPr lang="en-GB" dirty="0">
                <a:solidFill>
                  <a:srgbClr val="000000"/>
                </a:solidFill>
                <a:latin typeface="Times New Roman" panose="02020603050405020304" pitchFamily="18" charset="0"/>
                <a:ea typeface="Times New Roman" panose="02020603050405020304" pitchFamily="18" charset="0"/>
              </a:rPr>
              <a:t>brand awareness or company identity is an ongoing process with the purpose of branding products with memorable </a:t>
            </a:r>
            <a:r>
              <a:rPr lang="en-GB" b="1" i="1" dirty="0">
                <a:solidFill>
                  <a:srgbClr val="0070C0"/>
                </a:solidFill>
                <a:latin typeface="Times New Roman" panose="02020603050405020304" pitchFamily="18" charset="0"/>
                <a:ea typeface="Times New Roman" panose="02020603050405020304" pitchFamily="18" charset="0"/>
              </a:rPr>
              <a:t>names, eye-catching logos and maybe a slogan</a:t>
            </a:r>
            <a:r>
              <a:rPr lang="en-GB" dirty="0">
                <a:solidFill>
                  <a:srgbClr val="000000"/>
                </a:solidFill>
                <a:latin typeface="Times New Roman" panose="02020603050405020304" pitchFamily="18" charset="0"/>
                <a:ea typeface="Times New Roman" panose="02020603050405020304" pitchFamily="18" charset="0"/>
              </a:rPr>
              <a:t>. In order to establish brand identity, your website must address these elements in a unitary manner. The product logo must reflect the design of your website in terms of graphics, colours, font types and sizes</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15000"/>
              </a:lnSpc>
              <a:buNone/>
            </a:pPr>
            <a:endParaRPr lang="en-US" sz="16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800"/>
              </a:spcAft>
              <a:buNone/>
            </a:pPr>
            <a:endParaRPr lang="en-US" dirty="0" smtClean="0">
              <a:latin typeface="Calibri" panose="020F0502020204030204" pitchFamily="34" charset="0"/>
              <a:ea typeface="Calibri" panose="020F0502020204030204" pitchFamily="34" charset="0"/>
              <a:cs typeface="Shruti" panose="020B0502040204020203" pitchFamily="34" charset="0"/>
            </a:endParaRPr>
          </a:p>
          <a:p>
            <a:pPr marL="457200" lvl="1" indent="0">
              <a:lnSpc>
                <a:spcPct val="115000"/>
              </a:lnSpc>
              <a:buNone/>
            </a:pPr>
            <a:endParaRPr lang="en-IN" sz="2000" dirty="0" smtClean="0">
              <a:solidFill>
                <a:srgbClr val="000000"/>
              </a:solidFill>
              <a:latin typeface="Times New Roman" panose="02020603050405020304" pitchFamily="18" charset="0"/>
              <a:ea typeface="Times New Roman" panose="02020603050405020304" pitchFamily="18" charset="0"/>
            </a:endParaRPr>
          </a:p>
        </p:txBody>
      </p:sp>
      <p:sp>
        <p:nvSpPr>
          <p:cNvPr id="4" name="Rounded Rectangle 3"/>
          <p:cNvSpPr/>
          <p:nvPr/>
        </p:nvSpPr>
        <p:spPr>
          <a:xfrm>
            <a:off x="654904" y="1143000"/>
            <a:ext cx="3867400" cy="79513"/>
          </a:xfrm>
          <a:prstGeom prst="roundRect">
            <a:avLst/>
          </a:prstGeom>
          <a:gradFill flip="none" rotWithShape="1">
            <a:gsLst>
              <a:gs pos="0">
                <a:srgbClr val="FF0000"/>
              </a:gs>
              <a:gs pos="35000">
                <a:srgbClr val="FFFF00"/>
              </a:gs>
              <a:gs pos="100000">
                <a:srgbClr val="7030A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gu-IN"/>
          </a:p>
        </p:txBody>
      </p:sp>
    </p:spTree>
    <p:extLst>
      <p:ext uri="{BB962C8B-B14F-4D97-AF65-F5344CB8AC3E}">
        <p14:creationId xmlns:p14="http://schemas.microsoft.com/office/powerpoint/2010/main" val="30082246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1399</TotalTime>
  <Words>2326</Words>
  <Application>Microsoft Office PowerPoint</Application>
  <PresentationFormat>Widescreen</PresentationFormat>
  <Paragraphs>712</Paragraphs>
  <Slides>56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Algerian</vt:lpstr>
      <vt:lpstr>Aparajita</vt:lpstr>
      <vt:lpstr>Arial</vt:lpstr>
      <vt:lpstr>Calibri</vt:lpstr>
      <vt:lpstr>Century Gothic</vt:lpstr>
      <vt:lpstr>Shruti</vt:lpstr>
      <vt:lpstr>Times New Roman</vt:lpstr>
      <vt:lpstr>Trebuchet MS</vt:lpstr>
      <vt:lpstr>Wingdings</vt:lpstr>
      <vt:lpstr>Wingdings 3</vt:lpstr>
      <vt:lpstr>Facet</vt:lpstr>
      <vt:lpstr>Inventory  Management</vt:lpstr>
      <vt:lpstr>PowerPoint Presentation</vt:lpstr>
      <vt:lpstr>PowerPoint Presentation</vt:lpstr>
      <vt:lpstr>INTRODUCTION</vt:lpstr>
      <vt:lpstr>Benefits of Existing System</vt:lpstr>
      <vt:lpstr>Limitation of Existing System</vt:lpstr>
      <vt:lpstr>Project Profile</vt:lpstr>
      <vt:lpstr>Aim of System</vt:lpstr>
      <vt:lpstr>Aim of System</vt:lpstr>
      <vt:lpstr>Scope of System</vt:lpstr>
      <vt:lpstr>Scope of System</vt:lpstr>
      <vt:lpstr>Operational Environment</vt:lpstr>
      <vt:lpstr>Modules</vt:lpstr>
      <vt:lpstr>Requirement Analysis</vt:lpstr>
      <vt:lpstr>Prototype Model</vt:lpstr>
      <vt:lpstr>Prototype Model</vt:lpstr>
      <vt:lpstr>Prototype Model</vt:lpstr>
      <vt:lpstr>Diagrams</vt:lpstr>
      <vt:lpstr>Flow Chart</vt:lpstr>
      <vt:lpstr>Flow Chart</vt:lpstr>
      <vt:lpstr>Flow Chart</vt:lpstr>
      <vt:lpstr>Flow Chart</vt:lpstr>
      <vt:lpstr>Flow Chart</vt:lpstr>
      <vt:lpstr>Data Flow Diagram (DFD)</vt:lpstr>
      <vt:lpstr>Data Flow Diagram (DFD)</vt:lpstr>
      <vt:lpstr>Data Flow Diagram (DFD)</vt:lpstr>
      <vt:lpstr>Data Flow Diagram (DFD)</vt:lpstr>
      <vt:lpstr>Data Flow Diagram (DFD)</vt:lpstr>
      <vt:lpstr>Data Flow Diagram (DFD)</vt:lpstr>
      <vt:lpstr>Data Flow Diagram (DFD)</vt:lpstr>
      <vt:lpstr>Process / Control Specification</vt:lpstr>
      <vt:lpstr>Database Directory</vt:lpstr>
      <vt:lpstr>Database Directory</vt:lpstr>
      <vt:lpstr>Database Directory</vt:lpstr>
      <vt:lpstr>Database Directory</vt:lpstr>
      <vt:lpstr>Database Directory</vt:lpstr>
      <vt:lpstr>Database Directory</vt:lpstr>
      <vt:lpstr>Database Directory</vt:lpstr>
      <vt:lpstr>Database Directory</vt:lpstr>
      <vt:lpstr>Database Directory</vt:lpstr>
      <vt:lpstr>Database Directory</vt:lpstr>
      <vt:lpstr>Database Directory</vt:lpstr>
      <vt:lpstr>Database Directory</vt:lpstr>
      <vt:lpstr>Database Directory</vt:lpstr>
      <vt:lpstr>Database Directory</vt:lpstr>
      <vt:lpstr>Database Directory</vt:lpstr>
      <vt:lpstr>Database Directory</vt:lpstr>
      <vt:lpstr>Client Side</vt:lpstr>
      <vt:lpstr>Client Login</vt:lpstr>
      <vt:lpstr>Client Registration</vt:lpstr>
      <vt:lpstr>Admin Side</vt:lpstr>
      <vt:lpstr>PowerPoint Presentation</vt:lpstr>
      <vt:lpstr>Admin Login</vt:lpstr>
      <vt:lpstr>Reference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107</cp:revision>
  <dcterms:created xsi:type="dcterms:W3CDTF">2022-03-29T10:07:27Z</dcterms:created>
  <dcterms:modified xsi:type="dcterms:W3CDTF">2022-04-24T12:52:22Z</dcterms:modified>
</cp:coreProperties>
</file>