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8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0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0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1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6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3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7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4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5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3BF5-734A-4DD5-97B0-3CDFB324C3B5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660319-BFB2-45EF-873B-F46ED9A261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bing.com/ck/a?!&amp;&amp;p=6083d98e9472b576JmltdHM9MTcxODIzNjgwMCZpZ3VpZD0zMGUyZWRhMi1iZGU5LTZiZGYtMTJhZS1mZDU5YmM1NjZhMTQmaW5zaWQ9NTc0Mw&amp;ptn=3&amp;ver=2&amp;hsh=3&amp;fclid=30e2eda2-bde9-6bdf-12ae-fd59bc566a14&amp;psq=issues+due+to+flood&amp;u=a1aHR0cHM6Ly93d3cudW5lcC5vcmcvbmV3cy1hbmQtc3Rvcmllcy9zdG9yeS9ob3ctY291bnRyaWVzLWNhbi1iZXR0ZXItY29wZS1mbG9vZC1yaXNr&amp;ntb=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jonohaysom/5349711467/in/pool-photographers_cliq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ma.gov/flood-maps" TargetMode="External"/><Relationship Id="rId2" Type="http://schemas.openxmlformats.org/officeDocument/2006/relationships/hyperlink" Target="https://www.gov.uk/check-long-term-flood-ris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ograph.org.uk/photo/657563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blogs.worldbank.org/en/climatechange/flood-risk-already-affects-181-billion-people-climate-change-and-unplan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geezer/6964918078/in/set-7215762986939094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19/02/05/1940270/two-dead-in-australia-floods-as-fresh-warning-issued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edicsidhaanta.blogspot.com/2014/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interestingengineering.com/innovation/7-inventions-and-ideas-to-stop-flooding-and-mitigate-its-effec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photo/beautiful-flood-flooded-lake-721147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pexels.com/photo/bangladesh-bangladeshi-flood-blue-water-blue-waters-92392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2492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2008_Vietnam_floods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8B5D-F80A-F3E8-B49C-B8274B0C2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Issues due to flood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F5965-3D3E-665E-4EA3-69D5CC05E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33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007A2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Problems caused by floods include</a:t>
            </a:r>
            <a:r>
              <a:rPr lang="en-US" b="1" i="0" u="none" strike="noStrike" dirty="0">
                <a:solidFill>
                  <a:srgbClr val="4007A2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Destruction of biodiversity, lives, livelihoods, and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Health hazards such as cholera due to contaminated floodwater.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Soil erosion and loss of nutrients.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Sediment deposition altering soil composition and aquatic habitats.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Habitat destruction.</a:t>
            </a:r>
            <a:endParaRPr lang="en-US" b="1" i="0" dirty="0">
              <a:solidFill>
                <a:srgbClr val="444444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F7BB0-974D-34C8-F777-AE173C6493D9}"/>
              </a:ext>
            </a:extLst>
          </p:cNvPr>
          <p:cNvSpPr/>
          <p:nvPr/>
        </p:nvSpPr>
        <p:spPr>
          <a:xfrm>
            <a:off x="7886700" y="642938"/>
            <a:ext cx="2486025" cy="190023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6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E1BAA4-2E24-02EC-D4B1-CD6712BBA9BD}"/>
              </a:ext>
            </a:extLst>
          </p:cNvPr>
          <p:cNvSpPr txBox="1"/>
          <p:nvPr/>
        </p:nvSpPr>
        <p:spPr>
          <a:xfrm>
            <a:off x="0" y="0"/>
            <a:ext cx="91618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Flood risk can vary significantly depending on factors like location, topography, and climate. Here are some key points about flood risk: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Long-Term Flood Risk Assessment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 England, you can check the long-term flood risk for a specific area using an online service provided by the government.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It covers risks from rivers, the sea, surface water, reservoirs, and groundwater</a:t>
            </a:r>
            <a:r>
              <a:rPr lang="en-US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1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However, this service doesn’t provide information about the likelihood of flooding for individual properties or other sources of flood risk.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High-Risk Areas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Areas with a 1% or higher chance of annual flooding are considered high-risk.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These areas have at least a one-in-four chance of flooding during a 30-year mortgage</a:t>
            </a:r>
            <a:r>
              <a:rPr lang="en-US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2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Flooding doesn’t adhere to city limits or property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6400D-5BEA-6DE7-605F-E050416BC31D}"/>
              </a:ext>
            </a:extLst>
          </p:cNvPr>
          <p:cNvSpPr txBox="1"/>
          <p:nvPr/>
        </p:nvSpPr>
        <p:spPr>
          <a:xfrm>
            <a:off x="271463" y="3441681"/>
            <a:ext cx="7643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3.Global Impact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Flooding is a significant climatic threat worldwide, affecting livelihoods and development.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Climate change and rapid urbanization in flood zones further increase flood risks</a:t>
            </a:r>
            <a:r>
              <a:rPr lang="en-US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3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Remember that local conditions and preventive measures play a crucial role in managing flood risk.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If you’re in England, consider using the government’s online service to assess the risk in your specific area</a:t>
            </a:r>
            <a:r>
              <a:rPr lang="en-US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1</a:t>
            </a: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A8D0912-489B-B156-B5AC-26F9370558DE}"/>
              </a:ext>
            </a:extLst>
          </p:cNvPr>
          <p:cNvSpPr/>
          <p:nvPr/>
        </p:nvSpPr>
        <p:spPr>
          <a:xfrm>
            <a:off x="8444753" y="3294529"/>
            <a:ext cx="3475784" cy="2178477"/>
          </a:xfrm>
          <a:prstGeom prst="flowChartAlternateProcess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1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341CE-EFFA-F9FC-E8CB-E020EA7F6999}"/>
              </a:ext>
            </a:extLst>
          </p:cNvPr>
          <p:cNvSpPr txBox="1"/>
          <p:nvPr/>
        </p:nvSpPr>
        <p:spPr>
          <a:xfrm>
            <a:off x="0" y="1"/>
            <a:ext cx="91618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Certainly! Floods can be devastating, but there are steps you can take to protect yourself and your property. Here are some safety tips: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Before a Flood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Avoid building in floodplains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These areas are especially prone to flooding during heavy rains. If you do live in a floodplain, consider buying flood insurance.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Construct barriers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Levees, beams, and floodwalls can help stop floodwater from entering your home. Sandbags can provide a temporary levee in an emergency.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Seal basement walls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Use waterproofing compounds to prevent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3D8BA-91D5-82C9-D7DB-97254997C758}"/>
              </a:ext>
            </a:extLst>
          </p:cNvPr>
          <p:cNvSpPr txBox="1"/>
          <p:nvPr/>
        </p:nvSpPr>
        <p:spPr>
          <a:xfrm>
            <a:off x="280391" y="2136338"/>
            <a:ext cx="8601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seepage.</a:t>
            </a:r>
          </a:p>
          <a:p>
            <a:pPr lvl="1"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4.Stay informed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Pay attention to weather forecasts. A flood watch means flooding is possible, while a warning means it’s occurring or will soon happen.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2.When a Flood Is Imminent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Emergency plan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Have one in place and practice survival skills like first aid and water disinfection.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Prepare an emergency kit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Include necessary prescription medications, a small first aid kit, and charged cell phone battery.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B22DC-B4CE-97AC-91E4-ABD2B55D48DF}"/>
              </a:ext>
            </a:extLst>
          </p:cNvPr>
          <p:cNvSpPr txBox="1"/>
          <p:nvPr/>
        </p:nvSpPr>
        <p:spPr>
          <a:xfrm>
            <a:off x="171451" y="4444661"/>
            <a:ext cx="102231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Heed evacuation warnings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Move to higher ground if there’s a possibility of a flash flood.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Secure belongings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Bring in outdoor furniture and move important items to an upper floor.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3.During a Flood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Avoid low spots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Ditches, basements, and underpasses become extremely dangerous during flash floods.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Don’t walk through flooded areas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It’s hard t</a:t>
            </a:r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o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gauge water depth and what lies underneath.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E90C69-7F67-62DC-0A87-3A0E4386734D}"/>
              </a:ext>
            </a:extLst>
          </p:cNvPr>
          <p:cNvSpPr/>
          <p:nvPr/>
        </p:nvSpPr>
        <p:spPr>
          <a:xfrm>
            <a:off x="8990407" y="1775012"/>
            <a:ext cx="3201594" cy="255494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4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FA1FEEFD-00D3-8132-E238-1BDDBA7D80BD}"/>
              </a:ext>
            </a:extLst>
          </p:cNvPr>
          <p:cNvSpPr/>
          <p:nvPr/>
        </p:nvSpPr>
        <p:spPr>
          <a:xfrm>
            <a:off x="457200" y="336176"/>
            <a:ext cx="2164976" cy="1492623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1DA5E27-94C6-CCEC-C7CD-BC87FF2F68C0}"/>
              </a:ext>
            </a:extLst>
          </p:cNvPr>
          <p:cNvSpPr/>
          <p:nvPr/>
        </p:nvSpPr>
        <p:spPr>
          <a:xfrm>
            <a:off x="10044954" y="336176"/>
            <a:ext cx="2163600" cy="1492623"/>
          </a:xfrm>
          <a:prstGeom prst="hexag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ABC14-F8BD-0F9B-B8D9-0B1F9F130753}"/>
              </a:ext>
            </a:extLst>
          </p:cNvPr>
          <p:cNvSpPr txBox="1"/>
          <p:nvPr/>
        </p:nvSpPr>
        <p:spPr>
          <a:xfrm>
            <a:off x="2622176" y="201706"/>
            <a:ext cx="74227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Certainly! Floods are natural disasters caused by an overflow of water onto land that is usually dry. Here are some key points about floods: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Causes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Heavy Rainfall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Excessive rain can lead to rivers, lakes, and other water bodies overflowing their banks.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Storm Surges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Hurricanes and cyclones can cause coastal flooding due to powerful winds pushing seawater inland.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Snowmelt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Rapid melting of snow in mountainous regions can overwhelm rivers.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Dam or Levee Failures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Structural failures can release large volumes of 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65B4-8F18-7AB4-39DB-EAB66C8F8DAF}"/>
              </a:ext>
            </a:extLst>
          </p:cNvPr>
          <p:cNvSpPr txBox="1"/>
          <p:nvPr/>
        </p:nvSpPr>
        <p:spPr>
          <a:xfrm>
            <a:off x="578225" y="3475497"/>
            <a:ext cx="11013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2.Types of Floods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Flash Floods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Sudden, intense floods that occur within minutes or hours of heavy rainfall.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Riverine Floods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Gradual floods caused by prolonged rain, affecting river basins.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Coastal Floods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Result from storm surges during tropical cyclones or tsunamis.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Urban Flooding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Occurs in cities due to inadequate drainage systems.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3.Impacts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Property Damage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Floodwaters can destroy homes, infrastructure, and crops.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Loss of Life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Drowning is a significant risk during floods.</a:t>
            </a:r>
          </a:p>
        </p:txBody>
      </p:sp>
    </p:spTree>
    <p:extLst>
      <p:ext uri="{BB962C8B-B14F-4D97-AF65-F5344CB8AC3E}">
        <p14:creationId xmlns:p14="http://schemas.microsoft.com/office/powerpoint/2010/main" val="150285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93A6C-7188-F07A-2262-7B70F635ACFA}"/>
              </a:ext>
            </a:extLst>
          </p:cNvPr>
          <p:cNvSpPr txBox="1"/>
          <p:nvPr/>
        </p:nvSpPr>
        <p:spPr>
          <a:xfrm>
            <a:off x="0" y="121024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Bookman Old Style" panose="02050604050505020204" pitchFamily="18" charset="0"/>
              </a:rPr>
              <a:t>Certainly! Here are </a:t>
            </a:r>
            <a:r>
              <a:rPr lang="en-US" b="1" dirty="0">
                <a:effectLst/>
                <a:latin typeface="Bookman Old Style" panose="02050604050505020204" pitchFamily="18" charset="0"/>
              </a:rPr>
              <a:t>two innovative solutions</a:t>
            </a:r>
            <a:r>
              <a:rPr lang="en-US" dirty="0">
                <a:effectLst/>
                <a:latin typeface="Bookman Old Style" panose="02050604050505020204" pitchFamily="18" charset="0"/>
              </a:rPr>
              <a:t> that can help prevent and mitigate the impact of floods: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The Rapid Response Water-Gate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</a:rPr>
              <a:t>When flooding is imminent, you need a barrier to protect yourself and your property. Traditional sandbags serve this purpose, but they require significant preparation and setup 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</a:rPr>
              <a:t>An alternative solution is the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</a:rPr>
              <a:t>Water-Gate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</a:rPr>
              <a:t>, a rapidly deployable device made of lightweight PVC material. It utilizes the pressure of oncoming water to stabilize itself and create a dam.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</a:rPr>
              <a:t>The Water-Gate inflates using the water pressure, forming a makeshift dam around buildings or structures.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  <a:hlinkClick r:id="rId2"/>
              </a:rPr>
              <a:t>It’s reusable and can be deployed by a single person in minutes to hours</a:t>
            </a:r>
            <a:r>
              <a:rPr lang="en-US" b="0" i="0" baseline="3000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  <a:hlinkClick r:id="rId2"/>
              </a:rPr>
              <a:t>1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entury" panose="02040604050505020304" pitchFamily="18" charset="0"/>
              </a:rPr>
              <a:t>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CB48E-8E10-6F09-8B7C-FCF06C7F58FF}"/>
              </a:ext>
            </a:extLst>
          </p:cNvPr>
          <p:cNvSpPr txBox="1"/>
          <p:nvPr/>
        </p:nvSpPr>
        <p:spPr>
          <a:xfrm>
            <a:off x="107576" y="2460812"/>
            <a:ext cx="12084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2.  The </a:t>
            </a:r>
            <a:r>
              <a:rPr lang="en-US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Maeslant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Storm Surge Barrier in the Netherlands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Netherlands’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Deltaworks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system is a comprehensive flood protection network due to the country’s low elevation.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 </a:t>
            </a:r>
            <a:r>
              <a:rPr lang="en-US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Maeslant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Storm Surge Barrier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 part of this system. It’s one of the largest moving structures globally, completed in 1997.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Sensors detect rising water levels, triggering the walls to close and water tanks to fill along the barrier. 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The water weight keeps floodwaters from breaching the gates</a:t>
            </a: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FC441C-5E90-A642-1329-096AAF729914}"/>
              </a:ext>
            </a:extLst>
          </p:cNvPr>
          <p:cNvSpPr/>
          <p:nvPr/>
        </p:nvSpPr>
        <p:spPr>
          <a:xfrm>
            <a:off x="766482" y="4141694"/>
            <a:ext cx="3708000" cy="1882588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052811-9100-D484-67DF-691BD5CFD2F9}"/>
              </a:ext>
            </a:extLst>
          </p:cNvPr>
          <p:cNvSpPr/>
          <p:nvPr/>
        </p:nvSpPr>
        <p:spPr>
          <a:xfrm>
            <a:off x="7167282" y="4141694"/>
            <a:ext cx="3708000" cy="1882588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8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F4076-9B85-4A0B-50DD-73A20DF2EC3C}"/>
              </a:ext>
            </a:extLst>
          </p:cNvPr>
          <p:cNvSpPr txBox="1"/>
          <p:nvPr/>
        </p:nvSpPr>
        <p:spPr>
          <a:xfrm>
            <a:off x="94129" y="1"/>
            <a:ext cx="45047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🌧️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Verse 1: Raindrop’s Lament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Raindrops fall like teardrops,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Invisible ink on parched earth.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They gather, conspire,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Whispering tales of rebirth.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C1A1-C99E-BFBA-6B5B-894062CEEDA0}"/>
              </a:ext>
            </a:extLst>
          </p:cNvPr>
          <p:cNvSpPr txBox="1"/>
          <p:nvPr/>
        </p:nvSpPr>
        <p:spPr>
          <a:xfrm>
            <a:off x="94130" y="2815389"/>
            <a:ext cx="4639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🌑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Verse 2: Moon’s Serenade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moon, a celestial maestro,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Conducts tides with silver baton.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High notes of flood, low murmurs of drought,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Compose a symphony of life’s marathon.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3A488-A39F-B781-5D3B-71C7AE585EC1}"/>
              </a:ext>
            </a:extLst>
          </p:cNvPr>
          <p:cNvSpPr txBox="1"/>
          <p:nvPr/>
        </p:nvSpPr>
        <p:spPr>
          <a:xfrm>
            <a:off x="8202707" y="0"/>
            <a:ext cx="38951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🌊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Chorus: River’s Ballad (Reprise)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Flow, flow, O river of time!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Carry our hopes, our sorrows sublime.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Through valleys and meadows, you weave,</a:t>
            </a:r>
            <a:br>
              <a:rPr lang="en-US" dirty="0"/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 liquid tapestry where dreams believe.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D0C0E-E585-5066-6D9C-0CC6650B8E20}"/>
              </a:ext>
            </a:extLst>
          </p:cNvPr>
          <p:cNvSpPr txBox="1"/>
          <p:nvPr/>
        </p:nvSpPr>
        <p:spPr>
          <a:xfrm>
            <a:off x="8417859" y="2622176"/>
            <a:ext cx="35500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🌊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Outro: Flood’s Benediction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And when the floodgates yield,</a:t>
            </a:r>
            <a:b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Remember: chaos births creation.</a:t>
            </a:r>
            <a:b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 the deluge, find resilience,</a:t>
            </a:r>
            <a:b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b="0" i="1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For destiny flows in liquid revelation.</a:t>
            </a: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Feel free to explore the poetic currents! 🌊✨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F64D85-FC03-A251-D812-1B34F8FC1F6D}"/>
              </a:ext>
            </a:extLst>
          </p:cNvPr>
          <p:cNvSpPr/>
          <p:nvPr/>
        </p:nvSpPr>
        <p:spPr>
          <a:xfrm>
            <a:off x="4119281" y="295835"/>
            <a:ext cx="3895165" cy="214429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EDABE9-7ACA-97BB-1099-C7E9A7B14F1A}"/>
              </a:ext>
            </a:extLst>
          </p:cNvPr>
          <p:cNvSpPr/>
          <p:nvPr/>
        </p:nvSpPr>
        <p:spPr>
          <a:xfrm>
            <a:off x="4491318" y="2815390"/>
            <a:ext cx="3523128" cy="266377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9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">
        <p:checker/>
      </p:transition>
    </mc:Choice>
    <mc:Fallback>
      <p:transition advTm="1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</TotalTime>
  <Words>1040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Bookman Old Style</vt:lpstr>
      <vt:lpstr>Century</vt:lpstr>
      <vt:lpstr>Gill Sans MT</vt:lpstr>
      <vt:lpstr>Gallery</vt:lpstr>
      <vt:lpstr>Issues due to flood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due to flood</dc:title>
  <dc:creator>Ashok Jha</dc:creator>
  <cp:lastModifiedBy>Ashok Jha</cp:lastModifiedBy>
  <cp:revision>2</cp:revision>
  <dcterms:created xsi:type="dcterms:W3CDTF">2024-06-13T13:05:58Z</dcterms:created>
  <dcterms:modified xsi:type="dcterms:W3CDTF">2024-06-15T05:59:52Z</dcterms:modified>
</cp:coreProperties>
</file>