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oppi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bold.fntdata"/><Relationship Id="rId11" Type="http://schemas.openxmlformats.org/officeDocument/2006/relationships/slide" Target="slides/slide6.xml"/><Relationship Id="rId22" Type="http://schemas.openxmlformats.org/officeDocument/2006/relationships/font" Target="fonts/Poppins-boldItalic.fntdata"/><Relationship Id="rId10" Type="http://schemas.openxmlformats.org/officeDocument/2006/relationships/slide" Target="slides/slide5.xml"/><Relationship Id="rId21" Type="http://schemas.openxmlformats.org/officeDocument/2006/relationships/font" Target="fonts/Poppi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oppins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4a43780ef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4a43780ef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4a43780ef0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4a43780ef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4a43780ef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4a43780ef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4a43780ef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4a43780ef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4a43780ef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4a43780ef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4a43780ef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4a43780ef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4a43780ef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4a43780ef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4a43780ef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4a43780ef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4a43780ef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4a43780ef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4a43780ef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4a43780ef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4a43780ef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4a43780ef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4a43780ef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4a43780ef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2" title="GDP-1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5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3" title="GDP-1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"/>
            <a:ext cx="9144000" cy="5143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4" title="GDP-1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538"/>
            <a:ext cx="9144000" cy="509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5" title="GDP-1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" y="0"/>
            <a:ext cx="914398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4" title="GDP-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4"/>
          <p:cNvSpPr txBox="1"/>
          <p:nvPr/>
        </p:nvSpPr>
        <p:spPr>
          <a:xfrm>
            <a:off x="510700" y="305300"/>
            <a:ext cx="14802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Abstract</a:t>
            </a:r>
            <a:endParaRPr b="1" sz="1800">
              <a:solidFill>
                <a:schemeClr val="dk2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5933625" y="2093325"/>
            <a:ext cx="2500200" cy="7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FA8DC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Predicting GDP per capita using ML</a:t>
            </a:r>
            <a:endParaRPr b="1" sz="1800">
              <a:solidFill>
                <a:srgbClr val="6FA8DC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 title="GDP-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 title="GDP-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07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 title="GDP-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754526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 title="GDP-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9"/>
            <a:ext cx="9144000" cy="51435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9" title="GDP-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0" title="GDP-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1" title="GDP-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" y="0"/>
            <a:ext cx="914398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