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92" r:id="rId7"/>
    <p:sldId id="290" r:id="rId8"/>
    <p:sldId id="291" r:id="rId9"/>
    <p:sldId id="299" r:id="rId10"/>
    <p:sldId id="293" r:id="rId11"/>
    <p:sldId id="296" r:id="rId12"/>
    <p:sldId id="297" r:id="rId13"/>
    <p:sldId id="298" r:id="rId14"/>
    <p:sldId id="302" r:id="rId15"/>
    <p:sldId id="303" r:id="rId16"/>
    <p:sldId id="305" r:id="rId17"/>
    <p:sldId id="306" r:id="rId18"/>
    <p:sldId id="307" r:id="rId19"/>
    <p:sldId id="294" r:id="rId20"/>
    <p:sldId id="295" r:id="rId21"/>
    <p:sldId id="300" r:id="rId22"/>
    <p:sldId id="301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078AF-A584-4F84-A0A5-9210136A45A9}" v="581" dt="2022-04-28T17:06:06.664"/>
    <p1510:client id="{142A9E3A-7DD5-4EFE-8877-617106C6A5B2}" v="57" dt="2022-04-29T20:09:15.938"/>
    <p1510:client id="{14B3280E-63ED-4C2D-A231-675DFA52ADE4}" v="299" dt="2022-04-28T23:09:28.775"/>
    <p1510:client id="{39F23003-1809-4AC9-883E-615960782FAB}" v="173" dt="2022-04-28T17:35:48.474"/>
    <p1510:client id="{586B6286-B569-4AFA-B073-FB7291C23DE9}" v="241" dt="2022-05-01T02:02:01.335"/>
    <p1510:client id="{5F209AFF-4D27-4E9E-B1E4-D6DD9242ABE2}" v="2" dt="2022-04-30T04:58:50.365"/>
    <p1510:client id="{81013A99-28BE-4F2A-A19B-C7864981AB31}" v="84" dt="2022-04-28T23:57:06.399"/>
    <p1510:client id="{9AFFB8F1-E4B3-453C-A71C-0D6AFE9AAB20}" v="312" dt="2022-04-28T23:31:30.504"/>
    <p1510:client id="{B0930DB1-5213-4E00-931E-AA66D4F41236}" v="82" dt="2022-04-28T04:39:29.262"/>
    <p1510:client id="{BCDFECE2-7E99-48CB-8F68-8D4B3D8F905A}" v="412" dt="2022-04-30T04:55:59.983"/>
    <p1510:client id="{BFE28F02-B43F-4F49-A006-10884877E47C}" v="9" dt="2022-04-28T04:39:43.118"/>
    <p1510:client id="{D5C0D0D2-7E84-48A4-BF5A-004169540D29}" v="3" dt="2022-05-06T01:56:05.566"/>
    <p1510:client id="{D6702919-1B25-4877-922F-E395D2E70F68}" v="8" dt="2022-05-05T15:11:20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Beger" userId="S::arbeger@uark.edu::ebdbefb4-ef54-4138-a999-2c83a0371a02" providerId="AD" clId="Web-{D5C0D0D2-7E84-48A4-BF5A-004169540D29}"/>
    <pc:docChg chg="modSld">
      <pc:chgData name="Anthony Beger" userId="S::arbeger@uark.edu::ebdbefb4-ef54-4138-a999-2c83a0371a02" providerId="AD" clId="Web-{D5C0D0D2-7E84-48A4-BF5A-004169540D29}" dt="2022-05-06T01:56:05.566" v="2" actId="20577"/>
      <pc:docMkLst>
        <pc:docMk/>
      </pc:docMkLst>
      <pc:sldChg chg="modSp">
        <pc:chgData name="Anthony Beger" userId="S::arbeger@uark.edu::ebdbefb4-ef54-4138-a999-2c83a0371a02" providerId="AD" clId="Web-{D5C0D0D2-7E84-48A4-BF5A-004169540D29}" dt="2022-05-06T01:56:05.566" v="2" actId="20577"/>
        <pc:sldMkLst>
          <pc:docMk/>
          <pc:sldMk cId="1435459166" sldId="308"/>
        </pc:sldMkLst>
        <pc:spChg chg="mod">
          <ac:chgData name="Anthony Beger" userId="S::arbeger@uark.edu::ebdbefb4-ef54-4138-a999-2c83a0371a02" providerId="AD" clId="Web-{D5C0D0D2-7E84-48A4-BF5A-004169540D29}" dt="2022-05-06T01:56:05.566" v="2" actId="20577"/>
          <ac:spMkLst>
            <pc:docMk/>
            <pc:sldMk cId="1435459166" sldId="308"/>
            <ac:spMk id="3" creationId="{6C0F07E6-846E-7CDE-7E5F-59983DEE104F}"/>
          </ac:spMkLst>
        </pc:spChg>
      </pc:sldChg>
    </pc:docChg>
  </pc:docChgLst>
  <pc:docChgLst>
    <pc:chgData name="Anthony Beger" userId="S::arbeger@uark.edu::ebdbefb4-ef54-4138-a999-2c83a0371a02" providerId="AD" clId="Web-{D6702919-1B25-4877-922F-E395D2E70F68}"/>
    <pc:docChg chg="modSld">
      <pc:chgData name="Anthony Beger" userId="S::arbeger@uark.edu::ebdbefb4-ef54-4138-a999-2c83a0371a02" providerId="AD" clId="Web-{D6702919-1B25-4877-922F-E395D2E70F68}" dt="2022-05-05T15:11:20.748" v="7" actId="14100"/>
      <pc:docMkLst>
        <pc:docMk/>
      </pc:docMkLst>
      <pc:sldChg chg="modSp">
        <pc:chgData name="Anthony Beger" userId="S::arbeger@uark.edu::ebdbefb4-ef54-4138-a999-2c83a0371a02" providerId="AD" clId="Web-{D6702919-1B25-4877-922F-E395D2E70F68}" dt="2022-05-05T15:11:20.748" v="7" actId="14100"/>
        <pc:sldMkLst>
          <pc:docMk/>
          <pc:sldMk cId="1901027724" sldId="292"/>
        </pc:sldMkLst>
        <pc:picChg chg="mod">
          <ac:chgData name="Anthony Beger" userId="S::arbeger@uark.edu::ebdbefb4-ef54-4138-a999-2c83a0371a02" providerId="AD" clId="Web-{D6702919-1B25-4877-922F-E395D2E70F68}" dt="2022-05-05T15:11:20.748" v="7" actId="14100"/>
          <ac:picMkLst>
            <pc:docMk/>
            <pc:sldMk cId="1901027724" sldId="292"/>
            <ac:picMk id="7" creationId="{D5A1A74D-893D-F81C-9679-4AE0C8F86798}"/>
          </ac:picMkLst>
        </pc:picChg>
      </pc:sldChg>
      <pc:sldChg chg="addSp delSp">
        <pc:chgData name="Anthony Beger" userId="S::arbeger@uark.edu::ebdbefb4-ef54-4138-a999-2c83a0371a02" providerId="AD" clId="Web-{D6702919-1B25-4877-922F-E395D2E70F68}" dt="2022-05-05T15:06:31.792" v="2"/>
        <pc:sldMkLst>
          <pc:docMk/>
          <pc:sldMk cId="3487085863" sldId="296"/>
        </pc:sldMkLst>
        <pc:spChg chg="add del">
          <ac:chgData name="Anthony Beger" userId="S::arbeger@uark.edu::ebdbefb4-ef54-4138-a999-2c83a0371a02" providerId="AD" clId="Web-{D6702919-1B25-4877-922F-E395D2E70F68}" dt="2022-05-05T15:06:31.792" v="2"/>
          <ac:spMkLst>
            <pc:docMk/>
            <pc:sldMk cId="3487085863" sldId="296"/>
            <ac:spMk id="5" creationId="{4520F94D-BC21-71C7-077E-640D55A8ACAA}"/>
          </ac:spMkLst>
        </pc:spChg>
      </pc:sldChg>
      <pc:sldChg chg="addSp delSp">
        <pc:chgData name="Anthony Beger" userId="S::arbeger@uark.edu::ebdbefb4-ef54-4138-a999-2c83a0371a02" providerId="AD" clId="Web-{D6702919-1B25-4877-922F-E395D2E70F68}" dt="2022-05-05T15:06:37.245" v="3"/>
        <pc:sldMkLst>
          <pc:docMk/>
          <pc:sldMk cId="3389418679" sldId="299"/>
        </pc:sldMkLst>
        <pc:spChg chg="add del">
          <ac:chgData name="Anthony Beger" userId="S::arbeger@uark.edu::ebdbefb4-ef54-4138-a999-2c83a0371a02" providerId="AD" clId="Web-{D6702919-1B25-4877-922F-E395D2E70F68}" dt="2022-05-05T15:06:37.245" v="3"/>
          <ac:spMkLst>
            <pc:docMk/>
            <pc:sldMk cId="3389418679" sldId="299"/>
            <ac:spMk id="5" creationId="{6C651D89-4248-99B4-6928-931B55D953D5}"/>
          </ac:spMkLst>
        </pc:spChg>
      </pc:sldChg>
      <pc:sldChg chg="addSp delSp">
        <pc:chgData name="Anthony Beger" userId="S::arbeger@uark.edu::ebdbefb4-ef54-4138-a999-2c83a0371a02" providerId="AD" clId="Web-{D6702919-1B25-4877-922F-E395D2E70F68}" dt="2022-05-05T15:07:28.358" v="5"/>
        <pc:sldMkLst>
          <pc:docMk/>
          <pc:sldMk cId="2954279549" sldId="301"/>
        </pc:sldMkLst>
        <pc:spChg chg="add del">
          <ac:chgData name="Anthony Beger" userId="S::arbeger@uark.edu::ebdbefb4-ef54-4138-a999-2c83a0371a02" providerId="AD" clId="Web-{D6702919-1B25-4877-922F-E395D2E70F68}" dt="2022-05-05T15:07:28.358" v="5"/>
          <ac:spMkLst>
            <pc:docMk/>
            <pc:sldMk cId="2954279549" sldId="301"/>
            <ac:spMk id="3" creationId="{353A48D7-DC22-32AE-2B68-8D29108FFB4F}"/>
          </ac:spMkLst>
        </pc:spChg>
      </pc:sldChg>
    </pc:docChg>
  </pc:docChgLst>
  <pc:docChgLst>
    <pc:chgData name="Anthony Beger" userId="S::arbeger@uark.edu::ebdbefb4-ef54-4138-a999-2c83a0371a02" providerId="AD" clId="Web-{9AFFB8F1-E4B3-453C-A71C-0D6AFE9AAB20}"/>
    <pc:docChg chg="modSld">
      <pc:chgData name="Anthony Beger" userId="S::arbeger@uark.edu::ebdbefb4-ef54-4138-a999-2c83a0371a02" providerId="AD" clId="Web-{9AFFB8F1-E4B3-453C-A71C-0D6AFE9AAB20}" dt="2022-04-28T23:31:30.504" v="293"/>
      <pc:docMkLst>
        <pc:docMk/>
      </pc:docMkLst>
      <pc:sldChg chg="modSp">
        <pc:chgData name="Anthony Beger" userId="S::arbeger@uark.edu::ebdbefb4-ef54-4138-a999-2c83a0371a02" providerId="AD" clId="Web-{9AFFB8F1-E4B3-453C-A71C-0D6AFE9AAB20}" dt="2022-04-28T23:30:41.267" v="290" actId="20577"/>
        <pc:sldMkLst>
          <pc:docMk/>
          <pc:sldMk cId="3487085863" sldId="296"/>
        </pc:sldMkLst>
        <pc:spChg chg="mod">
          <ac:chgData name="Anthony Beger" userId="S::arbeger@uark.edu::ebdbefb4-ef54-4138-a999-2c83a0371a02" providerId="AD" clId="Web-{9AFFB8F1-E4B3-453C-A71C-0D6AFE9AAB20}" dt="2022-04-28T23:30:41.267" v="290" actId="20577"/>
          <ac:spMkLst>
            <pc:docMk/>
            <pc:sldMk cId="3487085863" sldId="296"/>
            <ac:spMk id="3" creationId="{A582DC21-0A77-6255-6772-6708729B426F}"/>
          </ac:spMkLst>
        </pc:spChg>
      </pc:sldChg>
      <pc:sldChg chg="delSp modSp">
        <pc:chgData name="Anthony Beger" userId="S::arbeger@uark.edu::ebdbefb4-ef54-4138-a999-2c83a0371a02" providerId="AD" clId="Web-{9AFFB8F1-E4B3-453C-A71C-0D6AFE9AAB20}" dt="2022-04-28T23:31:20.113" v="292" actId="1076"/>
        <pc:sldMkLst>
          <pc:docMk/>
          <pc:sldMk cId="2083477400" sldId="297"/>
        </pc:sldMkLst>
        <pc:spChg chg="mod">
          <ac:chgData name="Anthony Beger" userId="S::arbeger@uark.edu::ebdbefb4-ef54-4138-a999-2c83a0371a02" providerId="AD" clId="Web-{9AFFB8F1-E4B3-453C-A71C-0D6AFE9AAB20}" dt="2022-04-28T23:31:20.113" v="292" actId="1076"/>
          <ac:spMkLst>
            <pc:docMk/>
            <pc:sldMk cId="2083477400" sldId="297"/>
            <ac:spMk id="2" creationId="{A26E3308-EEA9-CF79-565B-A13E378B642C}"/>
          </ac:spMkLst>
        </pc:spChg>
        <pc:spChg chg="del mod">
          <ac:chgData name="Anthony Beger" userId="S::arbeger@uark.edu::ebdbefb4-ef54-4138-a999-2c83a0371a02" providerId="AD" clId="Web-{9AFFB8F1-E4B3-453C-A71C-0D6AFE9AAB20}" dt="2022-04-28T23:19:24.491" v="88"/>
          <ac:spMkLst>
            <pc:docMk/>
            <pc:sldMk cId="2083477400" sldId="297"/>
            <ac:spMk id="9" creationId="{40F6E761-B4D2-28CC-3D7F-687E4ECB7337}"/>
          </ac:spMkLst>
        </pc:spChg>
        <pc:picChg chg="mod">
          <ac:chgData name="Anthony Beger" userId="S::arbeger@uark.edu::ebdbefb4-ef54-4138-a999-2c83a0371a02" providerId="AD" clId="Web-{9AFFB8F1-E4B3-453C-A71C-0D6AFE9AAB20}" dt="2022-04-28T23:19:39.211" v="91" actId="1076"/>
          <ac:picMkLst>
            <pc:docMk/>
            <pc:sldMk cId="2083477400" sldId="297"/>
            <ac:picMk id="7" creationId="{91939850-33B8-48FC-F666-1C948D79A7A1}"/>
          </ac:picMkLst>
        </pc:picChg>
        <pc:picChg chg="mod">
          <ac:chgData name="Anthony Beger" userId="S::arbeger@uark.edu::ebdbefb4-ef54-4138-a999-2c83a0371a02" providerId="AD" clId="Web-{9AFFB8F1-E4B3-453C-A71C-0D6AFE9AAB20}" dt="2022-04-28T23:19:53.885" v="94" actId="1076"/>
          <ac:picMkLst>
            <pc:docMk/>
            <pc:sldMk cId="2083477400" sldId="297"/>
            <ac:picMk id="8" creationId="{3AE64D80-76C9-4151-B458-0DF53526B870}"/>
          </ac:picMkLst>
        </pc:picChg>
      </pc:sldChg>
      <pc:sldChg chg="delSp modSp">
        <pc:chgData name="Anthony Beger" userId="S::arbeger@uark.edu::ebdbefb4-ef54-4138-a999-2c83a0371a02" providerId="AD" clId="Web-{9AFFB8F1-E4B3-453C-A71C-0D6AFE9AAB20}" dt="2022-04-28T23:31:30.504" v="293"/>
        <pc:sldMkLst>
          <pc:docMk/>
          <pc:sldMk cId="1942139431" sldId="298"/>
        </pc:sldMkLst>
        <pc:spChg chg="mod">
          <ac:chgData name="Anthony Beger" userId="S::arbeger@uark.edu::ebdbefb4-ef54-4138-a999-2c83a0371a02" providerId="AD" clId="Web-{9AFFB8F1-E4B3-453C-A71C-0D6AFE9AAB20}" dt="2022-04-28T23:25:02.591" v="121" actId="20577"/>
          <ac:spMkLst>
            <pc:docMk/>
            <pc:sldMk cId="1942139431" sldId="298"/>
            <ac:spMk id="2" creationId="{34F8943E-6153-221C-ECF5-6942A82962F7}"/>
          </ac:spMkLst>
        </pc:spChg>
        <pc:spChg chg="mod">
          <ac:chgData name="Anthony Beger" userId="S::arbeger@uark.edu::ebdbefb4-ef54-4138-a999-2c83a0371a02" providerId="AD" clId="Web-{9AFFB8F1-E4B3-453C-A71C-0D6AFE9AAB20}" dt="2022-04-28T23:30:48.986" v="291" actId="20577"/>
          <ac:spMkLst>
            <pc:docMk/>
            <pc:sldMk cId="1942139431" sldId="298"/>
            <ac:spMk id="3" creationId="{85EDD999-C402-5A8B-877C-CE8D85417059}"/>
          </ac:spMkLst>
        </pc:spChg>
        <pc:spChg chg="del">
          <ac:chgData name="Anthony Beger" userId="S::arbeger@uark.edu::ebdbefb4-ef54-4138-a999-2c83a0371a02" providerId="AD" clId="Web-{9AFFB8F1-E4B3-453C-A71C-0D6AFE9AAB20}" dt="2022-04-28T23:31:30.504" v="293"/>
          <ac:spMkLst>
            <pc:docMk/>
            <pc:sldMk cId="1942139431" sldId="298"/>
            <ac:spMk id="5" creationId="{2467FB51-74B3-B513-F18D-8CA309735140}"/>
          </ac:spMkLst>
        </pc:spChg>
      </pc:sldChg>
    </pc:docChg>
  </pc:docChgLst>
  <pc:docChgLst>
    <pc:chgData name="Anthony Beger" userId="S::arbeger@uark.edu::ebdbefb4-ef54-4138-a999-2c83a0371a02" providerId="AD" clId="Web-{81013A99-28BE-4F2A-A19B-C7864981AB31}"/>
    <pc:docChg chg="addSld modSld sldOrd">
      <pc:chgData name="Anthony Beger" userId="S::arbeger@uark.edu::ebdbefb4-ef54-4138-a999-2c83a0371a02" providerId="AD" clId="Web-{81013A99-28BE-4F2A-A19B-C7864981AB31}" dt="2022-04-28T23:57:06.399" v="80" actId="1076"/>
      <pc:docMkLst>
        <pc:docMk/>
      </pc:docMkLst>
      <pc:sldChg chg="modSp">
        <pc:chgData name="Anthony Beger" userId="S::arbeger@uark.edu::ebdbefb4-ef54-4138-a999-2c83a0371a02" providerId="AD" clId="Web-{81013A99-28BE-4F2A-A19B-C7864981AB31}" dt="2022-04-28T23:56:41.804" v="73" actId="1076"/>
        <pc:sldMkLst>
          <pc:docMk/>
          <pc:sldMk cId="4119022150" sldId="294"/>
        </pc:sldMkLst>
        <pc:spChg chg="mod">
          <ac:chgData name="Anthony Beger" userId="S::arbeger@uark.edu::ebdbefb4-ef54-4138-a999-2c83a0371a02" providerId="AD" clId="Web-{81013A99-28BE-4F2A-A19B-C7864981AB31}" dt="2022-04-28T23:56:41.804" v="73" actId="1076"/>
          <ac:spMkLst>
            <pc:docMk/>
            <pc:sldMk cId="4119022150" sldId="294"/>
            <ac:spMk id="2" creationId="{4A7BAE55-A7A5-D34B-2360-181DA307BB9D}"/>
          </ac:spMkLst>
        </pc:spChg>
      </pc:sldChg>
      <pc:sldChg chg="modSp">
        <pc:chgData name="Anthony Beger" userId="S::arbeger@uark.edu::ebdbefb4-ef54-4138-a999-2c83a0371a02" providerId="AD" clId="Web-{81013A99-28BE-4F2A-A19B-C7864981AB31}" dt="2022-04-28T23:57:06.399" v="80" actId="1076"/>
        <pc:sldMkLst>
          <pc:docMk/>
          <pc:sldMk cId="3212010347" sldId="295"/>
        </pc:sldMkLst>
        <pc:spChg chg="mod">
          <ac:chgData name="Anthony Beger" userId="S::arbeger@uark.edu::ebdbefb4-ef54-4138-a999-2c83a0371a02" providerId="AD" clId="Web-{81013A99-28BE-4F2A-A19B-C7864981AB31}" dt="2022-04-28T23:57:06.399" v="80" actId="1076"/>
          <ac:spMkLst>
            <pc:docMk/>
            <pc:sldMk cId="3212010347" sldId="295"/>
            <ac:spMk id="2" creationId="{D25AEE2B-B721-9D22-82F9-DDCABA04BF19}"/>
          </ac:spMkLst>
        </pc:spChg>
      </pc:sldChg>
      <pc:sldChg chg="ord">
        <pc:chgData name="Anthony Beger" userId="S::arbeger@uark.edu::ebdbefb4-ef54-4138-a999-2c83a0371a02" providerId="AD" clId="Web-{81013A99-28BE-4F2A-A19B-C7864981AB31}" dt="2022-04-28T23:55:05.033" v="42"/>
        <pc:sldMkLst>
          <pc:docMk/>
          <pc:sldMk cId="3487085863" sldId="296"/>
        </pc:sldMkLst>
      </pc:sldChg>
      <pc:sldChg chg="ord">
        <pc:chgData name="Anthony Beger" userId="S::arbeger@uark.edu::ebdbefb4-ef54-4138-a999-2c83a0371a02" providerId="AD" clId="Web-{81013A99-28BE-4F2A-A19B-C7864981AB31}" dt="2022-04-28T23:55:07.752" v="43"/>
        <pc:sldMkLst>
          <pc:docMk/>
          <pc:sldMk cId="2083477400" sldId="297"/>
        </pc:sldMkLst>
      </pc:sldChg>
      <pc:sldChg chg="ord">
        <pc:chgData name="Anthony Beger" userId="S::arbeger@uark.edu::ebdbefb4-ef54-4138-a999-2c83a0371a02" providerId="AD" clId="Web-{81013A99-28BE-4F2A-A19B-C7864981AB31}" dt="2022-04-28T23:55:13.064" v="44"/>
        <pc:sldMkLst>
          <pc:docMk/>
          <pc:sldMk cId="1942139431" sldId="298"/>
        </pc:sldMkLst>
      </pc:sldChg>
      <pc:sldChg chg="modSp new">
        <pc:chgData name="Anthony Beger" userId="S::arbeger@uark.edu::ebdbefb4-ef54-4138-a999-2c83a0371a02" providerId="AD" clId="Web-{81013A99-28BE-4F2A-A19B-C7864981AB31}" dt="2022-04-28T23:49:11.729" v="40" actId="20577"/>
        <pc:sldMkLst>
          <pc:docMk/>
          <pc:sldMk cId="3389418679" sldId="299"/>
        </pc:sldMkLst>
        <pc:spChg chg="mod">
          <ac:chgData name="Anthony Beger" userId="S::arbeger@uark.edu::ebdbefb4-ef54-4138-a999-2c83a0371a02" providerId="AD" clId="Web-{81013A99-28BE-4F2A-A19B-C7864981AB31}" dt="2022-04-28T23:48:50.228" v="38" actId="20577"/>
          <ac:spMkLst>
            <pc:docMk/>
            <pc:sldMk cId="3389418679" sldId="299"/>
            <ac:spMk id="2" creationId="{B0B159A5-D80D-5035-4AE0-83F3C1CDDEAA}"/>
          </ac:spMkLst>
        </pc:spChg>
        <pc:spChg chg="mod">
          <ac:chgData name="Anthony Beger" userId="S::arbeger@uark.edu::ebdbefb4-ef54-4138-a999-2c83a0371a02" providerId="AD" clId="Web-{81013A99-28BE-4F2A-A19B-C7864981AB31}" dt="2022-04-28T23:49:11.729" v="40" actId="20577"/>
          <ac:spMkLst>
            <pc:docMk/>
            <pc:sldMk cId="3389418679" sldId="299"/>
            <ac:spMk id="3" creationId="{4A5B4987-3725-A655-6769-F98670E89851}"/>
          </ac:spMkLst>
        </pc:spChg>
      </pc:sldChg>
      <pc:sldChg chg="new">
        <pc:chgData name="Anthony Beger" userId="S::arbeger@uark.edu::ebdbefb4-ef54-4138-a999-2c83a0371a02" providerId="AD" clId="Web-{81013A99-28BE-4F2A-A19B-C7864981AB31}" dt="2022-04-28T23:50:13.170" v="41"/>
        <pc:sldMkLst>
          <pc:docMk/>
          <pc:sldMk cId="4031046556" sldId="300"/>
        </pc:sldMkLst>
      </pc:sldChg>
    </pc:docChg>
  </pc:docChgLst>
  <pc:docChgLst>
    <pc:chgData name="Anthony Beger" userId="S::arbeger@uark.edu::ebdbefb4-ef54-4138-a999-2c83a0371a02" providerId="AD" clId="Web-{142A9E3A-7DD5-4EFE-8877-617106C6A5B2}"/>
    <pc:docChg chg="addSld modSld">
      <pc:chgData name="Anthony Beger" userId="S::arbeger@uark.edu::ebdbefb4-ef54-4138-a999-2c83a0371a02" providerId="AD" clId="Web-{142A9E3A-7DD5-4EFE-8877-617106C6A5B2}" dt="2022-04-29T20:09:15.938" v="51"/>
      <pc:docMkLst>
        <pc:docMk/>
      </pc:docMkLst>
      <pc:sldChg chg="modSp">
        <pc:chgData name="Anthony Beger" userId="S::arbeger@uark.edu::ebdbefb4-ef54-4138-a999-2c83a0371a02" providerId="AD" clId="Web-{142A9E3A-7DD5-4EFE-8877-617106C6A5B2}" dt="2022-04-29T19:34:40.655" v="3" actId="20577"/>
        <pc:sldMkLst>
          <pc:docMk/>
          <pc:sldMk cId="3389418679" sldId="299"/>
        </pc:sldMkLst>
        <pc:spChg chg="mod">
          <ac:chgData name="Anthony Beger" userId="S::arbeger@uark.edu::ebdbefb4-ef54-4138-a999-2c83a0371a02" providerId="AD" clId="Web-{142A9E3A-7DD5-4EFE-8877-617106C6A5B2}" dt="2022-04-29T19:34:40.655" v="3" actId="20577"/>
          <ac:spMkLst>
            <pc:docMk/>
            <pc:sldMk cId="3389418679" sldId="299"/>
            <ac:spMk id="3" creationId="{4A5B4987-3725-A655-6769-F98670E89851}"/>
          </ac:spMkLst>
        </pc:spChg>
      </pc:sldChg>
      <pc:sldChg chg="addSp delSp modSp">
        <pc:chgData name="Anthony Beger" userId="S::arbeger@uark.edu::ebdbefb4-ef54-4138-a999-2c83a0371a02" providerId="AD" clId="Web-{142A9E3A-7DD5-4EFE-8877-617106C6A5B2}" dt="2022-04-29T20:07:43.510" v="38" actId="1076"/>
        <pc:sldMkLst>
          <pc:docMk/>
          <pc:sldMk cId="4031046556" sldId="300"/>
        </pc:sldMkLst>
        <pc:spChg chg="mod">
          <ac:chgData name="Anthony Beger" userId="S::arbeger@uark.edu::ebdbefb4-ef54-4138-a999-2c83a0371a02" providerId="AD" clId="Web-{142A9E3A-7DD5-4EFE-8877-617106C6A5B2}" dt="2022-04-29T20:07:10.742" v="36"/>
          <ac:spMkLst>
            <pc:docMk/>
            <pc:sldMk cId="4031046556" sldId="300"/>
            <ac:spMk id="2" creationId="{660C4751-AE69-E159-1BCB-FD1772715830}"/>
          </ac:spMkLst>
        </pc:spChg>
        <pc:spChg chg="del">
          <ac:chgData name="Anthony Beger" userId="S::arbeger@uark.edu::ebdbefb4-ef54-4138-a999-2c83a0371a02" providerId="AD" clId="Web-{142A9E3A-7DD5-4EFE-8877-617106C6A5B2}" dt="2022-04-29T20:05:33.705" v="4"/>
          <ac:spMkLst>
            <pc:docMk/>
            <pc:sldMk cId="4031046556" sldId="300"/>
            <ac:spMk id="3" creationId="{97A896FD-AA61-84DA-4618-4E05CD580759}"/>
          </ac:spMkLst>
        </pc:spChg>
        <pc:spChg chg="del">
          <ac:chgData name="Anthony Beger" userId="S::arbeger@uark.edu::ebdbefb4-ef54-4138-a999-2c83a0371a02" providerId="AD" clId="Web-{142A9E3A-7DD5-4EFE-8877-617106C6A5B2}" dt="2022-04-29T20:05:55.206" v="8"/>
          <ac:spMkLst>
            <pc:docMk/>
            <pc:sldMk cId="4031046556" sldId="300"/>
            <ac:spMk id="5" creationId="{C06E7441-2863-70F5-7563-2FBBCB122711}"/>
          </ac:spMkLst>
        </pc:spChg>
        <pc:picChg chg="add mod ord">
          <ac:chgData name="Anthony Beger" userId="S::arbeger@uark.edu::ebdbefb4-ef54-4138-a999-2c83a0371a02" providerId="AD" clId="Web-{142A9E3A-7DD5-4EFE-8877-617106C6A5B2}" dt="2022-04-29T20:07:43.510" v="38" actId="1076"/>
          <ac:picMkLst>
            <pc:docMk/>
            <pc:sldMk cId="4031046556" sldId="300"/>
            <ac:picMk id="7" creationId="{A4EE8A51-0773-A74E-AD3B-DD35D3C0B7F7}"/>
          </ac:picMkLst>
        </pc:picChg>
      </pc:sldChg>
      <pc:sldChg chg="addSp delSp modSp new">
        <pc:chgData name="Anthony Beger" userId="S::arbeger@uark.edu::ebdbefb4-ef54-4138-a999-2c83a0371a02" providerId="AD" clId="Web-{142A9E3A-7DD5-4EFE-8877-617106C6A5B2}" dt="2022-04-29T20:09:15.938" v="51"/>
        <pc:sldMkLst>
          <pc:docMk/>
          <pc:sldMk cId="2954279549" sldId="301"/>
        </pc:sldMkLst>
        <pc:spChg chg="mod">
          <ac:chgData name="Anthony Beger" userId="S::arbeger@uark.edu::ebdbefb4-ef54-4138-a999-2c83a0371a02" providerId="AD" clId="Web-{142A9E3A-7DD5-4EFE-8877-617106C6A5B2}" dt="2022-04-29T20:09:04.890" v="50" actId="20577"/>
          <ac:spMkLst>
            <pc:docMk/>
            <pc:sldMk cId="2954279549" sldId="301"/>
            <ac:spMk id="2" creationId="{51F3ED6E-D2F8-28C0-F716-84016688BB46}"/>
          </ac:spMkLst>
        </pc:spChg>
        <pc:spChg chg="del">
          <ac:chgData name="Anthony Beger" userId="S::arbeger@uark.edu::ebdbefb4-ef54-4138-a999-2c83a0371a02" providerId="AD" clId="Web-{142A9E3A-7DD5-4EFE-8877-617106C6A5B2}" dt="2022-04-29T20:08:36.295" v="40"/>
          <ac:spMkLst>
            <pc:docMk/>
            <pc:sldMk cId="2954279549" sldId="301"/>
            <ac:spMk id="3" creationId="{A2C2D260-1AA5-B216-2A69-4E511AB5DDFB}"/>
          </ac:spMkLst>
        </pc:spChg>
        <pc:spChg chg="del">
          <ac:chgData name="Anthony Beger" userId="S::arbeger@uark.edu::ebdbefb4-ef54-4138-a999-2c83a0371a02" providerId="AD" clId="Web-{142A9E3A-7DD5-4EFE-8877-617106C6A5B2}" dt="2022-04-29T20:09:15.938" v="51"/>
          <ac:spMkLst>
            <pc:docMk/>
            <pc:sldMk cId="2954279549" sldId="301"/>
            <ac:spMk id="5" creationId="{814A53E5-1CD4-3300-B76E-D72200761D75}"/>
          </ac:spMkLst>
        </pc:spChg>
        <pc:picChg chg="add mod ord">
          <ac:chgData name="Anthony Beger" userId="S::arbeger@uark.edu::ebdbefb4-ef54-4138-a999-2c83a0371a02" providerId="AD" clId="Web-{142A9E3A-7DD5-4EFE-8877-617106C6A5B2}" dt="2022-04-29T20:08:52.312" v="42" actId="14100"/>
          <ac:picMkLst>
            <pc:docMk/>
            <pc:sldMk cId="2954279549" sldId="301"/>
            <ac:picMk id="7" creationId="{E88C63A6-3AA3-83D1-22F2-4972834A782C}"/>
          </ac:picMkLst>
        </pc:picChg>
      </pc:sldChg>
    </pc:docChg>
  </pc:docChgLst>
  <pc:docChgLst>
    <pc:chgData name="Anthony Beger" userId="S::arbeger@uark.edu::ebdbefb4-ef54-4138-a999-2c83a0371a02" providerId="AD" clId="Web-{14B3280E-63ED-4C2D-A231-675DFA52ADE4}"/>
    <pc:docChg chg="addSld modSld">
      <pc:chgData name="Anthony Beger" userId="S::arbeger@uark.edu::ebdbefb4-ef54-4138-a999-2c83a0371a02" providerId="AD" clId="Web-{14B3280E-63ED-4C2D-A231-675DFA52ADE4}" dt="2022-04-28T23:09:28.775" v="271" actId="20577"/>
      <pc:docMkLst>
        <pc:docMk/>
      </pc:docMkLst>
      <pc:sldChg chg="modSp">
        <pc:chgData name="Anthony Beger" userId="S::arbeger@uark.edu::ebdbefb4-ef54-4138-a999-2c83a0371a02" providerId="AD" clId="Web-{14B3280E-63ED-4C2D-A231-675DFA52ADE4}" dt="2022-04-28T23:02:03.811" v="238" actId="20577"/>
        <pc:sldMkLst>
          <pc:docMk/>
          <pc:sldMk cId="2243494996" sldId="277"/>
        </pc:sldMkLst>
        <pc:spChg chg="mod">
          <ac:chgData name="Anthony Beger" userId="S::arbeger@uark.edu::ebdbefb4-ef54-4138-a999-2c83a0371a02" providerId="AD" clId="Web-{14B3280E-63ED-4C2D-A231-675DFA52ADE4}" dt="2022-04-28T23:02:03.811" v="238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">
        <pc:chgData name="Anthony Beger" userId="S::arbeger@uark.edu::ebdbefb4-ef54-4138-a999-2c83a0371a02" providerId="AD" clId="Web-{14B3280E-63ED-4C2D-A231-675DFA52ADE4}" dt="2022-04-28T23:05:09.572" v="243" actId="1076"/>
        <pc:sldMkLst>
          <pc:docMk/>
          <pc:sldMk cId="378576142" sldId="290"/>
        </pc:sldMkLst>
        <pc:spChg chg="mod">
          <ac:chgData name="Anthony Beger" userId="S::arbeger@uark.edu::ebdbefb4-ef54-4138-a999-2c83a0371a02" providerId="AD" clId="Web-{14B3280E-63ED-4C2D-A231-675DFA52ADE4}" dt="2022-04-28T23:05:09.572" v="243" actId="1076"/>
          <ac:spMkLst>
            <pc:docMk/>
            <pc:sldMk cId="378576142" sldId="290"/>
            <ac:spMk id="3" creationId="{49AAD968-58A2-4721-8B2E-95B155B2972F}"/>
          </ac:spMkLst>
        </pc:spChg>
      </pc:sldChg>
      <pc:sldChg chg="modSp">
        <pc:chgData name="Anthony Beger" userId="S::arbeger@uark.edu::ebdbefb4-ef54-4138-a999-2c83a0371a02" providerId="AD" clId="Web-{14B3280E-63ED-4C2D-A231-675DFA52ADE4}" dt="2022-04-28T23:04:53.712" v="242" actId="20577"/>
        <pc:sldMkLst>
          <pc:docMk/>
          <pc:sldMk cId="1479409715" sldId="291"/>
        </pc:sldMkLst>
        <pc:spChg chg="mod">
          <ac:chgData name="Anthony Beger" userId="S::arbeger@uark.edu::ebdbefb4-ef54-4138-a999-2c83a0371a02" providerId="AD" clId="Web-{14B3280E-63ED-4C2D-A231-675DFA52ADE4}" dt="2022-04-28T23:04:53.712" v="242" actId="20577"/>
          <ac:spMkLst>
            <pc:docMk/>
            <pc:sldMk cId="1479409715" sldId="291"/>
            <ac:spMk id="3" creationId="{ADD0E682-E26E-4ACD-8274-EDF92F094FFA}"/>
          </ac:spMkLst>
        </pc:spChg>
      </pc:sldChg>
      <pc:sldChg chg="modSp">
        <pc:chgData name="Anthony Beger" userId="S::arbeger@uark.edu::ebdbefb4-ef54-4138-a999-2c83a0371a02" providerId="AD" clId="Web-{14B3280E-63ED-4C2D-A231-675DFA52ADE4}" dt="2022-04-28T23:05:19.963" v="245" actId="20577"/>
        <pc:sldMkLst>
          <pc:docMk/>
          <pc:sldMk cId="1901027724" sldId="292"/>
        </pc:sldMkLst>
        <pc:spChg chg="mod">
          <ac:chgData name="Anthony Beger" userId="S::arbeger@uark.edu::ebdbefb4-ef54-4138-a999-2c83a0371a02" providerId="AD" clId="Web-{14B3280E-63ED-4C2D-A231-675DFA52ADE4}" dt="2022-04-28T23:05:19.963" v="245" actId="20577"/>
          <ac:spMkLst>
            <pc:docMk/>
            <pc:sldMk cId="1901027724" sldId="292"/>
            <ac:spMk id="3" creationId="{C78B5B04-618F-4626-9208-A60261E67122}"/>
          </ac:spMkLst>
        </pc:spChg>
      </pc:sldChg>
      <pc:sldChg chg="addSp delSp modSp">
        <pc:chgData name="Anthony Beger" userId="S::arbeger@uark.edu::ebdbefb4-ef54-4138-a999-2c83a0371a02" providerId="AD" clId="Web-{14B3280E-63ED-4C2D-A231-675DFA52ADE4}" dt="2022-04-28T23:06:30.233" v="249" actId="1076"/>
        <pc:sldMkLst>
          <pc:docMk/>
          <pc:sldMk cId="528320912" sldId="293"/>
        </pc:sldMkLst>
        <pc:spChg chg="mod">
          <ac:chgData name="Anthony Beger" userId="S::arbeger@uark.edu::ebdbefb4-ef54-4138-a999-2c83a0371a02" providerId="AD" clId="Web-{14B3280E-63ED-4C2D-A231-675DFA52ADE4}" dt="2022-04-28T23:06:30.233" v="249" actId="1076"/>
          <ac:spMkLst>
            <pc:docMk/>
            <pc:sldMk cId="528320912" sldId="293"/>
            <ac:spMk id="2" creationId="{BD54BFDE-C480-01D5-3A81-F4D98FB49079}"/>
          </ac:spMkLst>
        </pc:spChg>
        <pc:spChg chg="add del mod">
          <ac:chgData name="Anthony Beger" userId="S::arbeger@uark.edu::ebdbefb4-ef54-4138-a999-2c83a0371a02" providerId="AD" clId="Web-{14B3280E-63ED-4C2D-A231-675DFA52ADE4}" dt="2022-04-28T22:42:27.114" v="2"/>
          <ac:spMkLst>
            <pc:docMk/>
            <pc:sldMk cId="528320912" sldId="293"/>
            <ac:spMk id="5" creationId="{9922CAC6-494B-CC57-1FC6-684740E8AB67}"/>
          </ac:spMkLst>
        </pc:spChg>
        <pc:picChg chg="add mod ord">
          <ac:chgData name="Anthony Beger" userId="S::arbeger@uark.edu::ebdbefb4-ef54-4138-a999-2c83a0371a02" providerId="AD" clId="Web-{14B3280E-63ED-4C2D-A231-675DFA52ADE4}" dt="2022-04-28T22:43:57.542" v="9" actId="14100"/>
          <ac:picMkLst>
            <pc:docMk/>
            <pc:sldMk cId="528320912" sldId="293"/>
            <ac:picMk id="7" creationId="{5BDF3DBA-343F-DA21-32A1-3801BBFCD000}"/>
          </ac:picMkLst>
        </pc:picChg>
        <pc:picChg chg="del">
          <ac:chgData name="Anthony Beger" userId="S::arbeger@uark.edu::ebdbefb4-ef54-4138-a999-2c83a0371a02" providerId="AD" clId="Web-{14B3280E-63ED-4C2D-A231-675DFA52ADE4}" dt="2022-04-28T22:43:27.556" v="4"/>
          <ac:picMkLst>
            <pc:docMk/>
            <pc:sldMk cId="528320912" sldId="293"/>
            <ac:picMk id="8" creationId="{E37E7D3F-3AB0-2D1C-80D3-D465104BD89C}"/>
          </ac:picMkLst>
        </pc:picChg>
        <pc:picChg chg="add mod">
          <ac:chgData name="Anthony Beger" userId="S::arbeger@uark.edu::ebdbefb4-ef54-4138-a999-2c83a0371a02" providerId="AD" clId="Web-{14B3280E-63ED-4C2D-A231-675DFA52ADE4}" dt="2022-04-28T22:44:08.136" v="11" actId="14100"/>
          <ac:picMkLst>
            <pc:docMk/>
            <pc:sldMk cId="528320912" sldId="293"/>
            <ac:picMk id="9" creationId="{14856FE6-98BC-A0E9-70B7-5F32ACAE0FA2}"/>
          </ac:picMkLst>
        </pc:picChg>
        <pc:picChg chg="del">
          <ac:chgData name="Anthony Beger" userId="S::arbeger@uark.edu::ebdbefb4-ef54-4138-a999-2c83a0371a02" providerId="AD" clId="Web-{14B3280E-63ED-4C2D-A231-675DFA52ADE4}" dt="2022-04-28T22:42:25.083" v="1"/>
          <ac:picMkLst>
            <pc:docMk/>
            <pc:sldMk cId="528320912" sldId="293"/>
            <ac:picMk id="11" creationId="{4BFF0216-BD09-6DE6-8D68-80B28E221B3D}"/>
          </ac:picMkLst>
        </pc:picChg>
      </pc:sldChg>
      <pc:sldChg chg="addSp delSp modSp">
        <pc:chgData name="Anthony Beger" userId="S::arbeger@uark.edu::ebdbefb4-ef54-4138-a999-2c83a0371a02" providerId="AD" clId="Web-{14B3280E-63ED-4C2D-A231-675DFA52ADE4}" dt="2022-04-28T23:06:21.326" v="248" actId="1076"/>
        <pc:sldMkLst>
          <pc:docMk/>
          <pc:sldMk cId="4119022150" sldId="294"/>
        </pc:sldMkLst>
        <pc:spChg chg="mod">
          <ac:chgData name="Anthony Beger" userId="S::arbeger@uark.edu::ebdbefb4-ef54-4138-a999-2c83a0371a02" providerId="AD" clId="Web-{14B3280E-63ED-4C2D-A231-675DFA52ADE4}" dt="2022-04-28T23:06:05.279" v="246" actId="1076"/>
          <ac:spMkLst>
            <pc:docMk/>
            <pc:sldMk cId="4119022150" sldId="294"/>
            <ac:spMk id="2" creationId="{4A7BAE55-A7A5-D34B-2360-181DA307BB9D}"/>
          </ac:spMkLst>
        </pc:spChg>
        <pc:spChg chg="del">
          <ac:chgData name="Anthony Beger" userId="S::arbeger@uark.edu::ebdbefb4-ef54-4138-a999-2c83a0371a02" providerId="AD" clId="Web-{14B3280E-63ED-4C2D-A231-675DFA52ADE4}" dt="2022-04-28T22:44:55.405" v="12"/>
          <ac:spMkLst>
            <pc:docMk/>
            <pc:sldMk cId="4119022150" sldId="294"/>
            <ac:spMk id="3" creationId="{9204004A-8CDC-617E-CC03-99C2545F3931}"/>
          </ac:spMkLst>
        </pc:spChg>
        <pc:spChg chg="del">
          <ac:chgData name="Anthony Beger" userId="S::arbeger@uark.edu::ebdbefb4-ef54-4138-a999-2c83a0371a02" providerId="AD" clId="Web-{14B3280E-63ED-4C2D-A231-675DFA52ADE4}" dt="2022-04-28T22:21:14.392" v="0"/>
          <ac:spMkLst>
            <pc:docMk/>
            <pc:sldMk cId="4119022150" sldId="294"/>
            <ac:spMk id="5" creationId="{B44012FE-8279-0632-5E20-6D9C45F874F7}"/>
          </ac:spMkLst>
        </pc:spChg>
        <pc:picChg chg="add mod ord">
          <ac:chgData name="Anthony Beger" userId="S::arbeger@uark.edu::ebdbefb4-ef54-4138-a999-2c83a0371a02" providerId="AD" clId="Web-{14B3280E-63ED-4C2D-A231-675DFA52ADE4}" dt="2022-04-28T23:06:18.576" v="247" actId="1076"/>
          <ac:picMkLst>
            <pc:docMk/>
            <pc:sldMk cId="4119022150" sldId="294"/>
            <ac:picMk id="5" creationId="{7ED876DA-99E0-85D6-7D67-4EE620D51AC4}"/>
          </ac:picMkLst>
        </pc:picChg>
        <pc:picChg chg="add del mod">
          <ac:chgData name="Anthony Beger" userId="S::arbeger@uark.edu::ebdbefb4-ef54-4138-a999-2c83a0371a02" providerId="AD" clId="Web-{14B3280E-63ED-4C2D-A231-675DFA52ADE4}" dt="2022-04-28T22:46:18.988" v="18"/>
          <ac:picMkLst>
            <pc:docMk/>
            <pc:sldMk cId="4119022150" sldId="294"/>
            <ac:picMk id="7" creationId="{0B8F4B3B-C2DD-7C2E-F434-089CD75844F9}"/>
          </ac:picMkLst>
        </pc:picChg>
        <pc:picChg chg="add mod">
          <ac:chgData name="Anthony Beger" userId="S::arbeger@uark.edu::ebdbefb4-ef54-4138-a999-2c83a0371a02" providerId="AD" clId="Web-{14B3280E-63ED-4C2D-A231-675DFA52ADE4}" dt="2022-04-28T23:06:21.326" v="248" actId="1076"/>
          <ac:picMkLst>
            <pc:docMk/>
            <pc:sldMk cId="4119022150" sldId="294"/>
            <ac:picMk id="8" creationId="{B35B96A7-65DE-A5E0-C081-902B3D853A1A}"/>
          </ac:picMkLst>
        </pc:picChg>
      </pc:sldChg>
      <pc:sldChg chg="addSp delSp modSp new">
        <pc:chgData name="Anthony Beger" userId="S::arbeger@uark.edu::ebdbefb4-ef54-4138-a999-2c83a0371a02" providerId="AD" clId="Web-{14B3280E-63ED-4C2D-A231-675DFA52ADE4}" dt="2022-04-28T23:06:46.937" v="251" actId="1076"/>
        <pc:sldMkLst>
          <pc:docMk/>
          <pc:sldMk cId="3212010347" sldId="295"/>
        </pc:sldMkLst>
        <pc:spChg chg="mod">
          <ac:chgData name="Anthony Beger" userId="S::arbeger@uark.edu::ebdbefb4-ef54-4138-a999-2c83a0371a02" providerId="AD" clId="Web-{14B3280E-63ED-4C2D-A231-675DFA52ADE4}" dt="2022-04-28T23:06:42.046" v="250" actId="1076"/>
          <ac:spMkLst>
            <pc:docMk/>
            <pc:sldMk cId="3212010347" sldId="295"/>
            <ac:spMk id="2" creationId="{D25AEE2B-B721-9D22-82F9-DDCABA04BF19}"/>
          </ac:spMkLst>
        </pc:spChg>
        <pc:spChg chg="del">
          <ac:chgData name="Anthony Beger" userId="S::arbeger@uark.edu::ebdbefb4-ef54-4138-a999-2c83a0371a02" providerId="AD" clId="Web-{14B3280E-63ED-4C2D-A231-675DFA52ADE4}" dt="2022-04-28T22:47:51.697" v="26"/>
          <ac:spMkLst>
            <pc:docMk/>
            <pc:sldMk cId="3212010347" sldId="295"/>
            <ac:spMk id="3" creationId="{80F689A4-A6B1-8CEB-148E-73D9BEE0B0F8}"/>
          </ac:spMkLst>
        </pc:spChg>
        <pc:spChg chg="del">
          <ac:chgData name="Anthony Beger" userId="S::arbeger@uark.edu::ebdbefb4-ef54-4138-a999-2c83a0371a02" providerId="AD" clId="Web-{14B3280E-63ED-4C2D-A231-675DFA52ADE4}" dt="2022-04-28T22:48:03.166" v="28"/>
          <ac:spMkLst>
            <pc:docMk/>
            <pc:sldMk cId="3212010347" sldId="295"/>
            <ac:spMk id="5" creationId="{3574A4B9-8802-51C0-60FC-C20E474D5931}"/>
          </ac:spMkLst>
        </pc:spChg>
        <pc:picChg chg="add mod ord">
          <ac:chgData name="Anthony Beger" userId="S::arbeger@uark.edu::ebdbefb4-ef54-4138-a999-2c83a0371a02" providerId="AD" clId="Web-{14B3280E-63ED-4C2D-A231-675DFA52ADE4}" dt="2022-04-28T23:06:46.937" v="251" actId="1076"/>
          <ac:picMkLst>
            <pc:docMk/>
            <pc:sldMk cId="3212010347" sldId="295"/>
            <ac:picMk id="7" creationId="{7ACC0355-9470-5955-F436-6CEC75E214C2}"/>
          </ac:picMkLst>
        </pc:picChg>
      </pc:sldChg>
      <pc:sldChg chg="delSp modSp new">
        <pc:chgData name="Anthony Beger" userId="S::arbeger@uark.edu::ebdbefb4-ef54-4138-a999-2c83a0371a02" providerId="AD" clId="Web-{14B3280E-63ED-4C2D-A231-675DFA52ADE4}" dt="2022-04-28T23:09:28.775" v="271" actId="20577"/>
        <pc:sldMkLst>
          <pc:docMk/>
          <pc:sldMk cId="3487085863" sldId="296"/>
        </pc:sldMkLst>
        <pc:spChg chg="mod">
          <ac:chgData name="Anthony Beger" userId="S::arbeger@uark.edu::ebdbefb4-ef54-4138-a999-2c83a0371a02" providerId="AD" clId="Web-{14B3280E-63ED-4C2D-A231-675DFA52ADE4}" dt="2022-04-28T23:07:28.502" v="254" actId="1076"/>
          <ac:spMkLst>
            <pc:docMk/>
            <pc:sldMk cId="3487085863" sldId="296"/>
            <ac:spMk id="2" creationId="{128B106F-CACB-5C7C-EFF5-9C13EADB78F8}"/>
          </ac:spMkLst>
        </pc:spChg>
        <pc:spChg chg="mod">
          <ac:chgData name="Anthony Beger" userId="S::arbeger@uark.edu::ebdbefb4-ef54-4138-a999-2c83a0371a02" providerId="AD" clId="Web-{14B3280E-63ED-4C2D-A231-675DFA52ADE4}" dt="2022-04-28T23:09:28.775" v="271" actId="20577"/>
          <ac:spMkLst>
            <pc:docMk/>
            <pc:sldMk cId="3487085863" sldId="296"/>
            <ac:spMk id="3" creationId="{A582DC21-0A77-6255-6772-6708729B426F}"/>
          </ac:spMkLst>
        </pc:spChg>
        <pc:spChg chg="del">
          <ac:chgData name="Anthony Beger" userId="S::arbeger@uark.edu::ebdbefb4-ef54-4138-a999-2c83a0371a02" providerId="AD" clId="Web-{14B3280E-63ED-4C2D-A231-675DFA52ADE4}" dt="2022-04-28T22:57:58.030" v="188"/>
          <ac:spMkLst>
            <pc:docMk/>
            <pc:sldMk cId="3487085863" sldId="296"/>
            <ac:spMk id="5" creationId="{55761F6F-7329-D4C8-CCC1-72893BA463C8}"/>
          </ac:spMkLst>
        </pc:spChg>
      </pc:sldChg>
      <pc:sldChg chg="addSp delSp modSp new">
        <pc:chgData name="Anthony Beger" userId="S::arbeger@uark.edu::ebdbefb4-ef54-4138-a999-2c83a0371a02" providerId="AD" clId="Web-{14B3280E-63ED-4C2D-A231-675DFA52ADE4}" dt="2022-04-28T23:01:07.854" v="237" actId="20577"/>
        <pc:sldMkLst>
          <pc:docMk/>
          <pc:sldMk cId="2083477400" sldId="297"/>
        </pc:sldMkLst>
        <pc:spChg chg="mod">
          <ac:chgData name="Anthony Beger" userId="S::arbeger@uark.edu::ebdbefb4-ef54-4138-a999-2c83a0371a02" providerId="AD" clId="Web-{14B3280E-63ED-4C2D-A231-675DFA52ADE4}" dt="2022-04-28T22:59:37.786" v="206" actId="1076"/>
          <ac:spMkLst>
            <pc:docMk/>
            <pc:sldMk cId="2083477400" sldId="297"/>
            <ac:spMk id="2" creationId="{A26E3308-EEA9-CF79-565B-A13E378B642C}"/>
          </ac:spMkLst>
        </pc:spChg>
        <pc:spChg chg="del">
          <ac:chgData name="Anthony Beger" userId="S::arbeger@uark.edu::ebdbefb4-ef54-4138-a999-2c83a0371a02" providerId="AD" clId="Web-{14B3280E-63ED-4C2D-A231-675DFA52ADE4}" dt="2022-04-28T22:57:36.201" v="184"/>
          <ac:spMkLst>
            <pc:docMk/>
            <pc:sldMk cId="2083477400" sldId="297"/>
            <ac:spMk id="3" creationId="{73687CB5-01CD-EB5E-28F9-F895FFEF8538}"/>
          </ac:spMkLst>
        </pc:spChg>
        <pc:spChg chg="del">
          <ac:chgData name="Anthony Beger" userId="S::arbeger@uark.edu::ebdbefb4-ef54-4138-a999-2c83a0371a02" providerId="AD" clId="Web-{14B3280E-63ED-4C2D-A231-675DFA52ADE4}" dt="2022-04-28T22:57:52.686" v="187"/>
          <ac:spMkLst>
            <pc:docMk/>
            <pc:sldMk cId="2083477400" sldId="297"/>
            <ac:spMk id="5" creationId="{F2E958A0-04BB-995A-250D-C039DA5A2A7B}"/>
          </ac:spMkLst>
        </pc:spChg>
        <pc:spChg chg="add mod">
          <ac:chgData name="Anthony Beger" userId="S::arbeger@uark.edu::ebdbefb4-ef54-4138-a999-2c83a0371a02" providerId="AD" clId="Web-{14B3280E-63ED-4C2D-A231-675DFA52ADE4}" dt="2022-04-28T23:01:07.854" v="237" actId="20577"/>
          <ac:spMkLst>
            <pc:docMk/>
            <pc:sldMk cId="2083477400" sldId="297"/>
            <ac:spMk id="9" creationId="{40F6E761-B4D2-28CC-3D7F-687E4ECB7337}"/>
          </ac:spMkLst>
        </pc:spChg>
        <pc:picChg chg="add mod ord">
          <ac:chgData name="Anthony Beger" userId="S::arbeger@uark.edu::ebdbefb4-ef54-4138-a999-2c83a0371a02" providerId="AD" clId="Web-{14B3280E-63ED-4C2D-A231-675DFA52ADE4}" dt="2022-04-28T23:00:00.475" v="211" actId="14100"/>
          <ac:picMkLst>
            <pc:docMk/>
            <pc:sldMk cId="2083477400" sldId="297"/>
            <ac:picMk id="7" creationId="{91939850-33B8-48FC-F666-1C948D79A7A1}"/>
          </ac:picMkLst>
        </pc:picChg>
        <pc:picChg chg="add mod">
          <ac:chgData name="Anthony Beger" userId="S::arbeger@uark.edu::ebdbefb4-ef54-4138-a999-2c83a0371a02" providerId="AD" clId="Web-{14B3280E-63ED-4C2D-A231-675DFA52ADE4}" dt="2022-04-28T22:59:47.021" v="208" actId="1076"/>
          <ac:picMkLst>
            <pc:docMk/>
            <pc:sldMk cId="2083477400" sldId="297"/>
            <ac:picMk id="8" creationId="{3AE64D80-76C9-4151-B458-0DF53526B870}"/>
          </ac:picMkLst>
        </pc:picChg>
      </pc:sldChg>
      <pc:sldChg chg="new">
        <pc:chgData name="Anthony Beger" userId="S::arbeger@uark.edu::ebdbefb4-ef54-4138-a999-2c83a0371a02" providerId="AD" clId="Web-{14B3280E-63ED-4C2D-A231-675DFA52ADE4}" dt="2022-04-28T22:59:02.706" v="196"/>
        <pc:sldMkLst>
          <pc:docMk/>
          <pc:sldMk cId="1942139431" sldId="298"/>
        </pc:sldMkLst>
      </pc:sldChg>
    </pc:docChg>
  </pc:docChgLst>
  <pc:docChgLst>
    <pc:chgData name="Anthony Beger" userId="S::arbeger@uark.edu::ebdbefb4-ef54-4138-a999-2c83a0371a02" providerId="AD" clId="Web-{10B078AF-A584-4F84-A0A5-9210136A45A9}"/>
    <pc:docChg chg="addSld modSld">
      <pc:chgData name="Anthony Beger" userId="S::arbeger@uark.edu::ebdbefb4-ef54-4138-a999-2c83a0371a02" providerId="AD" clId="Web-{10B078AF-A584-4F84-A0A5-9210136A45A9}" dt="2022-04-28T17:06:06.664" v="579" actId="20577"/>
      <pc:docMkLst>
        <pc:docMk/>
      </pc:docMkLst>
      <pc:sldChg chg="modSp">
        <pc:chgData name="Anthony Beger" userId="S::arbeger@uark.edu::ebdbefb4-ef54-4138-a999-2c83a0371a02" providerId="AD" clId="Web-{10B078AF-A584-4F84-A0A5-9210136A45A9}" dt="2022-04-28T17:03:16.033" v="536" actId="1076"/>
        <pc:sldMkLst>
          <pc:docMk/>
          <pc:sldMk cId="1479409715" sldId="291"/>
        </pc:sldMkLst>
        <pc:spChg chg="mod">
          <ac:chgData name="Anthony Beger" userId="S::arbeger@uark.edu::ebdbefb4-ef54-4138-a999-2c83a0371a02" providerId="AD" clId="Web-{10B078AF-A584-4F84-A0A5-9210136A45A9}" dt="2022-04-28T17:03:16.033" v="536" actId="1076"/>
          <ac:spMkLst>
            <pc:docMk/>
            <pc:sldMk cId="1479409715" sldId="291"/>
            <ac:spMk id="2" creationId="{78CFD1FF-E414-4403-9CDC-194E5FF07AC9}"/>
          </ac:spMkLst>
        </pc:spChg>
        <pc:spChg chg="mod">
          <ac:chgData name="Anthony Beger" userId="S::arbeger@uark.edu::ebdbefb4-ef54-4138-a999-2c83a0371a02" providerId="AD" clId="Web-{10B078AF-A584-4F84-A0A5-9210136A45A9}" dt="2022-04-28T16:48:41.633" v="190" actId="20577"/>
          <ac:spMkLst>
            <pc:docMk/>
            <pc:sldMk cId="1479409715" sldId="291"/>
            <ac:spMk id="3" creationId="{ADD0E682-E26E-4ACD-8274-EDF92F094FFA}"/>
          </ac:spMkLst>
        </pc:spChg>
      </pc:sldChg>
      <pc:sldChg chg="modSp">
        <pc:chgData name="Anthony Beger" userId="S::arbeger@uark.edu::ebdbefb4-ef54-4138-a999-2c83a0371a02" providerId="AD" clId="Web-{10B078AF-A584-4F84-A0A5-9210136A45A9}" dt="2022-04-28T17:06:06.664" v="579" actId="20577"/>
        <pc:sldMkLst>
          <pc:docMk/>
          <pc:sldMk cId="1901027724" sldId="292"/>
        </pc:sldMkLst>
        <pc:spChg chg="mod">
          <ac:chgData name="Anthony Beger" userId="S::arbeger@uark.edu::ebdbefb4-ef54-4138-a999-2c83a0371a02" providerId="AD" clId="Web-{10B078AF-A584-4F84-A0A5-9210136A45A9}" dt="2022-04-28T17:06:06.664" v="579" actId="20577"/>
          <ac:spMkLst>
            <pc:docMk/>
            <pc:sldMk cId="1901027724" sldId="292"/>
            <ac:spMk id="3" creationId="{C78B5B04-618F-4626-9208-A60261E67122}"/>
          </ac:spMkLst>
        </pc:spChg>
        <pc:picChg chg="mod">
          <ac:chgData name="Anthony Beger" userId="S::arbeger@uark.edu::ebdbefb4-ef54-4138-a999-2c83a0371a02" providerId="AD" clId="Web-{10B078AF-A584-4F84-A0A5-9210136A45A9}" dt="2022-04-28T16:52:34.765" v="307" actId="1076"/>
          <ac:picMkLst>
            <pc:docMk/>
            <pc:sldMk cId="1901027724" sldId="292"/>
            <ac:picMk id="7" creationId="{D5A1A74D-893D-F81C-9679-4AE0C8F86798}"/>
          </ac:picMkLst>
        </pc:picChg>
      </pc:sldChg>
      <pc:sldChg chg="new">
        <pc:chgData name="Anthony Beger" userId="S::arbeger@uark.edu::ebdbefb4-ef54-4138-a999-2c83a0371a02" providerId="AD" clId="Web-{10B078AF-A584-4F84-A0A5-9210136A45A9}" dt="2022-04-28T16:36:19.783" v="0"/>
        <pc:sldMkLst>
          <pc:docMk/>
          <pc:sldMk cId="528320912" sldId="293"/>
        </pc:sldMkLst>
      </pc:sldChg>
    </pc:docChg>
  </pc:docChgLst>
  <pc:docChgLst>
    <pc:chgData name="Anthony Beger" userId="S::arbeger@uark.edu::ebdbefb4-ef54-4138-a999-2c83a0371a02" providerId="AD" clId="Web-{B0930DB1-5213-4E00-931E-AA66D4F41236}"/>
    <pc:docChg chg="modSld">
      <pc:chgData name="Anthony Beger" userId="S::arbeger@uark.edu::ebdbefb4-ef54-4138-a999-2c83a0371a02" providerId="AD" clId="Web-{B0930DB1-5213-4E00-931E-AA66D4F41236}" dt="2022-04-28T04:39:29.262" v="80" actId="20577"/>
      <pc:docMkLst>
        <pc:docMk/>
      </pc:docMkLst>
      <pc:sldChg chg="modSp">
        <pc:chgData name="Anthony Beger" userId="S::arbeger@uark.edu::ebdbefb4-ef54-4138-a999-2c83a0371a02" providerId="AD" clId="Web-{B0930DB1-5213-4E00-931E-AA66D4F41236}" dt="2022-04-28T04:28:58.417" v="6" actId="20577"/>
        <pc:sldMkLst>
          <pc:docMk/>
          <pc:sldMk cId="378576142" sldId="290"/>
        </pc:sldMkLst>
        <pc:spChg chg="mod">
          <ac:chgData name="Anthony Beger" userId="S::arbeger@uark.edu::ebdbefb4-ef54-4138-a999-2c83a0371a02" providerId="AD" clId="Web-{B0930DB1-5213-4E00-931E-AA66D4F41236}" dt="2022-04-28T04:28:58.417" v="6" actId="20577"/>
          <ac:spMkLst>
            <pc:docMk/>
            <pc:sldMk cId="378576142" sldId="290"/>
            <ac:spMk id="3" creationId="{49AAD968-58A2-4721-8B2E-95B155B2972F}"/>
          </ac:spMkLst>
        </pc:spChg>
      </pc:sldChg>
      <pc:sldChg chg="addSp delSp modSp">
        <pc:chgData name="Anthony Beger" userId="S::arbeger@uark.edu::ebdbefb4-ef54-4138-a999-2c83a0371a02" providerId="AD" clId="Web-{B0930DB1-5213-4E00-931E-AA66D4F41236}" dt="2022-04-28T04:39:29.262" v="80" actId="20577"/>
        <pc:sldMkLst>
          <pc:docMk/>
          <pc:sldMk cId="1901027724" sldId="292"/>
        </pc:sldMkLst>
        <pc:spChg chg="mod">
          <ac:chgData name="Anthony Beger" userId="S::arbeger@uark.edu::ebdbefb4-ef54-4138-a999-2c83a0371a02" providerId="AD" clId="Web-{B0930DB1-5213-4E00-931E-AA66D4F41236}" dt="2022-04-28T04:39:29.262" v="80" actId="20577"/>
          <ac:spMkLst>
            <pc:docMk/>
            <pc:sldMk cId="1901027724" sldId="292"/>
            <ac:spMk id="3" creationId="{C78B5B04-618F-4626-9208-A60261E67122}"/>
          </ac:spMkLst>
        </pc:spChg>
        <pc:spChg chg="del">
          <ac:chgData name="Anthony Beger" userId="S::arbeger@uark.edu::ebdbefb4-ef54-4138-a999-2c83a0371a02" providerId="AD" clId="Web-{B0930DB1-5213-4E00-931E-AA66D4F41236}" dt="2022-04-28T03:58:35.119" v="0"/>
          <ac:spMkLst>
            <pc:docMk/>
            <pc:sldMk cId="1901027724" sldId="292"/>
            <ac:spMk id="5" creationId="{D8BE2B1F-E1F6-4B00-B7F1-D2526359683B}"/>
          </ac:spMkLst>
        </pc:spChg>
        <pc:spChg chg="add del">
          <ac:chgData name="Anthony Beger" userId="S::arbeger@uark.edu::ebdbefb4-ef54-4138-a999-2c83a0371a02" providerId="AD" clId="Web-{B0930DB1-5213-4E00-931E-AA66D4F41236}" dt="2022-04-28T03:59:18.948" v="4"/>
          <ac:spMkLst>
            <pc:docMk/>
            <pc:sldMk cId="1901027724" sldId="292"/>
            <ac:spMk id="7" creationId="{AD13F992-063F-8DBF-0F98-19E6828EC312}"/>
          </ac:spMkLst>
        </pc:spChg>
        <pc:spChg chg="add del">
          <ac:chgData name="Anthony Beger" userId="S::arbeger@uark.edu::ebdbefb4-ef54-4138-a999-2c83a0371a02" providerId="AD" clId="Web-{B0930DB1-5213-4E00-931E-AA66D4F41236}" dt="2022-04-28T03:59:15.870" v="3"/>
          <ac:spMkLst>
            <pc:docMk/>
            <pc:sldMk cId="1901027724" sldId="292"/>
            <ac:spMk id="8" creationId="{3BF952AB-380C-65A9-F17E-89172C58ACA1}"/>
          </ac:spMkLst>
        </pc:spChg>
      </pc:sldChg>
    </pc:docChg>
  </pc:docChgLst>
  <pc:docChgLst>
    <pc:chgData name="Anthony Beger" userId="S::arbeger@uark.edu::ebdbefb4-ef54-4138-a999-2c83a0371a02" providerId="AD" clId="Web-{BCDFECE2-7E99-48CB-8F68-8D4B3D8F905A}"/>
    <pc:docChg chg="addSld delSld modSld">
      <pc:chgData name="Anthony Beger" userId="S::arbeger@uark.edu::ebdbefb4-ef54-4138-a999-2c83a0371a02" providerId="AD" clId="Web-{BCDFECE2-7E99-48CB-8F68-8D4B3D8F905A}" dt="2022-04-30T04:55:59.983" v="401" actId="20577"/>
      <pc:docMkLst>
        <pc:docMk/>
      </pc:docMkLst>
      <pc:sldChg chg="modSp">
        <pc:chgData name="Anthony Beger" userId="S::arbeger@uark.edu::ebdbefb4-ef54-4138-a999-2c83a0371a02" providerId="AD" clId="Web-{BCDFECE2-7E99-48CB-8F68-8D4B3D8F905A}" dt="2022-04-30T04:33:41.174" v="256" actId="20577"/>
        <pc:sldMkLst>
          <pc:docMk/>
          <pc:sldMk cId="2243494996" sldId="277"/>
        </pc:sldMkLst>
        <pc:spChg chg="mod">
          <ac:chgData name="Anthony Beger" userId="S::arbeger@uark.edu::ebdbefb4-ef54-4138-a999-2c83a0371a02" providerId="AD" clId="Web-{BCDFECE2-7E99-48CB-8F68-8D4B3D8F905A}" dt="2022-04-30T04:33:41.174" v="256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">
        <pc:chgData name="Anthony Beger" userId="S::arbeger@uark.edu::ebdbefb4-ef54-4138-a999-2c83a0371a02" providerId="AD" clId="Web-{BCDFECE2-7E99-48CB-8F68-8D4B3D8F905A}" dt="2022-04-30T04:12:04.094" v="15" actId="20577"/>
        <pc:sldMkLst>
          <pc:docMk/>
          <pc:sldMk cId="528320912" sldId="293"/>
        </pc:sldMkLst>
        <pc:spChg chg="mod">
          <ac:chgData name="Anthony Beger" userId="S::arbeger@uark.edu::ebdbefb4-ef54-4138-a999-2c83a0371a02" providerId="AD" clId="Web-{BCDFECE2-7E99-48CB-8F68-8D4B3D8F905A}" dt="2022-04-30T04:12:04.094" v="15" actId="20577"/>
          <ac:spMkLst>
            <pc:docMk/>
            <pc:sldMk cId="528320912" sldId="293"/>
            <ac:spMk id="2" creationId="{BD54BFDE-C480-01D5-3A81-F4D98FB49079}"/>
          </ac:spMkLst>
        </pc:spChg>
      </pc:sldChg>
      <pc:sldChg chg="modSp">
        <pc:chgData name="Anthony Beger" userId="S::arbeger@uark.edu::ebdbefb4-ef54-4138-a999-2c83a0371a02" providerId="AD" clId="Web-{BCDFECE2-7E99-48CB-8F68-8D4B3D8F905A}" dt="2022-04-30T04:35:14.989" v="305" actId="20577"/>
        <pc:sldMkLst>
          <pc:docMk/>
          <pc:sldMk cId="3487085863" sldId="296"/>
        </pc:sldMkLst>
        <pc:spChg chg="mod">
          <ac:chgData name="Anthony Beger" userId="S::arbeger@uark.edu::ebdbefb4-ef54-4138-a999-2c83a0371a02" providerId="AD" clId="Web-{BCDFECE2-7E99-48CB-8F68-8D4B3D8F905A}" dt="2022-04-30T04:35:14.989" v="305" actId="20577"/>
          <ac:spMkLst>
            <pc:docMk/>
            <pc:sldMk cId="3487085863" sldId="296"/>
            <ac:spMk id="3" creationId="{A582DC21-0A77-6255-6772-6708729B426F}"/>
          </ac:spMkLst>
        </pc:spChg>
      </pc:sldChg>
      <pc:sldChg chg="modSp">
        <pc:chgData name="Anthony Beger" userId="S::arbeger@uark.edu::ebdbefb4-ef54-4138-a999-2c83a0371a02" providerId="AD" clId="Web-{BCDFECE2-7E99-48CB-8F68-8D4B3D8F905A}" dt="2022-04-30T04:31:44.748" v="250" actId="20577"/>
        <pc:sldMkLst>
          <pc:docMk/>
          <pc:sldMk cId="3389418679" sldId="299"/>
        </pc:sldMkLst>
        <pc:spChg chg="mod">
          <ac:chgData name="Anthony Beger" userId="S::arbeger@uark.edu::ebdbefb4-ef54-4138-a999-2c83a0371a02" providerId="AD" clId="Web-{BCDFECE2-7E99-48CB-8F68-8D4B3D8F905A}" dt="2022-04-30T04:11:46.093" v="11" actId="20577"/>
          <ac:spMkLst>
            <pc:docMk/>
            <pc:sldMk cId="3389418679" sldId="299"/>
            <ac:spMk id="2" creationId="{B0B159A5-D80D-5035-4AE0-83F3C1CDDEAA}"/>
          </ac:spMkLst>
        </pc:spChg>
        <pc:spChg chg="mod">
          <ac:chgData name="Anthony Beger" userId="S::arbeger@uark.edu::ebdbefb4-ef54-4138-a999-2c83a0371a02" providerId="AD" clId="Web-{BCDFECE2-7E99-48CB-8F68-8D4B3D8F905A}" dt="2022-04-30T04:31:44.748" v="250" actId="20577"/>
          <ac:spMkLst>
            <pc:docMk/>
            <pc:sldMk cId="3389418679" sldId="299"/>
            <ac:spMk id="3" creationId="{4A5B4987-3725-A655-6769-F98670E89851}"/>
          </ac:spMkLst>
        </pc:spChg>
      </pc:sldChg>
      <pc:sldChg chg="delSp modSp new">
        <pc:chgData name="Anthony Beger" userId="S::arbeger@uark.edu::ebdbefb4-ef54-4138-a999-2c83a0371a02" providerId="AD" clId="Web-{BCDFECE2-7E99-48CB-8F68-8D4B3D8F905A}" dt="2022-04-30T04:29:22.917" v="209"/>
        <pc:sldMkLst>
          <pc:docMk/>
          <pc:sldMk cId="1758469047" sldId="302"/>
        </pc:sldMkLst>
        <pc:spChg chg="mod">
          <ac:chgData name="Anthony Beger" userId="S::arbeger@uark.edu::ebdbefb4-ef54-4138-a999-2c83a0371a02" providerId="AD" clId="Web-{BCDFECE2-7E99-48CB-8F68-8D4B3D8F905A}" dt="2022-04-30T04:12:20.844" v="34" actId="20577"/>
          <ac:spMkLst>
            <pc:docMk/>
            <pc:sldMk cId="1758469047" sldId="302"/>
            <ac:spMk id="2" creationId="{CC2B19D6-DEFB-162B-7277-4DB9A0F75C4D}"/>
          </ac:spMkLst>
        </pc:spChg>
        <pc:spChg chg="mod">
          <ac:chgData name="Anthony Beger" userId="S::arbeger@uark.edu::ebdbefb4-ef54-4138-a999-2c83a0371a02" providerId="AD" clId="Web-{BCDFECE2-7E99-48CB-8F68-8D4B3D8F905A}" dt="2022-04-30T04:29:16.510" v="208" actId="20577"/>
          <ac:spMkLst>
            <pc:docMk/>
            <pc:sldMk cId="1758469047" sldId="302"/>
            <ac:spMk id="3" creationId="{ED111946-583A-0B36-E14A-24BAFE026BDC}"/>
          </ac:spMkLst>
        </pc:spChg>
        <pc:spChg chg="del">
          <ac:chgData name="Anthony Beger" userId="S::arbeger@uark.edu::ebdbefb4-ef54-4138-a999-2c83a0371a02" providerId="AD" clId="Web-{BCDFECE2-7E99-48CB-8F68-8D4B3D8F905A}" dt="2022-04-30T04:29:22.917" v="209"/>
          <ac:spMkLst>
            <pc:docMk/>
            <pc:sldMk cId="1758469047" sldId="302"/>
            <ac:spMk id="5" creationId="{57688A7D-9B7C-99C1-87D3-2EF7218B97EF}"/>
          </ac:spMkLst>
        </pc:spChg>
      </pc:sldChg>
      <pc:sldChg chg="addSp delSp modSp new">
        <pc:chgData name="Anthony Beger" userId="S::arbeger@uark.edu::ebdbefb4-ef54-4138-a999-2c83a0371a02" providerId="AD" clId="Web-{BCDFECE2-7E99-48CB-8F68-8D4B3D8F905A}" dt="2022-04-30T04:48:33.221" v="315" actId="14100"/>
        <pc:sldMkLst>
          <pc:docMk/>
          <pc:sldMk cId="1344902465" sldId="303"/>
        </pc:sldMkLst>
        <pc:spChg chg="mod">
          <ac:chgData name="Anthony Beger" userId="S::arbeger@uark.edu::ebdbefb4-ef54-4138-a999-2c83a0371a02" providerId="AD" clId="Web-{BCDFECE2-7E99-48CB-8F68-8D4B3D8F905A}" dt="2022-04-30T04:47:12.657" v="308" actId="20577"/>
          <ac:spMkLst>
            <pc:docMk/>
            <pc:sldMk cId="1344902465" sldId="303"/>
            <ac:spMk id="2" creationId="{63922957-C06E-AE02-0574-DEEAE9816A24}"/>
          </ac:spMkLst>
        </pc:spChg>
        <pc:spChg chg="del">
          <ac:chgData name="Anthony Beger" userId="S::arbeger@uark.edu::ebdbefb4-ef54-4138-a999-2c83a0371a02" providerId="AD" clId="Web-{BCDFECE2-7E99-48CB-8F68-8D4B3D8F905A}" dt="2022-04-30T04:47:14.610" v="309"/>
          <ac:spMkLst>
            <pc:docMk/>
            <pc:sldMk cId="1344902465" sldId="303"/>
            <ac:spMk id="3" creationId="{28A652AC-5B55-E7C3-E166-D708269F89FB}"/>
          </ac:spMkLst>
        </pc:spChg>
        <pc:spChg chg="del">
          <ac:chgData name="Anthony Beger" userId="S::arbeger@uark.edu::ebdbefb4-ef54-4138-a999-2c83a0371a02" providerId="AD" clId="Web-{BCDFECE2-7E99-48CB-8F68-8D4B3D8F905A}" dt="2022-04-30T04:35:24.473" v="306"/>
          <ac:spMkLst>
            <pc:docMk/>
            <pc:sldMk cId="1344902465" sldId="303"/>
            <ac:spMk id="5" creationId="{C9101ECC-0A43-3472-F54D-D78FC13963C1}"/>
          </ac:spMkLst>
        </pc:spChg>
        <pc:picChg chg="add mod ord">
          <ac:chgData name="Anthony Beger" userId="S::arbeger@uark.edu::ebdbefb4-ef54-4138-a999-2c83a0371a02" providerId="AD" clId="Web-{BCDFECE2-7E99-48CB-8F68-8D4B3D8F905A}" dt="2022-04-30T04:48:20.862" v="313" actId="14100"/>
          <ac:picMkLst>
            <pc:docMk/>
            <pc:sldMk cId="1344902465" sldId="303"/>
            <ac:picMk id="7" creationId="{8441AD15-5AB4-C502-6579-99A9A37BDCE2}"/>
          </ac:picMkLst>
        </pc:picChg>
        <pc:picChg chg="add mod">
          <ac:chgData name="Anthony Beger" userId="S::arbeger@uark.edu::ebdbefb4-ef54-4138-a999-2c83a0371a02" providerId="AD" clId="Web-{BCDFECE2-7E99-48CB-8F68-8D4B3D8F905A}" dt="2022-04-30T04:48:33.221" v="315" actId="14100"/>
          <ac:picMkLst>
            <pc:docMk/>
            <pc:sldMk cId="1344902465" sldId="303"/>
            <ac:picMk id="8" creationId="{F87D3CCC-F17F-A83D-7A70-844B07433620}"/>
          </ac:picMkLst>
        </pc:picChg>
      </pc:sldChg>
      <pc:sldChg chg="delSp new del">
        <pc:chgData name="Anthony Beger" userId="S::arbeger@uark.edu::ebdbefb4-ef54-4138-a999-2c83a0371a02" providerId="AD" clId="Web-{BCDFECE2-7E99-48CB-8F68-8D4B3D8F905A}" dt="2022-04-30T04:50:01.270" v="319"/>
        <pc:sldMkLst>
          <pc:docMk/>
          <pc:sldMk cId="1904752982" sldId="304"/>
        </pc:sldMkLst>
        <pc:spChg chg="del">
          <ac:chgData name="Anthony Beger" userId="S::arbeger@uark.edu::ebdbefb4-ef54-4138-a999-2c83a0371a02" providerId="AD" clId="Web-{BCDFECE2-7E99-48CB-8F68-8D4B3D8F905A}" dt="2022-04-30T04:49:00.566" v="317"/>
          <ac:spMkLst>
            <pc:docMk/>
            <pc:sldMk cId="1904752982" sldId="304"/>
            <ac:spMk id="5" creationId="{01198F86-7462-63C1-9405-9EA86609B267}"/>
          </ac:spMkLst>
        </pc:spChg>
      </pc:sldChg>
      <pc:sldChg chg="modSp add replId">
        <pc:chgData name="Anthony Beger" userId="S::arbeger@uark.edu::ebdbefb4-ef54-4138-a999-2c83a0371a02" providerId="AD" clId="Web-{BCDFECE2-7E99-48CB-8F68-8D4B3D8F905A}" dt="2022-04-30T04:51:16.366" v="377" actId="20577"/>
        <pc:sldMkLst>
          <pc:docMk/>
          <pc:sldMk cId="2346028474" sldId="305"/>
        </pc:sldMkLst>
        <pc:spChg chg="mod">
          <ac:chgData name="Anthony Beger" userId="S::arbeger@uark.edu::ebdbefb4-ef54-4138-a999-2c83a0371a02" providerId="AD" clId="Web-{BCDFECE2-7E99-48CB-8F68-8D4B3D8F905A}" dt="2022-04-30T04:51:16.366" v="377" actId="20577"/>
          <ac:spMkLst>
            <pc:docMk/>
            <pc:sldMk cId="2346028474" sldId="305"/>
            <ac:spMk id="3" creationId="{A582DC21-0A77-6255-6772-6708729B426F}"/>
          </ac:spMkLst>
        </pc:spChg>
      </pc:sldChg>
      <pc:sldChg chg="addSp delSp modSp add replId">
        <pc:chgData name="Anthony Beger" userId="S::arbeger@uark.edu::ebdbefb4-ef54-4138-a999-2c83a0371a02" providerId="AD" clId="Web-{BCDFECE2-7E99-48CB-8F68-8D4B3D8F905A}" dt="2022-04-30T04:53:53.589" v="389" actId="14100"/>
        <pc:sldMkLst>
          <pc:docMk/>
          <pc:sldMk cId="2590646685" sldId="306"/>
        </pc:sldMkLst>
        <pc:spChg chg="add del mod">
          <ac:chgData name="Anthony Beger" userId="S::arbeger@uark.edu::ebdbefb4-ef54-4138-a999-2c83a0371a02" providerId="AD" clId="Web-{BCDFECE2-7E99-48CB-8F68-8D4B3D8F905A}" dt="2022-04-30T04:51:42.335" v="380"/>
          <ac:spMkLst>
            <pc:docMk/>
            <pc:sldMk cId="2590646685" sldId="306"/>
            <ac:spMk id="5" creationId="{BD1C772E-652D-0164-8453-36AAA988D0B4}"/>
          </ac:spMkLst>
        </pc:spChg>
        <pc:picChg chg="del">
          <ac:chgData name="Anthony Beger" userId="S::arbeger@uark.edu::ebdbefb4-ef54-4138-a999-2c83a0371a02" providerId="AD" clId="Web-{BCDFECE2-7E99-48CB-8F68-8D4B3D8F905A}" dt="2022-04-30T04:51:20.288" v="379"/>
          <ac:picMkLst>
            <pc:docMk/>
            <pc:sldMk cId="2590646685" sldId="306"/>
            <ac:picMk id="7" creationId="{91939850-33B8-48FC-F666-1C948D79A7A1}"/>
          </ac:picMkLst>
        </pc:picChg>
        <pc:picChg chg="del">
          <ac:chgData name="Anthony Beger" userId="S::arbeger@uark.edu::ebdbefb4-ef54-4138-a999-2c83a0371a02" providerId="AD" clId="Web-{BCDFECE2-7E99-48CB-8F68-8D4B3D8F905A}" dt="2022-04-30T04:51:18.382" v="378"/>
          <ac:picMkLst>
            <pc:docMk/>
            <pc:sldMk cId="2590646685" sldId="306"/>
            <ac:picMk id="8" creationId="{3AE64D80-76C9-4151-B458-0DF53526B870}"/>
          </ac:picMkLst>
        </pc:picChg>
        <pc:picChg chg="add mod ord">
          <ac:chgData name="Anthony Beger" userId="S::arbeger@uark.edu::ebdbefb4-ef54-4138-a999-2c83a0371a02" providerId="AD" clId="Web-{BCDFECE2-7E99-48CB-8F68-8D4B3D8F905A}" dt="2022-04-30T04:52:43.072" v="385" actId="14100"/>
          <ac:picMkLst>
            <pc:docMk/>
            <pc:sldMk cId="2590646685" sldId="306"/>
            <ac:picMk id="9" creationId="{98B1A034-825C-CECC-0395-3B265617629A}"/>
          </ac:picMkLst>
        </pc:picChg>
        <pc:picChg chg="add del mod">
          <ac:chgData name="Anthony Beger" userId="S::arbeger@uark.edu::ebdbefb4-ef54-4138-a999-2c83a0371a02" providerId="AD" clId="Web-{BCDFECE2-7E99-48CB-8F68-8D4B3D8F905A}" dt="2022-04-30T04:53:42.573" v="386"/>
          <ac:picMkLst>
            <pc:docMk/>
            <pc:sldMk cId="2590646685" sldId="306"/>
            <ac:picMk id="10" creationId="{584CF8F6-EF6B-6ECD-6E33-16DB86A4194B}"/>
          </ac:picMkLst>
        </pc:picChg>
        <pc:picChg chg="add mod">
          <ac:chgData name="Anthony Beger" userId="S::arbeger@uark.edu::ebdbefb4-ef54-4138-a999-2c83a0371a02" providerId="AD" clId="Web-{BCDFECE2-7E99-48CB-8F68-8D4B3D8F905A}" dt="2022-04-30T04:53:53.589" v="389" actId="14100"/>
          <ac:picMkLst>
            <pc:docMk/>
            <pc:sldMk cId="2590646685" sldId="306"/>
            <ac:picMk id="11" creationId="{57CD33B8-07BA-3CD9-41A9-EC46BA940E71}"/>
          </ac:picMkLst>
        </pc:picChg>
      </pc:sldChg>
      <pc:sldChg chg="modSp add replId">
        <pc:chgData name="Anthony Beger" userId="S::arbeger@uark.edu::ebdbefb4-ef54-4138-a999-2c83a0371a02" providerId="AD" clId="Web-{BCDFECE2-7E99-48CB-8F68-8D4B3D8F905A}" dt="2022-04-30T04:55:59.983" v="401" actId="20577"/>
        <pc:sldMkLst>
          <pc:docMk/>
          <pc:sldMk cId="925043552" sldId="307"/>
        </pc:sldMkLst>
        <pc:spChg chg="mod">
          <ac:chgData name="Anthony Beger" userId="S::arbeger@uark.edu::ebdbefb4-ef54-4138-a999-2c83a0371a02" providerId="AD" clId="Web-{BCDFECE2-7E99-48CB-8F68-8D4B3D8F905A}" dt="2022-04-30T04:55:59.983" v="401" actId="20577"/>
          <ac:spMkLst>
            <pc:docMk/>
            <pc:sldMk cId="925043552" sldId="307"/>
            <ac:spMk id="3" creationId="{85EDD999-C402-5A8B-877C-CE8D85417059}"/>
          </ac:spMkLst>
        </pc:spChg>
      </pc:sldChg>
      <pc:sldChg chg="modSp new">
        <pc:chgData name="Anthony Beger" userId="S::arbeger@uark.edu::ebdbefb4-ef54-4138-a999-2c83a0371a02" providerId="AD" clId="Web-{BCDFECE2-7E99-48CB-8F68-8D4B3D8F905A}" dt="2022-04-30T04:50:31.099" v="330" actId="20577"/>
        <pc:sldMkLst>
          <pc:docMk/>
          <pc:sldMk cId="1435459166" sldId="308"/>
        </pc:sldMkLst>
        <pc:spChg chg="mod">
          <ac:chgData name="Anthony Beger" userId="S::arbeger@uark.edu::ebdbefb4-ef54-4138-a999-2c83a0371a02" providerId="AD" clId="Web-{BCDFECE2-7E99-48CB-8F68-8D4B3D8F905A}" dt="2022-04-30T04:50:31.099" v="330" actId="20577"/>
          <ac:spMkLst>
            <pc:docMk/>
            <pc:sldMk cId="1435459166" sldId="308"/>
            <ac:spMk id="2" creationId="{839FBCFA-1F2D-DB47-79E5-4F27BE13ACDB}"/>
          </ac:spMkLst>
        </pc:spChg>
      </pc:sldChg>
    </pc:docChg>
  </pc:docChgLst>
  <pc:docChgLst>
    <pc:chgData name="Anthony Beger" userId="S::arbeger@uark.edu::ebdbefb4-ef54-4138-a999-2c83a0371a02" providerId="AD" clId="Web-{586B6286-B569-4AFA-B073-FB7291C23DE9}"/>
    <pc:docChg chg="modSld">
      <pc:chgData name="Anthony Beger" userId="S::arbeger@uark.edu::ebdbefb4-ef54-4138-a999-2c83a0371a02" providerId="AD" clId="Web-{586B6286-B569-4AFA-B073-FB7291C23DE9}" dt="2022-05-01T02:02:01.335" v="240" actId="20577"/>
      <pc:docMkLst>
        <pc:docMk/>
      </pc:docMkLst>
      <pc:sldChg chg="modSp">
        <pc:chgData name="Anthony Beger" userId="S::arbeger@uark.edu::ebdbefb4-ef54-4138-a999-2c83a0371a02" providerId="AD" clId="Web-{586B6286-B569-4AFA-B073-FB7291C23DE9}" dt="2022-05-01T02:02:01.335" v="240" actId="20577"/>
        <pc:sldMkLst>
          <pc:docMk/>
          <pc:sldMk cId="1435459166" sldId="308"/>
        </pc:sldMkLst>
        <pc:spChg chg="mod">
          <ac:chgData name="Anthony Beger" userId="S::arbeger@uark.edu::ebdbefb4-ef54-4138-a999-2c83a0371a02" providerId="AD" clId="Web-{586B6286-B569-4AFA-B073-FB7291C23DE9}" dt="2022-05-01T02:02:01.335" v="240" actId="20577"/>
          <ac:spMkLst>
            <pc:docMk/>
            <pc:sldMk cId="1435459166" sldId="308"/>
            <ac:spMk id="3" creationId="{6C0F07E6-846E-7CDE-7E5F-59983DEE104F}"/>
          </ac:spMkLst>
        </pc:spChg>
      </pc:sldChg>
    </pc:docChg>
  </pc:docChgLst>
  <pc:docChgLst>
    <pc:chgData name="Anthony Beger" userId="S::arbeger@uark.edu::ebdbefb4-ef54-4138-a999-2c83a0371a02" providerId="AD" clId="Web-{5F209AFF-4D27-4E9E-B1E4-D6DD9242ABE2}"/>
    <pc:docChg chg="modSld">
      <pc:chgData name="Anthony Beger" userId="S::arbeger@uark.edu::ebdbefb4-ef54-4138-a999-2c83a0371a02" providerId="AD" clId="Web-{5F209AFF-4D27-4E9E-B1E4-D6DD9242ABE2}" dt="2022-04-30T04:58:50.365" v="1"/>
      <pc:docMkLst>
        <pc:docMk/>
      </pc:docMkLst>
      <pc:sldChg chg="delSp">
        <pc:chgData name="Anthony Beger" userId="S::arbeger@uark.edu::ebdbefb4-ef54-4138-a999-2c83a0371a02" providerId="AD" clId="Web-{5F209AFF-4D27-4E9E-B1E4-D6DD9242ABE2}" dt="2022-04-30T04:58:41.333" v="0"/>
        <pc:sldMkLst>
          <pc:docMk/>
          <pc:sldMk cId="3389418679" sldId="299"/>
        </pc:sldMkLst>
        <pc:spChg chg="del">
          <ac:chgData name="Anthony Beger" userId="S::arbeger@uark.edu::ebdbefb4-ef54-4138-a999-2c83a0371a02" providerId="AD" clId="Web-{5F209AFF-4D27-4E9E-B1E4-D6DD9242ABE2}" dt="2022-04-30T04:58:41.333" v="0"/>
          <ac:spMkLst>
            <pc:docMk/>
            <pc:sldMk cId="3389418679" sldId="299"/>
            <ac:spMk id="5" creationId="{7FD1E14D-C0F9-BC69-D504-F665E5C7FE57}"/>
          </ac:spMkLst>
        </pc:spChg>
      </pc:sldChg>
      <pc:sldChg chg="delSp">
        <pc:chgData name="Anthony Beger" userId="S::arbeger@uark.edu::ebdbefb4-ef54-4138-a999-2c83a0371a02" providerId="AD" clId="Web-{5F209AFF-4D27-4E9E-B1E4-D6DD9242ABE2}" dt="2022-04-30T04:58:50.365" v="1"/>
        <pc:sldMkLst>
          <pc:docMk/>
          <pc:sldMk cId="1435459166" sldId="308"/>
        </pc:sldMkLst>
        <pc:spChg chg="del">
          <ac:chgData name="Anthony Beger" userId="S::arbeger@uark.edu::ebdbefb4-ef54-4138-a999-2c83a0371a02" providerId="AD" clId="Web-{5F209AFF-4D27-4E9E-B1E4-D6DD9242ABE2}" dt="2022-04-30T04:58:50.365" v="1"/>
          <ac:spMkLst>
            <pc:docMk/>
            <pc:sldMk cId="1435459166" sldId="308"/>
            <ac:spMk id="5" creationId="{7DC90AA9-EE65-C8D7-6E56-9CB330B3F79D}"/>
          </ac:spMkLst>
        </pc:spChg>
      </pc:sldChg>
    </pc:docChg>
  </pc:docChgLst>
  <pc:docChgLst>
    <pc:chgData name="Anthony Beger" userId="S::arbeger@uark.edu::ebdbefb4-ef54-4138-a999-2c83a0371a02" providerId="AD" clId="Web-{39F23003-1809-4AC9-883E-615960782FAB}"/>
    <pc:docChg chg="addSld modSld">
      <pc:chgData name="Anthony Beger" userId="S::arbeger@uark.edu::ebdbefb4-ef54-4138-a999-2c83a0371a02" providerId="AD" clId="Web-{39F23003-1809-4AC9-883E-615960782FAB}" dt="2022-04-28T17:35:48.474" v="168" actId="20577"/>
      <pc:docMkLst>
        <pc:docMk/>
      </pc:docMkLst>
      <pc:sldChg chg="modSp">
        <pc:chgData name="Anthony Beger" userId="S::arbeger@uark.edu::ebdbefb4-ef54-4138-a999-2c83a0371a02" providerId="AD" clId="Web-{39F23003-1809-4AC9-883E-615960782FAB}" dt="2022-04-28T17:12:52.347" v="134" actId="20577"/>
        <pc:sldMkLst>
          <pc:docMk/>
          <pc:sldMk cId="1479409715" sldId="291"/>
        </pc:sldMkLst>
        <pc:spChg chg="mod">
          <ac:chgData name="Anthony Beger" userId="S::arbeger@uark.edu::ebdbefb4-ef54-4138-a999-2c83a0371a02" providerId="AD" clId="Web-{39F23003-1809-4AC9-883E-615960782FAB}" dt="2022-04-28T17:12:52.347" v="134" actId="20577"/>
          <ac:spMkLst>
            <pc:docMk/>
            <pc:sldMk cId="1479409715" sldId="291"/>
            <ac:spMk id="3" creationId="{ADD0E682-E26E-4ACD-8274-EDF92F094FFA}"/>
          </ac:spMkLst>
        </pc:spChg>
      </pc:sldChg>
      <pc:sldChg chg="modSp">
        <pc:chgData name="Anthony Beger" userId="S::arbeger@uark.edu::ebdbefb4-ef54-4138-a999-2c83a0371a02" providerId="AD" clId="Web-{39F23003-1809-4AC9-883E-615960782FAB}" dt="2022-04-28T17:35:11.487" v="166" actId="14100"/>
        <pc:sldMkLst>
          <pc:docMk/>
          <pc:sldMk cId="1901027724" sldId="292"/>
        </pc:sldMkLst>
        <pc:spChg chg="mod">
          <ac:chgData name="Anthony Beger" userId="S::arbeger@uark.edu::ebdbefb4-ef54-4138-a999-2c83a0371a02" providerId="AD" clId="Web-{39F23003-1809-4AC9-883E-615960782FAB}" dt="2022-04-28T17:12:37.283" v="133" actId="1076"/>
          <ac:spMkLst>
            <pc:docMk/>
            <pc:sldMk cId="1901027724" sldId="292"/>
            <ac:spMk id="3" creationId="{C78B5B04-618F-4626-9208-A60261E67122}"/>
          </ac:spMkLst>
        </pc:spChg>
        <pc:picChg chg="mod">
          <ac:chgData name="Anthony Beger" userId="S::arbeger@uark.edu::ebdbefb4-ef54-4138-a999-2c83a0371a02" providerId="AD" clId="Web-{39F23003-1809-4AC9-883E-615960782FAB}" dt="2022-04-28T17:35:11.487" v="166" actId="14100"/>
          <ac:picMkLst>
            <pc:docMk/>
            <pc:sldMk cId="1901027724" sldId="292"/>
            <ac:picMk id="7" creationId="{D5A1A74D-893D-F81C-9679-4AE0C8F86798}"/>
          </ac:picMkLst>
        </pc:picChg>
      </pc:sldChg>
      <pc:sldChg chg="addSp delSp modSp">
        <pc:chgData name="Anthony Beger" userId="S::arbeger@uark.edu::ebdbefb4-ef54-4138-a999-2c83a0371a02" providerId="AD" clId="Web-{39F23003-1809-4AC9-883E-615960782FAB}" dt="2022-04-28T17:34:35" v="165" actId="1076"/>
        <pc:sldMkLst>
          <pc:docMk/>
          <pc:sldMk cId="528320912" sldId="293"/>
        </pc:sldMkLst>
        <pc:spChg chg="mod">
          <ac:chgData name="Anthony Beger" userId="S::arbeger@uark.edu::ebdbefb4-ef54-4138-a999-2c83a0371a02" providerId="AD" clId="Web-{39F23003-1809-4AC9-883E-615960782FAB}" dt="2022-04-28T17:13:43.397" v="147" actId="20577"/>
          <ac:spMkLst>
            <pc:docMk/>
            <pc:sldMk cId="528320912" sldId="293"/>
            <ac:spMk id="2" creationId="{BD54BFDE-C480-01D5-3A81-F4D98FB49079}"/>
          </ac:spMkLst>
        </pc:spChg>
        <pc:spChg chg="del">
          <ac:chgData name="Anthony Beger" userId="S::arbeger@uark.edu::ebdbefb4-ef54-4138-a999-2c83a0371a02" providerId="AD" clId="Web-{39F23003-1809-4AC9-883E-615960782FAB}" dt="2022-04-28T17:26:44.671" v="148"/>
          <ac:spMkLst>
            <pc:docMk/>
            <pc:sldMk cId="528320912" sldId="293"/>
            <ac:spMk id="3" creationId="{C810182C-3A25-3D75-5318-2CE6F850E00E}"/>
          </ac:spMkLst>
        </pc:spChg>
        <pc:spChg chg="del">
          <ac:chgData name="Anthony Beger" userId="S::arbeger@uark.edu::ebdbefb4-ef54-4138-a999-2c83a0371a02" providerId="AD" clId="Web-{39F23003-1809-4AC9-883E-615960782FAB}" dt="2022-04-28T17:33:23.464" v="160"/>
          <ac:spMkLst>
            <pc:docMk/>
            <pc:sldMk cId="528320912" sldId="293"/>
            <ac:spMk id="5" creationId="{6B05A3A7-1C26-6853-DBB9-DAAFD8B4A1DA}"/>
          </ac:spMkLst>
        </pc:spChg>
        <pc:spChg chg="add del mod">
          <ac:chgData name="Anthony Beger" userId="S::arbeger@uark.edu::ebdbefb4-ef54-4138-a999-2c83a0371a02" providerId="AD" clId="Web-{39F23003-1809-4AC9-883E-615960782FAB}" dt="2022-04-28T17:34:14.124" v="162"/>
          <ac:spMkLst>
            <pc:docMk/>
            <pc:sldMk cId="528320912" sldId="293"/>
            <ac:spMk id="10" creationId="{6892756F-87FE-DABF-0848-5FD76DC4DB5A}"/>
          </ac:spMkLst>
        </pc:spChg>
        <pc:picChg chg="add del mod ord">
          <ac:chgData name="Anthony Beger" userId="S::arbeger@uark.edu::ebdbefb4-ef54-4138-a999-2c83a0371a02" providerId="AD" clId="Web-{39F23003-1809-4AC9-883E-615960782FAB}" dt="2022-04-28T17:33:41.184" v="161"/>
          <ac:picMkLst>
            <pc:docMk/>
            <pc:sldMk cId="528320912" sldId="293"/>
            <ac:picMk id="7" creationId="{8D67E6C7-B4DB-A7DE-3733-FEC2E6BDCA7F}"/>
          </ac:picMkLst>
        </pc:picChg>
        <pc:picChg chg="add mod">
          <ac:chgData name="Anthony Beger" userId="S::arbeger@uark.edu::ebdbefb4-ef54-4138-a999-2c83a0371a02" providerId="AD" clId="Web-{39F23003-1809-4AC9-883E-615960782FAB}" dt="2022-04-28T17:33:17.979" v="159" actId="14100"/>
          <ac:picMkLst>
            <pc:docMk/>
            <pc:sldMk cId="528320912" sldId="293"/>
            <ac:picMk id="8" creationId="{E37E7D3F-3AB0-2D1C-80D3-D465104BD89C}"/>
          </ac:picMkLst>
        </pc:picChg>
        <pc:picChg chg="add mod ord">
          <ac:chgData name="Anthony Beger" userId="S::arbeger@uark.edu::ebdbefb4-ef54-4138-a999-2c83a0371a02" providerId="AD" clId="Web-{39F23003-1809-4AC9-883E-615960782FAB}" dt="2022-04-28T17:34:35" v="165" actId="1076"/>
          <ac:picMkLst>
            <pc:docMk/>
            <pc:sldMk cId="528320912" sldId="293"/>
            <ac:picMk id="11" creationId="{4BFF0216-BD09-6DE6-8D68-80B28E221B3D}"/>
          </ac:picMkLst>
        </pc:picChg>
      </pc:sldChg>
      <pc:sldChg chg="modSp new">
        <pc:chgData name="Anthony Beger" userId="S::arbeger@uark.edu::ebdbefb4-ef54-4138-a999-2c83a0371a02" providerId="AD" clId="Web-{39F23003-1809-4AC9-883E-615960782FAB}" dt="2022-04-28T17:35:48.474" v="168" actId="20577"/>
        <pc:sldMkLst>
          <pc:docMk/>
          <pc:sldMk cId="4119022150" sldId="294"/>
        </pc:sldMkLst>
        <pc:spChg chg="mod">
          <ac:chgData name="Anthony Beger" userId="S::arbeger@uark.edu::ebdbefb4-ef54-4138-a999-2c83a0371a02" providerId="AD" clId="Web-{39F23003-1809-4AC9-883E-615960782FAB}" dt="2022-04-28T17:35:48.474" v="168" actId="20577"/>
          <ac:spMkLst>
            <pc:docMk/>
            <pc:sldMk cId="4119022150" sldId="294"/>
            <ac:spMk id="2" creationId="{4A7BAE55-A7A5-D34B-2360-181DA307BB9D}"/>
          </ac:spMkLst>
        </pc:spChg>
      </pc:sldChg>
    </pc:docChg>
  </pc:docChgLst>
  <pc:docChgLst>
    <pc:chgData name="Jacob Haarala" userId="cec05515-85a0-420d-9be3-0b3049573cf5" providerId="ADAL" clId="{BFE28F02-B43F-4F49-A006-10884877E47C}"/>
    <pc:docChg chg="modSld">
      <pc:chgData name="Jacob Haarala" userId="cec05515-85a0-420d-9be3-0b3049573cf5" providerId="ADAL" clId="{BFE28F02-B43F-4F49-A006-10884877E47C}" dt="2022-04-28T04:39:43.118" v="8" actId="1076"/>
      <pc:docMkLst>
        <pc:docMk/>
      </pc:docMkLst>
      <pc:sldChg chg="addSp modSp mod">
        <pc:chgData name="Jacob Haarala" userId="cec05515-85a0-420d-9be3-0b3049573cf5" providerId="ADAL" clId="{BFE28F02-B43F-4F49-A006-10884877E47C}" dt="2022-04-28T04:39:43.118" v="8" actId="1076"/>
        <pc:sldMkLst>
          <pc:docMk/>
          <pc:sldMk cId="1901027724" sldId="292"/>
        </pc:sldMkLst>
        <pc:picChg chg="add mod">
          <ac:chgData name="Jacob Haarala" userId="cec05515-85a0-420d-9be3-0b3049573cf5" providerId="ADAL" clId="{BFE28F02-B43F-4F49-A006-10884877E47C}" dt="2022-04-28T04:39:43.118" v="8" actId="1076"/>
          <ac:picMkLst>
            <pc:docMk/>
            <pc:sldMk cId="1901027724" sldId="292"/>
            <ac:picMk id="7" creationId="{D5A1A74D-893D-F81C-9679-4AE0C8F867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835" y="923365"/>
            <a:ext cx="7846230" cy="2586598"/>
          </a:xfrm>
        </p:spPr>
        <p:txBody>
          <a:bodyPr>
            <a:normAutofit/>
          </a:bodyPr>
          <a:lstStyle/>
          <a:p>
            <a:pPr algn="ctr"/>
            <a:r>
              <a:rPr lang="en-US"/>
              <a:t>Is Graduate School worth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/>
              <a:t>Anthony Beger &amp; Jacob </a:t>
            </a:r>
            <a:r>
              <a:rPr lang="en-US" err="1"/>
              <a:t>Haarala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943E-6153-221C-ECF5-6942A829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paired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D999-C402-5A8B-877C-CE8D8541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Used </a:t>
            </a:r>
            <a:r>
              <a:rPr lang="en-US" sz="2400" err="1">
                <a:ea typeface="+mn-lt"/>
                <a:cs typeface="+mn-lt"/>
              </a:rPr>
              <a:t>stats.ttest_rel</a:t>
            </a:r>
            <a:r>
              <a:rPr lang="en-US" sz="2400">
                <a:ea typeface="+mn-lt"/>
                <a:cs typeface="+mn-lt"/>
              </a:rPr>
              <a:t>() from the stats package in </a:t>
            </a:r>
            <a:r>
              <a:rPr lang="en-US" sz="2400" err="1">
                <a:ea typeface="+mn-lt"/>
                <a:cs typeface="+mn-lt"/>
              </a:rPr>
              <a:t>Pyhton</a:t>
            </a:r>
            <a:endParaRPr lang="en-US" sz="2400"/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P-value = 0.000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Since the p-value is less than the selected alpha level of 0.05, we reject the null hypothesis, and we can conclude that there is a statistically significant difference in the average median salaries earned by workers with a graduate degree and those with just an undergraduate degree.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6A6D-E3C1-104F-1D52-E67003BD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68A7-631A-CA9A-98D3-7A7DCE1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19D6-DEFB-162B-7277-4DB9A0F7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1946-583A-0B36-E14A-24BAFE02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/>
              <a:t>National Unemployment Rate in 2020 was </a:t>
            </a:r>
            <a:r>
              <a:rPr lang="en-US" sz="2800" b="1">
                <a:solidFill>
                  <a:schemeClr val="accent1"/>
                </a:solidFill>
              </a:rPr>
              <a:t>8.31%</a:t>
            </a:r>
            <a:endParaRPr lang="en-US" b="1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/>
              <a:t>The average </a:t>
            </a:r>
            <a:r>
              <a:rPr lang="en-US" sz="2800" b="1"/>
              <a:t>Undergraduate</a:t>
            </a:r>
            <a:r>
              <a:rPr lang="en-US" sz="2800"/>
              <a:t> Unemployment Rate is </a:t>
            </a:r>
            <a:r>
              <a:rPr lang="en-US" sz="2800" b="1">
                <a:solidFill>
                  <a:schemeClr val="accent1"/>
                </a:solidFill>
              </a:rPr>
              <a:t>5.74%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The average </a:t>
            </a:r>
            <a:r>
              <a:rPr lang="en-US" sz="2800" b="1">
                <a:ea typeface="+mn-lt"/>
                <a:cs typeface="+mn-lt"/>
              </a:rPr>
              <a:t>Graduate</a:t>
            </a:r>
            <a:r>
              <a:rPr lang="en-US" sz="2800">
                <a:ea typeface="+mn-lt"/>
                <a:cs typeface="+mn-lt"/>
              </a:rPr>
              <a:t> Unemployment Rate is </a:t>
            </a:r>
            <a:r>
              <a:rPr lang="en-US" sz="2800" b="1">
                <a:solidFill>
                  <a:schemeClr val="accent1"/>
                </a:solidFill>
                <a:ea typeface="+mn-lt"/>
                <a:cs typeface="+mn-lt"/>
              </a:rPr>
              <a:t>3.93%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/>
              <a:t>The average </a:t>
            </a:r>
            <a:r>
              <a:rPr lang="en-US" sz="2800" b="1"/>
              <a:t>Undergraduate</a:t>
            </a:r>
            <a:r>
              <a:rPr lang="en-US" sz="2800"/>
              <a:t> Unemployment Rate is </a:t>
            </a:r>
            <a:r>
              <a:rPr lang="en-US" sz="2800" b="1">
                <a:solidFill>
                  <a:schemeClr val="accent1"/>
                </a:solidFill>
              </a:rPr>
              <a:t>1.81%</a:t>
            </a:r>
            <a:r>
              <a:rPr lang="en-US" sz="2800"/>
              <a:t> </a:t>
            </a:r>
            <a:r>
              <a:rPr lang="en-US" sz="2800" b="1"/>
              <a:t>higher</a:t>
            </a:r>
            <a:r>
              <a:rPr lang="en-US" sz="2800"/>
              <a:t> than the</a:t>
            </a:r>
            <a:r>
              <a:rPr lang="en-US" sz="2800">
                <a:solidFill>
                  <a:schemeClr val="accent1"/>
                </a:solidFill>
              </a:rPr>
              <a:t> </a:t>
            </a:r>
            <a:r>
              <a:rPr lang="en-US" sz="2800">
                <a:ea typeface="+mn-lt"/>
                <a:cs typeface="+mn-lt"/>
              </a:rPr>
              <a:t>average </a:t>
            </a:r>
            <a:r>
              <a:rPr lang="en-US" sz="2800" b="1">
                <a:ea typeface="+mn-lt"/>
                <a:cs typeface="+mn-lt"/>
              </a:rPr>
              <a:t>Graduate</a:t>
            </a:r>
            <a:r>
              <a:rPr lang="en-US" sz="2800">
                <a:ea typeface="+mn-lt"/>
                <a:cs typeface="+mn-lt"/>
              </a:rPr>
              <a:t> Unemployment Rate</a:t>
            </a: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1BAC-0B4E-98EF-FC8B-A2F7FE4D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2EE7-706F-FDCE-1EFD-2BB8665A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2957-C06E-AE02-0574-DEEAE98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ANALYSIS OF UNEMPLOYMENT RATE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441AD15-5AB4-C502-6579-99A9A37BD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86" y="1753658"/>
            <a:ext cx="5941388" cy="41650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51C-5C00-131A-FEB9-42A3E126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B47C-7461-14B7-40EF-CBA4737E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87D3CCC-F17F-A83D-7A70-844B0743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754551"/>
            <a:ext cx="5892800" cy="41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0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106F-CACB-5C7C-EFF5-9C13EADB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94" y="615965"/>
            <a:ext cx="10515600" cy="1325563"/>
          </a:xfrm>
        </p:spPr>
        <p:txBody>
          <a:bodyPr/>
          <a:lstStyle/>
          <a:p>
            <a:r>
              <a:rPr lang="en-US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DC21-0A77-6255-6772-6708729B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73493"/>
            <a:ext cx="10515600" cy="4603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/>
              <a:t>Run a paired samples t-test on the equality of means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Null Hypothesis: µ1 = µ2, or the average unemployment rates are equal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Alternative Hypothesis: µ1 ≠ µ2, or the average unemployment rates are not equal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Alpha level: 0.05</a:t>
            </a:r>
          </a:p>
          <a:p>
            <a:pPr marL="342900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First, we must check the paired samples t-test assumptions that the distribution of the two groups follows a normal distribution</a:t>
            </a:r>
            <a:endParaRPr lang="en-US" sz="2000"/>
          </a:p>
          <a:p>
            <a:pPr>
              <a:lnSpc>
                <a:spcPct val="150000"/>
              </a:lnSpc>
            </a:pPr>
            <a:endParaRPr lang="en-US" sz="24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27AF-21A2-D898-26DB-D77C7E52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DFDE-8F33-1051-2B1B-F8E83388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3308-EEA9-CF79-565B-A13E378B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54" y="800738"/>
            <a:ext cx="10515600" cy="1325563"/>
          </a:xfrm>
        </p:spPr>
        <p:txBody>
          <a:bodyPr/>
          <a:lstStyle/>
          <a:p>
            <a:r>
              <a:rPr lang="en-US"/>
              <a:t>Check for normality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4A7D-1710-847D-CBF3-F9806A6B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B57F-C323-D565-780F-357C60B6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8B1A034-825C-CECC-0395-3B265617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2" y="1668992"/>
            <a:ext cx="5750498" cy="4216868"/>
          </a:xfr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7CD33B8-07BA-3CD9-41A9-EC46BA94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59" y="1669971"/>
            <a:ext cx="5751979" cy="42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4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943E-6153-221C-ECF5-6942A829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paired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D999-C402-5A8B-877C-CE8D8541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Used </a:t>
            </a:r>
            <a:r>
              <a:rPr lang="en-US" sz="2400" err="1">
                <a:ea typeface="+mn-lt"/>
                <a:cs typeface="+mn-lt"/>
              </a:rPr>
              <a:t>stats.ttest_rel</a:t>
            </a:r>
            <a:r>
              <a:rPr lang="en-US" sz="2400">
                <a:ea typeface="+mn-lt"/>
                <a:cs typeface="+mn-lt"/>
              </a:rPr>
              <a:t>() from the stats package in </a:t>
            </a:r>
            <a:r>
              <a:rPr lang="en-US" sz="2400" err="1">
                <a:ea typeface="+mn-lt"/>
                <a:cs typeface="+mn-lt"/>
              </a:rPr>
              <a:t>Pyhton</a:t>
            </a:r>
            <a:endParaRPr lang="en-US" sz="2400"/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P-value = 0.000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Since the p-value is less than the selected alpha level of 0.05, we reject the null hypothesis, and we can conclude that there is a statistically significant difference in the average unemployment rates earned by workers with a graduate degree and those with just an undergraduate degree.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6A6D-E3C1-104F-1D52-E67003BD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68A7-631A-CA9A-98D3-7A7DCE1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AE55-A7A5-D34B-2360-181DA307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95" y="557819"/>
            <a:ext cx="10515600" cy="83873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benefits by major category</a:t>
            </a:r>
            <a:endParaRPr lang="en-US"/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7ED876DA-99E0-85D6-7D67-4EE620D51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91" y="1584699"/>
            <a:ext cx="5608647" cy="44353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E158-9F6D-D0A8-EF0E-0BDCF46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5834-D110-8AB9-D87E-2CFF4FCA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35B96A7-65DE-A5E0-C081-902B3D85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21" y="1566693"/>
            <a:ext cx="5740773" cy="44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EE2B-B721-9D22-82F9-DDCABA04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269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BENEFITS BY MAJOR CATEGORY</a:t>
            </a:r>
            <a:endParaRPr lang="en-US" b="0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7ACC0355-9470-5955-F436-6CEC75E21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626" y="1534272"/>
            <a:ext cx="7417595" cy="49004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FE37-6A43-E053-FB5F-19EF4387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51B6-0C4C-DD81-76CC-906A3873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1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4751-AE69-E159-1BCB-FD177271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645"/>
            <a:ext cx="10515600" cy="1325563"/>
          </a:xfrm>
        </p:spPr>
        <p:txBody>
          <a:bodyPr/>
          <a:lstStyle/>
          <a:p>
            <a:r>
              <a:rPr lang="en-US"/>
              <a:t>Best graduate degrees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4EE8A51-0773-A74E-AD3B-DD35D3C0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7" y="1854496"/>
            <a:ext cx="11531600" cy="42004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5ED4-D60C-089D-56E5-97C4571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70DC-E08A-8F1C-1522-D9EFDEA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ED6E-D2F8-28C0-F716-84016688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graduate degrees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88C63A6-3AA3-83D1-22F2-4972834A7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47" y="1755977"/>
            <a:ext cx="11506200" cy="41731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D7B7-9FC7-5193-017C-1E9A3D06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0051-3994-F1ED-CE76-F891BFF9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sz="480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50" y="2048454"/>
            <a:ext cx="6400800" cy="365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Is a graduate degree worth it? This is an important question to ask, because attending graduate school can come at a lofty price. According to Peterson’s, an educational service company, the average cost of tuition and fees for a master’s degree program at a public university is now close to $30,000. Therefore, we want to find the advantages of getting a graduate degree and show which industries benefit the most from a graduate degree.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7176246"/>
            <a:ext cx="502080" cy="6723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BCFA-1F2D-DB47-79E5-4F27BE13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07E6-846E-7CDE-7E5F-59983DEE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There is </a:t>
            </a:r>
            <a:r>
              <a:rPr lang="en-US" sz="2400">
                <a:ea typeface="+mn-lt"/>
                <a:cs typeface="+mn-lt"/>
              </a:rPr>
              <a:t>a significant benefit in both salary and employment for workers with a Graduate degree.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/>
              <a:t>However, there are certain majors where a graduate degree is much less beneficial and majors where a graduate degree is nearly required.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0A47-ACDA-976C-CDC6-DDB6E49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2126-8AB8-ADC7-2595-9218381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CAAA-1A82-4E84-9322-2D2E6B9D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B04-618F-4626-9208-A60261E6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874" y="184616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This project attempts to use Python to do a statistical and visual analysis of the benefits of getting a graduate degree and identify</a:t>
            </a:r>
            <a:r>
              <a:rPr lang="en-US" sz="2400">
                <a:ea typeface="+mn-lt"/>
                <a:cs typeface="+mn-lt"/>
              </a:rPr>
              <a:t> which industries/majors benefit the most from a graduate degree.</a:t>
            </a:r>
            <a:endParaRPr lang="en-US" sz="2400"/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/>
              <a:t>Implement the use of pandas, </a:t>
            </a:r>
            <a:r>
              <a:rPr lang="en-US" sz="2000" err="1"/>
              <a:t>numpy</a:t>
            </a:r>
            <a:r>
              <a:rPr lang="en-US" sz="2000"/>
              <a:t>, and stats packages to run descriptive statistics and find any statistical differences.</a:t>
            </a:r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/>
              <a:t>Implement the use of matplotlib and seaborn to create visuals that aid in our analysis.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285750" indent="-285750">
              <a:buFont typeface="Wingdings" panose="020B0604020202020204" pitchFamily="34" charset="0"/>
              <a:buChar char="§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C462-3831-40A8-AE52-82EC10D0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77DD-2117-4363-8B72-BC22AC0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 pair of black glasses&#10;&#10;Description automatically generated with low confidence">
            <a:extLst>
              <a:ext uri="{FF2B5EF4-FFF2-40B4-BE49-F238E27FC236}">
                <a16:creationId xmlns:a16="http://schemas.microsoft.com/office/drawing/2014/main" id="{D5A1A74D-893D-F81C-9679-4AE0C8F8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007" y="260699"/>
            <a:ext cx="1930868" cy="11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A59D-D68A-40B3-8650-488F79DF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45064"/>
          </a:xfrm>
        </p:spPr>
        <p:txBody>
          <a:bodyPr>
            <a:normAutofit/>
          </a:bodyPr>
          <a:lstStyle/>
          <a:p>
            <a:r>
              <a:rPr lang="en-US" sz="480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D968-58A2-4721-8B2E-95B155B2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958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/>
              <a:t>College Majors Dataset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All-ages.csv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/>
              <a:t>Contains basic earnings and labor force information for 173 college majors. 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/>
              <a:t>Also contains a more detailed breakdown, including by sex and by the type of job they got.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Grad-students.csv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/>
              <a:t>Contains basic earnings and labor force information for 173 graduate degrees.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5E6B-9E97-4699-A48A-9EE24E1C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AFBD-6A9D-460A-B3D2-E9F1CF41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D1FF-E414-4403-9CDC-194E5FF0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3" y="5997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/>
              <a:t>reading in and transforming the 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E682-E26E-4ACD-8274-EDF92F09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206625"/>
            <a:ext cx="10515600" cy="397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Imported Python packages </a:t>
            </a:r>
            <a:r>
              <a:rPr lang="en-US" sz="2400" err="1"/>
              <a:t>numpy</a:t>
            </a:r>
            <a:r>
              <a:rPr lang="en-US" sz="2400"/>
              <a:t>, pandas, matplotlib, seaborn, and stats.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/>
              <a:t>Used these packages to do our statistical and visual analyses in Python.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/>
              <a:t>Used </a:t>
            </a:r>
            <a:r>
              <a:rPr lang="en-US" sz="2400" err="1"/>
              <a:t>pd.read_csv</a:t>
            </a:r>
            <a:r>
              <a:rPr lang="en-US" sz="2400"/>
              <a:t>() to read in both All-ages.csv and Grad-students.csv.</a:t>
            </a:r>
          </a:p>
          <a:p>
            <a:pPr marL="285750" indent="-285750">
              <a:buFont typeface="Wingdings" panose="020B0604020202020204" pitchFamily="34" charset="0"/>
              <a:buChar char="§"/>
            </a:pPr>
            <a:endParaRPr lang="en-US" sz="2400"/>
          </a:p>
          <a:p>
            <a:pPr marL="285750" indent="-285750">
              <a:buFont typeface="Wingdings" panose="020B0604020202020204" pitchFamily="34" charset="0"/>
              <a:buChar char="§"/>
            </a:pPr>
            <a:endParaRPr lang="en-US"/>
          </a:p>
          <a:p>
            <a:pPr marL="285750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CD8A-2AE4-420B-BD00-D94036F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AE1B-BEFA-448A-9276-25E762CA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59A5-D80D-5035-4AE0-83F3C1C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Analysis of median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987-3725-A655-6769-F98670E8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The National Median Salary in 2020: </a:t>
            </a:r>
            <a:r>
              <a:rPr lang="en-US" sz="2800" b="1">
                <a:solidFill>
                  <a:schemeClr val="accent1"/>
                </a:solidFill>
                <a:ea typeface="+mn-lt"/>
                <a:cs typeface="+mn-lt"/>
              </a:rPr>
              <a:t>$34,248.45</a:t>
            </a:r>
            <a:endParaRPr lang="en-US" b="1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Average Median </a:t>
            </a:r>
            <a:r>
              <a:rPr lang="en-US" sz="2800" b="1">
                <a:ea typeface="+mn-lt"/>
                <a:cs typeface="+mn-lt"/>
              </a:rPr>
              <a:t>Undergraduate </a:t>
            </a:r>
            <a:r>
              <a:rPr lang="en-US" sz="2800">
                <a:ea typeface="+mn-lt"/>
                <a:cs typeface="+mn-lt"/>
              </a:rPr>
              <a:t>Salary: </a:t>
            </a:r>
            <a:r>
              <a:rPr lang="en-US" sz="2800" b="1">
                <a:solidFill>
                  <a:schemeClr val="accent1"/>
                </a:solidFill>
                <a:ea typeface="+mn-lt"/>
                <a:cs typeface="+mn-lt"/>
              </a:rPr>
              <a:t>$ 58,583.82 </a:t>
            </a:r>
            <a:endParaRPr lang="en-US" b="1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Average Median </a:t>
            </a:r>
            <a:r>
              <a:rPr lang="en-US" sz="2800" b="1">
                <a:ea typeface="+mn-lt"/>
                <a:cs typeface="+mn-lt"/>
              </a:rPr>
              <a:t>Graduate</a:t>
            </a:r>
            <a:r>
              <a:rPr lang="en-US" sz="2800">
                <a:ea typeface="+mn-lt"/>
                <a:cs typeface="+mn-lt"/>
              </a:rPr>
              <a:t> Salary: </a:t>
            </a:r>
            <a:r>
              <a:rPr lang="en-US" sz="2800" b="1">
                <a:solidFill>
                  <a:schemeClr val="accent1"/>
                </a:solidFill>
                <a:ea typeface="+mn-lt"/>
                <a:cs typeface="+mn-lt"/>
              </a:rPr>
              <a:t>$ 76,755.78 </a:t>
            </a:r>
            <a:endParaRPr lang="en-US" b="1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Workers with a </a:t>
            </a:r>
            <a:r>
              <a:rPr lang="en-US" sz="2800" b="1">
                <a:ea typeface="+mn-lt"/>
                <a:cs typeface="+mn-lt"/>
              </a:rPr>
              <a:t>Graduate</a:t>
            </a:r>
            <a:r>
              <a:rPr lang="en-US" sz="2800">
                <a:ea typeface="+mn-lt"/>
                <a:cs typeface="+mn-lt"/>
              </a:rPr>
              <a:t> degree make </a:t>
            </a:r>
            <a:r>
              <a:rPr lang="en-US" sz="2800" b="1">
                <a:solidFill>
                  <a:schemeClr val="accent1"/>
                </a:solidFill>
                <a:ea typeface="+mn-lt"/>
                <a:cs typeface="+mn-lt"/>
              </a:rPr>
              <a:t>$ 18,171.97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b="1">
                <a:ea typeface="+mn-lt"/>
                <a:cs typeface="+mn-lt"/>
              </a:rPr>
              <a:t>more</a:t>
            </a:r>
            <a:r>
              <a:rPr lang="en-US" sz="2800">
                <a:ea typeface="+mn-lt"/>
                <a:cs typeface="+mn-lt"/>
              </a:rPr>
              <a:t> on average</a:t>
            </a: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3E31-2126-1AF9-B3FB-817B139B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A796-7A3D-C49A-85CE-3F3A4690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BFDE-C480-01D5-3A81-F4D98FB4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03" y="671994"/>
            <a:ext cx="10515600" cy="1325563"/>
          </a:xfrm>
        </p:spPr>
        <p:txBody>
          <a:bodyPr/>
          <a:lstStyle/>
          <a:p>
            <a:r>
              <a:rPr lang="en-US"/>
              <a:t>Analysis of median salary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8A4F-DEF3-73F6-89BB-50BC95A8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52D3-A569-1E97-1A7E-6EE9FB9C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BDF3DBA-343F-DA21-32A1-3801BBFC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7" y="1827959"/>
            <a:ext cx="6039982" cy="4244883"/>
          </a:xfr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4856FE6-98BC-A0E9-70B7-5F32ACAE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62" y="1828399"/>
            <a:ext cx="6020920" cy="4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2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106F-CACB-5C7C-EFF5-9C13EADB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94" y="615965"/>
            <a:ext cx="10515600" cy="1325563"/>
          </a:xfrm>
        </p:spPr>
        <p:txBody>
          <a:bodyPr/>
          <a:lstStyle/>
          <a:p>
            <a:r>
              <a:rPr lang="en-US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DC21-0A77-6255-6772-6708729B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73493"/>
            <a:ext cx="10515600" cy="4603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800"/>
              <a:t>Run a paired samples t-test on the equality of means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Null Hypothesis: µ1 = µ2, or the average median salaries are equal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Alternative Hypothesis: µ1 ≠ µ2, or the average median salaries are not equal</a:t>
            </a: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Alpha level: 0.05</a:t>
            </a:r>
          </a:p>
          <a:p>
            <a:pPr marL="342900" indent="-342900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First, we must check the paired samples t-test assumptions that the distribution of the two groups follows a normal distribution</a:t>
            </a:r>
            <a:endParaRPr lang="en-US" sz="2000"/>
          </a:p>
          <a:p>
            <a:pPr>
              <a:lnSpc>
                <a:spcPct val="150000"/>
              </a:lnSpc>
            </a:pPr>
            <a:endParaRPr lang="en-US" sz="24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27AF-21A2-D898-26DB-D77C7E52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DFDE-8F33-1051-2B1B-F8E83388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3308-EEA9-CF79-565B-A13E378B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54" y="800738"/>
            <a:ext cx="10515600" cy="1325563"/>
          </a:xfrm>
        </p:spPr>
        <p:txBody>
          <a:bodyPr/>
          <a:lstStyle/>
          <a:p>
            <a:r>
              <a:rPr lang="en-US"/>
              <a:t>Check for normality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1939850-33B8-48FC-F666-1C948D79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021" y="1908547"/>
            <a:ext cx="5644010" cy="39637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4A7D-1710-847D-CBF3-F9806A6B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CB57F-C323-D565-780F-357C60B6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AE64D80-76C9-4151-B458-0DF53526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8" y="1912777"/>
            <a:ext cx="5674907" cy="39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7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Is Graduate School worth it?</vt:lpstr>
      <vt:lpstr>Background</vt:lpstr>
      <vt:lpstr>Project goals</vt:lpstr>
      <vt:lpstr>Dataset</vt:lpstr>
      <vt:lpstr>reading in and transforming the data </vt:lpstr>
      <vt:lpstr> Analysis of median salary</vt:lpstr>
      <vt:lpstr>Analysis of median salary</vt:lpstr>
      <vt:lpstr>Hypothesis Testing</vt:lpstr>
      <vt:lpstr>Check for normality</vt:lpstr>
      <vt:lpstr>Running the paired t-test</vt:lpstr>
      <vt:lpstr>Analysis of unemployment rate</vt:lpstr>
      <vt:lpstr>ANALYSIS OF UNEMPLOYMENT RATE </vt:lpstr>
      <vt:lpstr>Hypothesis Testing</vt:lpstr>
      <vt:lpstr>Check for normality</vt:lpstr>
      <vt:lpstr>Running the paired t-test</vt:lpstr>
      <vt:lpstr>benefits by major category</vt:lpstr>
      <vt:lpstr>BENEFITS BY MAJOR CATEGORY  </vt:lpstr>
      <vt:lpstr>Best graduate degrees</vt:lpstr>
      <vt:lpstr>Worst graduate degrees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Graduate School worth it?</dc:title>
  <dc:creator>Anthony Beger</dc:creator>
  <cp:revision>1</cp:revision>
  <dcterms:created xsi:type="dcterms:W3CDTF">2022-04-26T17:34:44Z</dcterms:created>
  <dcterms:modified xsi:type="dcterms:W3CDTF">2022-05-06T01:56:07Z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