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51" r:id="rId5"/>
    <p:sldMasterId id="2147483653" r:id="rId6"/>
    <p:sldMasterId id="2147483675"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5" roundtripDataSignature="AMtx7mi0uEF2MW0luQ7vWu83knWPXokRF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5.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1.xml"/><Relationship Id="rId7" Type="http://schemas.openxmlformats.org/officeDocument/2006/relationships/slideMaster" Target="slideMasters/slideMaster4.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11" Type="http://schemas.openxmlformats.org/officeDocument/2006/relationships/slide" Target="slides/slide3.xml"/><Relationship Id="rId33" Type="http://schemas.openxmlformats.org/officeDocument/2006/relationships/slide" Target="slides/slide25.xml"/><Relationship Id="rId10" Type="http://schemas.openxmlformats.org/officeDocument/2006/relationships/slide" Target="slides/slide2.xml"/><Relationship Id="rId32" Type="http://schemas.openxmlformats.org/officeDocument/2006/relationships/slide" Target="slides/slide24.xml"/><Relationship Id="rId13" Type="http://schemas.openxmlformats.org/officeDocument/2006/relationships/slide" Target="slides/slide5.xml"/><Relationship Id="rId35" Type="http://customschemas.google.com/relationships/presentationmetadata" Target="metadata"/><Relationship Id="rId12" Type="http://schemas.openxmlformats.org/officeDocument/2006/relationships/slide" Target="slides/slide4.xml"/><Relationship Id="rId34" Type="http://schemas.openxmlformats.org/officeDocument/2006/relationships/slide" Target="slides/slide26.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8" name="Google Shape;27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7" name="Google Shape;72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8" name="Google Shape;73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Jannik</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4" name="Google Shape;74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Jannik</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4" name="Google Shape;75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Jannik</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2" name="Google Shape;76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Jannik</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73" name="Google Shape;77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13" name="Google Shape;81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4" name="Google Shape;844;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Jannik</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3" name="Google Shape;85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Jannik</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9" name="Shape 859"/>
        <p:cNvGrpSpPr/>
        <p:nvPr/>
      </p:nvGrpSpPr>
      <p:grpSpPr>
        <a:xfrm>
          <a:off x="0" y="0"/>
          <a:ext cx="0" cy="0"/>
          <a:chOff x="0" y="0"/>
          <a:chExt cx="0" cy="0"/>
        </a:xfrm>
      </p:grpSpPr>
      <p:sp>
        <p:nvSpPr>
          <p:cNvPr id="860" name="Google Shape;860;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1" name="Google Shape;86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Jannik</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5" name="Google Shape;28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6" name="Shape 866"/>
        <p:cNvGrpSpPr/>
        <p:nvPr/>
      </p:nvGrpSpPr>
      <p:grpSpPr>
        <a:xfrm>
          <a:off x="0" y="0"/>
          <a:ext cx="0" cy="0"/>
          <a:chOff x="0" y="0"/>
          <a:chExt cx="0" cy="0"/>
        </a:xfrm>
      </p:grpSpPr>
      <p:sp>
        <p:nvSpPr>
          <p:cNvPr id="867" name="Google Shape;86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68" name="Google Shape;868;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Ysbail</a:t>
            </a:r>
            <a:endParaRPr/>
          </a:p>
          <a:p>
            <a:pPr indent="0" lvl="0" marL="0" rtl="0" algn="l">
              <a:lnSpc>
                <a:spcPct val="100000"/>
              </a:lnSpc>
              <a:spcBef>
                <a:spcPts val="0"/>
              </a:spcBef>
              <a:spcAft>
                <a:spcPts val="0"/>
              </a:spcAft>
              <a:buSzPts val="1100"/>
              <a:buNone/>
            </a:pPr>
            <a:r>
              <a:t/>
            </a:r>
            <a:endParaRPr/>
          </a:p>
        </p:txBody>
      </p:sp>
      <p:sp>
        <p:nvSpPr>
          <p:cNvPr id="885" name="Google Shape;885;p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2" name="Google Shape;922;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This heatmap shows the similarity of the stock trends among the 10 companies we chose. Greener indicates more similar. In this case, we chose [Starbucks] and [Dunkin Donuts] as the [Best Pair] to build our model.</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0" name="Shape 930"/>
        <p:cNvGrpSpPr/>
        <p:nvPr/>
      </p:nvGrpSpPr>
      <p:grpSpPr>
        <a:xfrm>
          <a:off x="0" y="0"/>
          <a:ext cx="0" cy="0"/>
          <a:chOff x="0" y="0"/>
          <a:chExt cx="0" cy="0"/>
        </a:xfrm>
      </p:grpSpPr>
      <p:sp>
        <p:nvSpPr>
          <p:cNvPr id="931" name="Google Shape;931;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2" name="Google Shape;932;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This is the stock trends in 2019. Since Starbucks has higher stock price, we will take Starbucks as the long-term stock and the Dunkin Donuts as the short term stock.</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8" name="Google Shape;938;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There is clear sharp differ in the critical slope chart, which indicates it is the best time to manipulate your in-hand stocks.</a:t>
            </a:r>
            <a:endParaRPr/>
          </a:p>
          <a:p>
            <a:pPr indent="0" lvl="0" marL="0" rtl="0" algn="l">
              <a:lnSpc>
                <a:spcPct val="100000"/>
              </a:lnSpc>
              <a:spcBef>
                <a:spcPts val="0"/>
              </a:spcBef>
              <a:spcAft>
                <a:spcPts val="0"/>
              </a:spcAft>
              <a:buSzPts val="1100"/>
              <a:buNone/>
            </a:pPr>
            <a:r>
              <a:rPr lang="en"/>
              <a:t>Negative slope: Buy short-term sell long-term</a:t>
            </a:r>
            <a:endParaRPr/>
          </a:p>
          <a:p>
            <a:pPr indent="0" lvl="0" marL="0" rtl="0" algn="l">
              <a:lnSpc>
                <a:spcPct val="100000"/>
              </a:lnSpc>
              <a:spcBef>
                <a:spcPts val="0"/>
              </a:spcBef>
              <a:spcAft>
                <a:spcPts val="0"/>
              </a:spcAft>
              <a:buSzPts val="1100"/>
              <a:buNone/>
            </a:pPr>
            <a:r>
              <a:rPr lang="en"/>
              <a:t>Positive slope: Buy long-term sell short-term</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6" name="Google Shape;946;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solidFill>
                  <a:schemeClr val="dk1"/>
                </a:solidFill>
              </a:rPr>
              <a:t>We can get the same information from the stock trends of Best Pair. When one stock price moves up while the other goes down, that is the best time to buy one and sell the other one in order to maximize the profits earned.</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That also proves our hypothesis, for example, this time in January 2019, it is the best time to buy Dunkin Donuts stock and sell the starbucks in hand.</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3" name="Shape 953"/>
        <p:cNvGrpSpPr/>
        <p:nvPr/>
      </p:nvGrpSpPr>
      <p:grpSpPr>
        <a:xfrm>
          <a:off x="0" y="0"/>
          <a:ext cx="0" cy="0"/>
          <a:chOff x="0" y="0"/>
          <a:chExt cx="0" cy="0"/>
        </a:xfrm>
      </p:grpSpPr>
      <p:sp>
        <p:nvSpPr>
          <p:cNvPr id="954" name="Google Shape;954;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55" name="Google Shape;955;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Weixiao</a:t>
            </a:r>
            <a:endParaRPr/>
          </a:p>
        </p:txBody>
      </p:sp>
      <p:sp>
        <p:nvSpPr>
          <p:cNvPr id="304" name="Google Shape;30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Weixiao</a:t>
            </a:r>
            <a:endParaRPr/>
          </a:p>
        </p:txBody>
      </p:sp>
      <p:sp>
        <p:nvSpPr>
          <p:cNvPr id="346" name="Google Shape;346;p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Weixiao</a:t>
            </a:r>
            <a:endParaRPr/>
          </a:p>
        </p:txBody>
      </p:sp>
      <p:sp>
        <p:nvSpPr>
          <p:cNvPr id="356" name="Google Shape;356;p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81" name="Google Shape;48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92" name="Google Shape;592;p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6" name="Google Shape;70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6" name="Google Shape;71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4.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1.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ver slide layout">
  <p:cSld name="1_Cover slide layout">
    <p:bg>
      <p:bgPr>
        <a:blipFill>
          <a:blip r:embed="rId2">
            <a:alphaModFix/>
          </a:blip>
          <a:stretch>
            <a:fillRect/>
          </a:stretch>
        </a:blipFill>
      </p:bgPr>
    </p:bg>
    <p:spTree>
      <p:nvGrpSpPr>
        <p:cNvPr id="6" name="Shape 6"/>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Image slide layout">
  <p:cSld name="4_Image slide layout">
    <p:spTree>
      <p:nvGrpSpPr>
        <p:cNvPr id="115" name="Shape 115"/>
        <p:cNvGrpSpPr/>
        <p:nvPr/>
      </p:nvGrpSpPr>
      <p:grpSpPr>
        <a:xfrm>
          <a:off x="0" y="0"/>
          <a:ext cx="0" cy="0"/>
          <a:chOff x="0" y="0"/>
          <a:chExt cx="0" cy="0"/>
        </a:xfrm>
      </p:grpSpPr>
      <p:sp>
        <p:nvSpPr>
          <p:cNvPr id="116" name="Google Shape;116;p51"/>
          <p:cNvSpPr/>
          <p:nvPr>
            <p:ph idx="2" type="pic"/>
          </p:nvPr>
        </p:nvSpPr>
        <p:spPr>
          <a:xfrm>
            <a:off x="3318438" y="8540"/>
            <a:ext cx="5825562" cy="5083197"/>
          </a:xfrm>
          <a:prstGeom prst="rect">
            <a:avLst/>
          </a:prstGeom>
          <a:solidFill>
            <a:srgbClr val="F2F2F2"/>
          </a:solid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Image slide layout">
  <p:cSld name="1_Image slide layout">
    <p:spTree>
      <p:nvGrpSpPr>
        <p:cNvPr id="117" name="Shape 117"/>
        <p:cNvGrpSpPr/>
        <p:nvPr/>
      </p:nvGrpSpPr>
      <p:grpSpPr>
        <a:xfrm>
          <a:off x="0" y="0"/>
          <a:ext cx="0" cy="0"/>
          <a:chOff x="0" y="0"/>
          <a:chExt cx="0" cy="0"/>
        </a:xfrm>
      </p:grpSpPr>
      <p:sp>
        <p:nvSpPr>
          <p:cNvPr id="118" name="Google Shape;118;p52"/>
          <p:cNvSpPr/>
          <p:nvPr/>
        </p:nvSpPr>
        <p:spPr>
          <a:xfrm>
            <a:off x="0" y="707017"/>
            <a:ext cx="6143017" cy="4436485"/>
          </a:xfrm>
          <a:custGeom>
            <a:rect b="b" l="l" r="r" t="t"/>
            <a:pathLst>
              <a:path extrusionOk="0" h="5749047" w="7960468">
                <a:moveTo>
                  <a:pt x="1864468" y="0"/>
                </a:moveTo>
                <a:lnTo>
                  <a:pt x="7960468" y="5749047"/>
                </a:lnTo>
                <a:lnTo>
                  <a:pt x="6404991" y="5749047"/>
                </a:lnTo>
                <a:lnTo>
                  <a:pt x="1864468" y="1466948"/>
                </a:lnTo>
                <a:close/>
                <a:moveTo>
                  <a:pt x="0" y="0"/>
                </a:moveTo>
                <a:lnTo>
                  <a:pt x="6096000" y="5749047"/>
                </a:lnTo>
                <a:lnTo>
                  <a:pt x="0" y="5749047"/>
                </a:lnTo>
                <a:close/>
              </a:path>
            </a:pathLst>
          </a:custGeom>
          <a:solidFill>
            <a:srgbClr val="D7DFE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9" name="Google Shape;119;p52"/>
          <p:cNvSpPr/>
          <p:nvPr>
            <p:ph idx="2" type="pic"/>
          </p:nvPr>
        </p:nvSpPr>
        <p:spPr>
          <a:xfrm>
            <a:off x="0" y="831716"/>
            <a:ext cx="5970351" cy="4311785"/>
          </a:xfrm>
          <a:prstGeom prst="rect">
            <a:avLst/>
          </a:prstGeom>
          <a:solidFill>
            <a:srgbClr val="F2F2F2"/>
          </a:solid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ontents slide layout">
  <p:cSld name="2_Contents slide layout">
    <p:bg>
      <p:bgPr>
        <a:solidFill>
          <a:schemeClr val="accent1"/>
        </a:solidFill>
      </p:bgPr>
    </p:bg>
    <p:spTree>
      <p:nvGrpSpPr>
        <p:cNvPr id="120" name="Shape 120"/>
        <p:cNvGrpSpPr/>
        <p:nvPr/>
      </p:nvGrpSpPr>
      <p:grpSpPr>
        <a:xfrm>
          <a:off x="0" y="0"/>
          <a:ext cx="0" cy="0"/>
          <a:chOff x="0" y="0"/>
          <a:chExt cx="0" cy="0"/>
        </a:xfrm>
      </p:grpSpPr>
      <p:sp>
        <p:nvSpPr>
          <p:cNvPr id="121" name="Google Shape;121;p53"/>
          <p:cNvSpPr txBox="1"/>
          <p:nvPr>
            <p:ph idx="1" type="body"/>
          </p:nvPr>
        </p:nvSpPr>
        <p:spPr>
          <a:xfrm>
            <a:off x="242647" y="254632"/>
            <a:ext cx="8679898" cy="543185"/>
          </a:xfrm>
          <a:prstGeom prst="rect">
            <a:avLst/>
          </a:prstGeom>
          <a:noFill/>
          <a:ln>
            <a:noFill/>
          </a:ln>
        </p:spPr>
        <p:txBody>
          <a:bodyPr anchorCtr="0" anchor="ctr" bIns="34275" lIns="68575" spcFirstLastPara="1" rIns="68575" wrap="square" tIns="34275">
            <a:noAutofit/>
          </a:bodyPr>
          <a:lstStyle>
            <a:lvl1pPr indent="-228600" lvl="0" marL="457200" marR="0" rtl="0" algn="ctr">
              <a:lnSpc>
                <a:spcPct val="90000"/>
              </a:lnSpc>
              <a:spcBef>
                <a:spcPts val="800"/>
              </a:spcBef>
              <a:spcAft>
                <a:spcPts val="0"/>
              </a:spcAft>
              <a:buClr>
                <a:schemeClr val="lt1"/>
              </a:buClr>
              <a:buSzPts val="4100"/>
              <a:buFont typeface="Arial"/>
              <a:buNone/>
              <a:defRPr b="0" i="0" sz="4100" u="none" cap="none" strike="noStrike">
                <a:solidFill>
                  <a:schemeClr val="lt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Image slide layout">
  <p:cSld name="3_Image slide layout">
    <p:spTree>
      <p:nvGrpSpPr>
        <p:cNvPr id="122" name="Shape 122"/>
        <p:cNvGrpSpPr/>
        <p:nvPr/>
      </p:nvGrpSpPr>
      <p:grpSpPr>
        <a:xfrm>
          <a:off x="0" y="0"/>
          <a:ext cx="0" cy="0"/>
          <a:chOff x="0" y="0"/>
          <a:chExt cx="0" cy="0"/>
        </a:xfrm>
      </p:grpSpPr>
      <p:sp>
        <p:nvSpPr>
          <p:cNvPr id="123" name="Google Shape;123;p54"/>
          <p:cNvSpPr/>
          <p:nvPr>
            <p:ph idx="2" type="pic"/>
          </p:nvPr>
        </p:nvSpPr>
        <p:spPr>
          <a:xfrm>
            <a:off x="2266712" y="1016084"/>
            <a:ext cx="4612720" cy="2586038"/>
          </a:xfrm>
          <a:prstGeom prst="rect">
            <a:avLst/>
          </a:prstGeom>
          <a:solidFill>
            <a:srgbClr val="F2F2F2"/>
          </a:solidFill>
          <a:ln>
            <a:noFill/>
          </a:ln>
        </p:spPr>
      </p:sp>
      <p:sp>
        <p:nvSpPr>
          <p:cNvPr id="124" name="Google Shape;124;p54"/>
          <p:cNvSpPr/>
          <p:nvPr>
            <p:ph idx="3" type="pic"/>
          </p:nvPr>
        </p:nvSpPr>
        <p:spPr>
          <a:xfrm>
            <a:off x="396478" y="1016084"/>
            <a:ext cx="3321844" cy="2586038"/>
          </a:xfrm>
          <a:prstGeom prst="rect">
            <a:avLst/>
          </a:prstGeom>
          <a:solidFill>
            <a:srgbClr val="F2F2F2"/>
          </a:solidFill>
          <a:ln>
            <a:noFill/>
          </a:ln>
        </p:spPr>
      </p:sp>
      <p:sp>
        <p:nvSpPr>
          <p:cNvPr id="125" name="Google Shape;125;p54"/>
          <p:cNvSpPr/>
          <p:nvPr>
            <p:ph idx="4" type="pic"/>
          </p:nvPr>
        </p:nvSpPr>
        <p:spPr>
          <a:xfrm>
            <a:off x="5427107" y="1016084"/>
            <a:ext cx="3319701" cy="2586038"/>
          </a:xfrm>
          <a:prstGeom prst="rect">
            <a:avLst/>
          </a:prstGeom>
          <a:solidFill>
            <a:srgbClr val="F2F2F2"/>
          </a:solidFill>
          <a:ln>
            <a:noFill/>
          </a:ln>
        </p:spPr>
      </p:sp>
      <p:sp>
        <p:nvSpPr>
          <p:cNvPr id="126" name="Google Shape;126;p54"/>
          <p:cNvSpPr txBox="1"/>
          <p:nvPr>
            <p:ph idx="1" type="body"/>
          </p:nvPr>
        </p:nvSpPr>
        <p:spPr>
          <a:xfrm>
            <a:off x="242647" y="254632"/>
            <a:ext cx="8679898" cy="543185"/>
          </a:xfrm>
          <a:prstGeom prst="rect">
            <a:avLst/>
          </a:prstGeom>
          <a:noFill/>
          <a:ln>
            <a:noFill/>
          </a:ln>
        </p:spPr>
        <p:txBody>
          <a:bodyPr anchorCtr="0" anchor="ctr" bIns="34275" lIns="68575" spcFirstLastPara="1" rIns="68575" wrap="square" tIns="34275">
            <a:noAutofit/>
          </a:bodyPr>
          <a:lstStyle>
            <a:lvl1pPr indent="-228600" lvl="0" marL="457200" marR="0" rtl="0" algn="ctr">
              <a:lnSpc>
                <a:spcPct val="90000"/>
              </a:lnSpc>
              <a:spcBef>
                <a:spcPts val="800"/>
              </a:spcBef>
              <a:spcAft>
                <a:spcPts val="0"/>
              </a:spcAft>
              <a:buClr>
                <a:srgbClr val="262626"/>
              </a:buClr>
              <a:buSzPts val="4100"/>
              <a:buFont typeface="Arial"/>
              <a:buNone/>
              <a:defRPr b="0" i="0" sz="4100" u="none" cap="none" strike="noStrike">
                <a:solidFill>
                  <a:srgbClr val="262626"/>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Style slide layout">
  <p:cSld name="3_Style slide layout">
    <p:bg>
      <p:bgPr>
        <a:blipFill>
          <a:blip r:embed="rId2">
            <a:alphaModFix/>
          </a:blip>
          <a:stretch>
            <a:fillRect/>
          </a:stretch>
        </a:blipFill>
      </p:bgPr>
    </p:bg>
    <p:spTree>
      <p:nvGrpSpPr>
        <p:cNvPr id="127" name="Shape 127"/>
        <p:cNvGrpSpPr/>
        <p:nvPr/>
      </p:nvGrpSpPr>
      <p:grpSpPr>
        <a:xfrm>
          <a:off x="0" y="0"/>
          <a:ext cx="0" cy="0"/>
          <a:chOff x="0" y="0"/>
          <a:chExt cx="0" cy="0"/>
        </a:xfrm>
      </p:grpSpPr>
      <p:grpSp>
        <p:nvGrpSpPr>
          <p:cNvPr id="128" name="Google Shape;128;p55"/>
          <p:cNvGrpSpPr/>
          <p:nvPr/>
        </p:nvGrpSpPr>
        <p:grpSpPr>
          <a:xfrm>
            <a:off x="910153" y="2220012"/>
            <a:ext cx="3261208" cy="2295604"/>
            <a:chOff x="1102806" y="1419517"/>
            <a:chExt cx="5383089" cy="3796702"/>
          </a:xfrm>
        </p:grpSpPr>
        <p:grpSp>
          <p:nvGrpSpPr>
            <p:cNvPr id="129" name="Google Shape;129;p55"/>
            <p:cNvGrpSpPr/>
            <p:nvPr/>
          </p:nvGrpSpPr>
          <p:grpSpPr>
            <a:xfrm>
              <a:off x="3564744" y="2898363"/>
              <a:ext cx="188449" cy="1471350"/>
              <a:chOff x="10641180" y="438150"/>
              <a:chExt cx="247650" cy="1828800"/>
            </a:xfrm>
          </p:grpSpPr>
          <p:sp>
            <p:nvSpPr>
              <p:cNvPr id="130" name="Google Shape;130;p55"/>
              <p:cNvSpPr/>
              <p:nvPr/>
            </p:nvSpPr>
            <p:spPr>
              <a:xfrm>
                <a:off x="10751289" y="438150"/>
                <a:ext cx="27432" cy="1828800"/>
              </a:xfrm>
              <a:prstGeom prst="roundRect">
                <a:avLst>
                  <a:gd fmla="val 50000" name="adj"/>
                </a:avLst>
              </a:prstGeom>
              <a:solidFill>
                <a:schemeClr val="lt1">
                  <a:alpha val="9411"/>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1" name="Google Shape;131;p55"/>
              <p:cNvSpPr/>
              <p:nvPr/>
            </p:nvSpPr>
            <p:spPr>
              <a:xfrm>
                <a:off x="10641180" y="1044532"/>
                <a:ext cx="247650" cy="970170"/>
              </a:xfrm>
              <a:prstGeom prst="roundRect">
                <a:avLst>
                  <a:gd fmla="val 50000" name="adj"/>
                </a:avLst>
              </a:prstGeom>
              <a:solidFill>
                <a:schemeClr val="lt1">
                  <a:alpha val="9411"/>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132" name="Google Shape;132;p55"/>
            <p:cNvGrpSpPr/>
            <p:nvPr/>
          </p:nvGrpSpPr>
          <p:grpSpPr>
            <a:xfrm>
              <a:off x="1537138" y="3468044"/>
              <a:ext cx="188449" cy="1391622"/>
              <a:chOff x="10641180" y="-97372"/>
              <a:chExt cx="247650" cy="1828800"/>
            </a:xfrm>
          </p:grpSpPr>
          <p:sp>
            <p:nvSpPr>
              <p:cNvPr id="133" name="Google Shape;133;p55"/>
              <p:cNvSpPr/>
              <p:nvPr/>
            </p:nvSpPr>
            <p:spPr>
              <a:xfrm>
                <a:off x="10751289" y="-97372"/>
                <a:ext cx="27432" cy="1828800"/>
              </a:xfrm>
              <a:prstGeom prst="roundRect">
                <a:avLst>
                  <a:gd fmla="val 50000" name="adj"/>
                </a:avLst>
              </a:prstGeom>
              <a:solidFill>
                <a:schemeClr val="lt1">
                  <a:alpha val="9411"/>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4" name="Google Shape;134;p55"/>
              <p:cNvSpPr/>
              <p:nvPr/>
            </p:nvSpPr>
            <p:spPr>
              <a:xfrm>
                <a:off x="10641180" y="509010"/>
                <a:ext cx="247650" cy="759880"/>
              </a:xfrm>
              <a:prstGeom prst="roundRect">
                <a:avLst>
                  <a:gd fmla="val 50000" name="adj"/>
                </a:avLst>
              </a:prstGeom>
              <a:solidFill>
                <a:schemeClr val="lt1">
                  <a:alpha val="9411"/>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135" name="Google Shape;135;p55"/>
            <p:cNvGrpSpPr/>
            <p:nvPr/>
          </p:nvGrpSpPr>
          <p:grpSpPr>
            <a:xfrm>
              <a:off x="4244956" y="2379454"/>
              <a:ext cx="188449" cy="1600365"/>
              <a:chOff x="10641180" y="362514"/>
              <a:chExt cx="247650" cy="1989158"/>
            </a:xfrm>
          </p:grpSpPr>
          <p:sp>
            <p:nvSpPr>
              <p:cNvPr id="136" name="Google Shape;136;p55"/>
              <p:cNvSpPr/>
              <p:nvPr/>
            </p:nvSpPr>
            <p:spPr>
              <a:xfrm>
                <a:off x="10751289" y="362514"/>
                <a:ext cx="27432" cy="1989158"/>
              </a:xfrm>
              <a:prstGeom prst="roundRect">
                <a:avLst>
                  <a:gd fmla="val 50000" name="adj"/>
                </a:avLst>
              </a:prstGeom>
              <a:solidFill>
                <a:schemeClr val="lt1">
                  <a:alpha val="9411"/>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7" name="Google Shape;137;p55"/>
              <p:cNvSpPr/>
              <p:nvPr/>
            </p:nvSpPr>
            <p:spPr>
              <a:xfrm>
                <a:off x="10641180" y="494815"/>
                <a:ext cx="247650" cy="1611559"/>
              </a:xfrm>
              <a:prstGeom prst="roundRect">
                <a:avLst>
                  <a:gd fmla="val 46154" name="adj"/>
                </a:avLst>
              </a:prstGeom>
              <a:solidFill>
                <a:schemeClr val="lt1">
                  <a:alpha val="9411"/>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138" name="Google Shape;138;p55"/>
            <p:cNvGrpSpPr/>
            <p:nvPr/>
          </p:nvGrpSpPr>
          <p:grpSpPr>
            <a:xfrm>
              <a:off x="4916746" y="1757491"/>
              <a:ext cx="188449" cy="1600365"/>
              <a:chOff x="10641180" y="362514"/>
              <a:chExt cx="247650" cy="1989158"/>
            </a:xfrm>
          </p:grpSpPr>
          <p:sp>
            <p:nvSpPr>
              <p:cNvPr id="139" name="Google Shape;139;p55"/>
              <p:cNvSpPr/>
              <p:nvPr/>
            </p:nvSpPr>
            <p:spPr>
              <a:xfrm>
                <a:off x="10751289" y="362514"/>
                <a:ext cx="27432" cy="1989158"/>
              </a:xfrm>
              <a:prstGeom prst="roundRect">
                <a:avLst>
                  <a:gd fmla="val 50000" name="adj"/>
                </a:avLst>
              </a:prstGeom>
              <a:solidFill>
                <a:schemeClr val="lt1">
                  <a:alpha val="9411"/>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40" name="Google Shape;140;p55"/>
              <p:cNvSpPr/>
              <p:nvPr/>
            </p:nvSpPr>
            <p:spPr>
              <a:xfrm>
                <a:off x="10641180" y="820641"/>
                <a:ext cx="247650" cy="959907"/>
              </a:xfrm>
              <a:prstGeom prst="roundRect">
                <a:avLst>
                  <a:gd fmla="val 46154" name="adj"/>
                </a:avLst>
              </a:prstGeom>
              <a:solidFill>
                <a:schemeClr val="lt1">
                  <a:alpha val="9411"/>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141" name="Google Shape;141;p55"/>
            <p:cNvGrpSpPr/>
            <p:nvPr/>
          </p:nvGrpSpPr>
          <p:grpSpPr>
            <a:xfrm>
              <a:off x="1976172" y="3527844"/>
              <a:ext cx="188449" cy="834973"/>
              <a:chOff x="10641180" y="500718"/>
              <a:chExt cx="247650" cy="1097280"/>
            </a:xfrm>
          </p:grpSpPr>
          <p:sp>
            <p:nvSpPr>
              <p:cNvPr id="142" name="Google Shape;142;p55"/>
              <p:cNvSpPr/>
              <p:nvPr/>
            </p:nvSpPr>
            <p:spPr>
              <a:xfrm>
                <a:off x="10751289" y="500718"/>
                <a:ext cx="27432" cy="1097280"/>
              </a:xfrm>
              <a:prstGeom prst="roundRect">
                <a:avLst>
                  <a:gd fmla="val 50000" name="adj"/>
                </a:avLst>
              </a:prstGeom>
              <a:solidFill>
                <a:schemeClr val="lt1">
                  <a:alpha val="9411"/>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43" name="Google Shape;143;p55"/>
              <p:cNvSpPr/>
              <p:nvPr/>
            </p:nvSpPr>
            <p:spPr>
              <a:xfrm>
                <a:off x="10641180" y="741341"/>
                <a:ext cx="247650" cy="616035"/>
              </a:xfrm>
              <a:prstGeom prst="roundRect">
                <a:avLst>
                  <a:gd fmla="val 50000" name="adj"/>
                </a:avLst>
              </a:prstGeom>
              <a:solidFill>
                <a:schemeClr val="lt1">
                  <a:alpha val="9411"/>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144" name="Google Shape;144;p55"/>
            <p:cNvGrpSpPr/>
            <p:nvPr/>
          </p:nvGrpSpPr>
          <p:grpSpPr>
            <a:xfrm>
              <a:off x="2673093" y="3824597"/>
              <a:ext cx="188449" cy="1391622"/>
              <a:chOff x="10630391" y="1182550"/>
              <a:chExt cx="247650" cy="1828800"/>
            </a:xfrm>
          </p:grpSpPr>
          <p:sp>
            <p:nvSpPr>
              <p:cNvPr id="145" name="Google Shape;145;p55"/>
              <p:cNvSpPr/>
              <p:nvPr/>
            </p:nvSpPr>
            <p:spPr>
              <a:xfrm>
                <a:off x="10722133" y="1182550"/>
                <a:ext cx="27432" cy="1828800"/>
              </a:xfrm>
              <a:prstGeom prst="roundRect">
                <a:avLst>
                  <a:gd fmla="val 50000" name="adj"/>
                </a:avLst>
              </a:prstGeom>
              <a:solidFill>
                <a:schemeClr val="lt1">
                  <a:alpha val="9411"/>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46" name="Google Shape;146;p55"/>
              <p:cNvSpPr/>
              <p:nvPr/>
            </p:nvSpPr>
            <p:spPr>
              <a:xfrm>
                <a:off x="10630391" y="1455616"/>
                <a:ext cx="247650" cy="724247"/>
              </a:xfrm>
              <a:prstGeom prst="roundRect">
                <a:avLst>
                  <a:gd fmla="val 50000" name="adj"/>
                </a:avLst>
              </a:prstGeom>
              <a:solidFill>
                <a:schemeClr val="lt1">
                  <a:alpha val="9411"/>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147" name="Google Shape;147;p55"/>
            <p:cNvGrpSpPr/>
            <p:nvPr/>
          </p:nvGrpSpPr>
          <p:grpSpPr>
            <a:xfrm>
              <a:off x="4916748" y="1881571"/>
              <a:ext cx="188449" cy="1391622"/>
              <a:chOff x="10662618" y="438150"/>
              <a:chExt cx="247650" cy="1828800"/>
            </a:xfrm>
          </p:grpSpPr>
          <p:sp>
            <p:nvSpPr>
              <p:cNvPr id="148" name="Google Shape;148;p55"/>
              <p:cNvSpPr/>
              <p:nvPr/>
            </p:nvSpPr>
            <p:spPr>
              <a:xfrm>
                <a:off x="10772727" y="438150"/>
                <a:ext cx="27432" cy="1828800"/>
              </a:xfrm>
              <a:prstGeom prst="roundRect">
                <a:avLst>
                  <a:gd fmla="val 50000" name="adj"/>
                </a:avLst>
              </a:prstGeom>
              <a:solidFill>
                <a:schemeClr val="lt1">
                  <a:alpha val="9411"/>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49" name="Google Shape;149;p55"/>
              <p:cNvSpPr/>
              <p:nvPr/>
            </p:nvSpPr>
            <p:spPr>
              <a:xfrm>
                <a:off x="10662618" y="736515"/>
                <a:ext cx="247650" cy="1014902"/>
              </a:xfrm>
              <a:prstGeom prst="roundRect">
                <a:avLst>
                  <a:gd fmla="val 50000" name="adj"/>
                </a:avLst>
              </a:prstGeom>
              <a:solidFill>
                <a:schemeClr val="lt1">
                  <a:alpha val="9411"/>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150" name="Google Shape;150;p55"/>
            <p:cNvGrpSpPr/>
            <p:nvPr/>
          </p:nvGrpSpPr>
          <p:grpSpPr>
            <a:xfrm>
              <a:off x="4469240" y="2121847"/>
              <a:ext cx="188449" cy="834973"/>
              <a:chOff x="10641180" y="500718"/>
              <a:chExt cx="247650" cy="1097280"/>
            </a:xfrm>
          </p:grpSpPr>
          <p:sp>
            <p:nvSpPr>
              <p:cNvPr id="151" name="Google Shape;151;p55"/>
              <p:cNvSpPr/>
              <p:nvPr/>
            </p:nvSpPr>
            <p:spPr>
              <a:xfrm>
                <a:off x="10751289" y="500718"/>
                <a:ext cx="27432" cy="1097280"/>
              </a:xfrm>
              <a:prstGeom prst="roundRect">
                <a:avLst>
                  <a:gd fmla="val 50000" name="adj"/>
                </a:avLst>
              </a:prstGeom>
              <a:solidFill>
                <a:schemeClr val="lt1">
                  <a:alpha val="9411"/>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52" name="Google Shape;152;p55"/>
              <p:cNvSpPr/>
              <p:nvPr/>
            </p:nvSpPr>
            <p:spPr>
              <a:xfrm>
                <a:off x="10641180" y="741341"/>
                <a:ext cx="247650" cy="389377"/>
              </a:xfrm>
              <a:prstGeom prst="roundRect">
                <a:avLst>
                  <a:gd fmla="val 50000" name="adj"/>
                </a:avLst>
              </a:prstGeom>
              <a:solidFill>
                <a:schemeClr val="lt1">
                  <a:alpha val="9411"/>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153" name="Google Shape;153;p55"/>
            <p:cNvGrpSpPr/>
            <p:nvPr/>
          </p:nvGrpSpPr>
          <p:grpSpPr>
            <a:xfrm>
              <a:off x="4685783" y="2027235"/>
              <a:ext cx="188449" cy="1391622"/>
              <a:chOff x="10641180" y="438150"/>
              <a:chExt cx="247650" cy="1828800"/>
            </a:xfrm>
          </p:grpSpPr>
          <p:sp>
            <p:nvSpPr>
              <p:cNvPr id="154" name="Google Shape;154;p55"/>
              <p:cNvSpPr/>
              <p:nvPr/>
            </p:nvSpPr>
            <p:spPr>
              <a:xfrm>
                <a:off x="10751289" y="438150"/>
                <a:ext cx="27432" cy="1828800"/>
              </a:xfrm>
              <a:prstGeom prst="roundRect">
                <a:avLst>
                  <a:gd fmla="val 50000" name="adj"/>
                </a:avLst>
              </a:prstGeom>
              <a:solidFill>
                <a:schemeClr val="lt1">
                  <a:alpha val="9411"/>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55" name="Google Shape;155;p55"/>
              <p:cNvSpPr/>
              <p:nvPr/>
            </p:nvSpPr>
            <p:spPr>
              <a:xfrm>
                <a:off x="10641180" y="1044532"/>
                <a:ext cx="247650" cy="616035"/>
              </a:xfrm>
              <a:prstGeom prst="roundRect">
                <a:avLst>
                  <a:gd fmla="val 50000" name="adj"/>
                </a:avLst>
              </a:prstGeom>
              <a:solidFill>
                <a:schemeClr val="lt1">
                  <a:alpha val="9411"/>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156" name="Google Shape;156;p55"/>
            <p:cNvGrpSpPr/>
            <p:nvPr/>
          </p:nvGrpSpPr>
          <p:grpSpPr>
            <a:xfrm>
              <a:off x="2217349" y="3528766"/>
              <a:ext cx="188449" cy="1391622"/>
              <a:chOff x="10653055" y="438150"/>
              <a:chExt cx="247650" cy="1828800"/>
            </a:xfrm>
          </p:grpSpPr>
          <p:sp>
            <p:nvSpPr>
              <p:cNvPr id="157" name="Google Shape;157;p55"/>
              <p:cNvSpPr/>
              <p:nvPr/>
            </p:nvSpPr>
            <p:spPr>
              <a:xfrm>
                <a:off x="10751289" y="438150"/>
                <a:ext cx="27432" cy="1828800"/>
              </a:xfrm>
              <a:prstGeom prst="roundRect">
                <a:avLst>
                  <a:gd fmla="val 50000" name="adj"/>
                </a:avLst>
              </a:prstGeom>
              <a:solidFill>
                <a:schemeClr val="lt1">
                  <a:alpha val="9411"/>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58" name="Google Shape;158;p55"/>
              <p:cNvSpPr/>
              <p:nvPr/>
            </p:nvSpPr>
            <p:spPr>
              <a:xfrm>
                <a:off x="10653055" y="682991"/>
                <a:ext cx="247650" cy="1056674"/>
              </a:xfrm>
              <a:prstGeom prst="roundRect">
                <a:avLst>
                  <a:gd fmla="val 50000" name="adj"/>
                </a:avLst>
              </a:prstGeom>
              <a:solidFill>
                <a:schemeClr val="lt1">
                  <a:alpha val="9411"/>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159" name="Google Shape;159;p55"/>
            <p:cNvGrpSpPr/>
            <p:nvPr/>
          </p:nvGrpSpPr>
          <p:grpSpPr>
            <a:xfrm>
              <a:off x="2440454" y="3979819"/>
              <a:ext cx="188449" cy="834973"/>
              <a:chOff x="10641180" y="500718"/>
              <a:chExt cx="247650" cy="1097280"/>
            </a:xfrm>
          </p:grpSpPr>
          <p:sp>
            <p:nvSpPr>
              <p:cNvPr id="160" name="Google Shape;160;p55"/>
              <p:cNvSpPr/>
              <p:nvPr/>
            </p:nvSpPr>
            <p:spPr>
              <a:xfrm>
                <a:off x="10751289" y="500718"/>
                <a:ext cx="27432" cy="1097280"/>
              </a:xfrm>
              <a:prstGeom prst="roundRect">
                <a:avLst>
                  <a:gd fmla="val 50000" name="adj"/>
                </a:avLst>
              </a:prstGeom>
              <a:solidFill>
                <a:schemeClr val="lt1">
                  <a:alpha val="9411"/>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61" name="Google Shape;161;p55"/>
              <p:cNvSpPr/>
              <p:nvPr/>
            </p:nvSpPr>
            <p:spPr>
              <a:xfrm>
                <a:off x="10641180" y="741341"/>
                <a:ext cx="247650" cy="616035"/>
              </a:xfrm>
              <a:prstGeom prst="roundRect">
                <a:avLst>
                  <a:gd fmla="val 50000" name="adj"/>
                </a:avLst>
              </a:prstGeom>
              <a:solidFill>
                <a:schemeClr val="lt1">
                  <a:alpha val="9411"/>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162" name="Google Shape;162;p55"/>
            <p:cNvGrpSpPr/>
            <p:nvPr/>
          </p:nvGrpSpPr>
          <p:grpSpPr>
            <a:xfrm>
              <a:off x="1317620" y="3801808"/>
              <a:ext cx="188449" cy="834973"/>
              <a:chOff x="10641180" y="278676"/>
              <a:chExt cx="247650" cy="1097280"/>
            </a:xfrm>
          </p:grpSpPr>
          <p:sp>
            <p:nvSpPr>
              <p:cNvPr id="163" name="Google Shape;163;p55"/>
              <p:cNvSpPr/>
              <p:nvPr/>
            </p:nvSpPr>
            <p:spPr>
              <a:xfrm>
                <a:off x="10751289" y="278676"/>
                <a:ext cx="27432" cy="1097280"/>
              </a:xfrm>
              <a:prstGeom prst="roundRect">
                <a:avLst>
                  <a:gd fmla="val 50000" name="adj"/>
                </a:avLst>
              </a:prstGeom>
              <a:solidFill>
                <a:schemeClr val="lt1">
                  <a:alpha val="9411"/>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64" name="Google Shape;164;p55"/>
              <p:cNvSpPr/>
              <p:nvPr/>
            </p:nvSpPr>
            <p:spPr>
              <a:xfrm>
                <a:off x="10641180" y="519299"/>
                <a:ext cx="247650" cy="616036"/>
              </a:xfrm>
              <a:prstGeom prst="roundRect">
                <a:avLst>
                  <a:gd fmla="val 50000" name="adj"/>
                </a:avLst>
              </a:prstGeom>
              <a:solidFill>
                <a:schemeClr val="lt1">
                  <a:alpha val="9411"/>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165" name="Google Shape;165;p55"/>
            <p:cNvGrpSpPr/>
            <p:nvPr/>
          </p:nvGrpSpPr>
          <p:grpSpPr>
            <a:xfrm>
              <a:off x="1102806" y="4055614"/>
              <a:ext cx="188449" cy="834973"/>
              <a:chOff x="10641180" y="278676"/>
              <a:chExt cx="247650" cy="1097280"/>
            </a:xfrm>
          </p:grpSpPr>
          <p:sp>
            <p:nvSpPr>
              <p:cNvPr id="166" name="Google Shape;166;p55"/>
              <p:cNvSpPr/>
              <p:nvPr/>
            </p:nvSpPr>
            <p:spPr>
              <a:xfrm>
                <a:off x="10751289" y="278676"/>
                <a:ext cx="27432" cy="1097280"/>
              </a:xfrm>
              <a:prstGeom prst="roundRect">
                <a:avLst>
                  <a:gd fmla="val 50000" name="adj"/>
                </a:avLst>
              </a:prstGeom>
              <a:solidFill>
                <a:schemeClr val="lt1">
                  <a:alpha val="9411"/>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67" name="Google Shape;167;p55"/>
              <p:cNvSpPr/>
              <p:nvPr/>
            </p:nvSpPr>
            <p:spPr>
              <a:xfrm>
                <a:off x="10641180" y="357773"/>
                <a:ext cx="247650" cy="616036"/>
              </a:xfrm>
              <a:prstGeom prst="roundRect">
                <a:avLst>
                  <a:gd fmla="val 50000" name="adj"/>
                </a:avLst>
              </a:prstGeom>
              <a:solidFill>
                <a:schemeClr val="lt1">
                  <a:alpha val="9411"/>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168" name="Google Shape;168;p55"/>
            <p:cNvGrpSpPr/>
            <p:nvPr/>
          </p:nvGrpSpPr>
          <p:grpSpPr>
            <a:xfrm>
              <a:off x="6297446" y="1419517"/>
              <a:ext cx="188449" cy="834973"/>
              <a:chOff x="10641180" y="605206"/>
              <a:chExt cx="247650" cy="1097280"/>
            </a:xfrm>
          </p:grpSpPr>
          <p:sp>
            <p:nvSpPr>
              <p:cNvPr id="169" name="Google Shape;169;p55"/>
              <p:cNvSpPr/>
              <p:nvPr/>
            </p:nvSpPr>
            <p:spPr>
              <a:xfrm>
                <a:off x="10751289" y="605206"/>
                <a:ext cx="27432" cy="1097280"/>
              </a:xfrm>
              <a:prstGeom prst="roundRect">
                <a:avLst>
                  <a:gd fmla="val 50000" name="adj"/>
                </a:avLst>
              </a:prstGeom>
              <a:solidFill>
                <a:schemeClr val="lt1">
                  <a:alpha val="9411"/>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70" name="Google Shape;170;p55"/>
              <p:cNvSpPr/>
              <p:nvPr/>
            </p:nvSpPr>
            <p:spPr>
              <a:xfrm>
                <a:off x="10641180" y="684304"/>
                <a:ext cx="247650" cy="616036"/>
              </a:xfrm>
              <a:prstGeom prst="roundRect">
                <a:avLst>
                  <a:gd fmla="val 50000" name="adj"/>
                </a:avLst>
              </a:prstGeom>
              <a:solidFill>
                <a:schemeClr val="lt1">
                  <a:alpha val="9411"/>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171" name="Google Shape;171;p55"/>
            <p:cNvGrpSpPr/>
            <p:nvPr/>
          </p:nvGrpSpPr>
          <p:grpSpPr>
            <a:xfrm>
              <a:off x="5615338" y="1500297"/>
              <a:ext cx="188449" cy="1471350"/>
              <a:chOff x="10641180" y="438150"/>
              <a:chExt cx="247650" cy="1828800"/>
            </a:xfrm>
          </p:grpSpPr>
          <p:sp>
            <p:nvSpPr>
              <p:cNvPr id="172" name="Google Shape;172;p55"/>
              <p:cNvSpPr/>
              <p:nvPr/>
            </p:nvSpPr>
            <p:spPr>
              <a:xfrm>
                <a:off x="10751289" y="438150"/>
                <a:ext cx="27432" cy="1828800"/>
              </a:xfrm>
              <a:prstGeom prst="roundRect">
                <a:avLst>
                  <a:gd fmla="val 50000" name="adj"/>
                </a:avLst>
              </a:prstGeom>
              <a:solidFill>
                <a:schemeClr val="lt1">
                  <a:alpha val="9411"/>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73" name="Google Shape;173;p55"/>
              <p:cNvSpPr/>
              <p:nvPr/>
            </p:nvSpPr>
            <p:spPr>
              <a:xfrm>
                <a:off x="10641180" y="1044533"/>
                <a:ext cx="247650" cy="575236"/>
              </a:xfrm>
              <a:prstGeom prst="roundRect">
                <a:avLst>
                  <a:gd fmla="val 50000" name="adj"/>
                </a:avLst>
              </a:prstGeom>
              <a:solidFill>
                <a:schemeClr val="lt1">
                  <a:alpha val="9411"/>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174" name="Google Shape;174;p55"/>
            <p:cNvGrpSpPr/>
            <p:nvPr/>
          </p:nvGrpSpPr>
          <p:grpSpPr>
            <a:xfrm>
              <a:off x="5378386" y="1777351"/>
              <a:ext cx="188449" cy="834973"/>
              <a:chOff x="10641180" y="500718"/>
              <a:chExt cx="247650" cy="1097280"/>
            </a:xfrm>
          </p:grpSpPr>
          <p:sp>
            <p:nvSpPr>
              <p:cNvPr id="175" name="Google Shape;175;p55"/>
              <p:cNvSpPr/>
              <p:nvPr/>
            </p:nvSpPr>
            <p:spPr>
              <a:xfrm>
                <a:off x="10751289" y="500718"/>
                <a:ext cx="27432" cy="1097280"/>
              </a:xfrm>
              <a:prstGeom prst="roundRect">
                <a:avLst>
                  <a:gd fmla="val 50000" name="adj"/>
                </a:avLst>
              </a:prstGeom>
              <a:solidFill>
                <a:schemeClr val="lt1">
                  <a:alpha val="9411"/>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76" name="Google Shape;176;p55"/>
              <p:cNvSpPr/>
              <p:nvPr/>
            </p:nvSpPr>
            <p:spPr>
              <a:xfrm>
                <a:off x="10641180" y="579815"/>
                <a:ext cx="247650" cy="616035"/>
              </a:xfrm>
              <a:prstGeom prst="roundRect">
                <a:avLst>
                  <a:gd fmla="val 50000" name="adj"/>
                </a:avLst>
              </a:prstGeom>
              <a:solidFill>
                <a:schemeClr val="lt1">
                  <a:alpha val="9411"/>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177" name="Google Shape;177;p55"/>
            <p:cNvGrpSpPr/>
            <p:nvPr/>
          </p:nvGrpSpPr>
          <p:grpSpPr>
            <a:xfrm>
              <a:off x="5836292" y="1859500"/>
              <a:ext cx="188449" cy="834973"/>
              <a:chOff x="10641180" y="500718"/>
              <a:chExt cx="247650" cy="1097280"/>
            </a:xfrm>
          </p:grpSpPr>
          <p:sp>
            <p:nvSpPr>
              <p:cNvPr id="178" name="Google Shape;178;p55"/>
              <p:cNvSpPr/>
              <p:nvPr/>
            </p:nvSpPr>
            <p:spPr>
              <a:xfrm>
                <a:off x="10751289" y="500718"/>
                <a:ext cx="27432" cy="1097280"/>
              </a:xfrm>
              <a:prstGeom prst="roundRect">
                <a:avLst>
                  <a:gd fmla="val 50000" name="adj"/>
                </a:avLst>
              </a:prstGeom>
              <a:solidFill>
                <a:schemeClr val="lt1">
                  <a:alpha val="9411"/>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79" name="Google Shape;179;p55"/>
              <p:cNvSpPr/>
              <p:nvPr/>
            </p:nvSpPr>
            <p:spPr>
              <a:xfrm>
                <a:off x="10641180" y="579815"/>
                <a:ext cx="247650" cy="698171"/>
              </a:xfrm>
              <a:prstGeom prst="roundRect">
                <a:avLst>
                  <a:gd fmla="val 50000" name="adj"/>
                </a:avLst>
              </a:prstGeom>
              <a:solidFill>
                <a:schemeClr val="lt1">
                  <a:alpha val="9411"/>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180" name="Google Shape;180;p55"/>
            <p:cNvGrpSpPr/>
            <p:nvPr/>
          </p:nvGrpSpPr>
          <p:grpSpPr>
            <a:xfrm>
              <a:off x="5161380" y="1476120"/>
              <a:ext cx="188449" cy="1391622"/>
              <a:chOff x="10641180" y="438150"/>
              <a:chExt cx="247650" cy="1828800"/>
            </a:xfrm>
          </p:grpSpPr>
          <p:sp>
            <p:nvSpPr>
              <p:cNvPr id="181" name="Google Shape;181;p55"/>
              <p:cNvSpPr/>
              <p:nvPr/>
            </p:nvSpPr>
            <p:spPr>
              <a:xfrm>
                <a:off x="10751289" y="438150"/>
                <a:ext cx="27432" cy="1828800"/>
              </a:xfrm>
              <a:prstGeom prst="roundRect">
                <a:avLst>
                  <a:gd fmla="val 50000" name="adj"/>
                </a:avLst>
              </a:prstGeom>
              <a:solidFill>
                <a:schemeClr val="lt1">
                  <a:alpha val="9411"/>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82" name="Google Shape;182;p55"/>
              <p:cNvSpPr/>
              <p:nvPr/>
            </p:nvSpPr>
            <p:spPr>
              <a:xfrm>
                <a:off x="10641180" y="1044532"/>
                <a:ext cx="247650" cy="616035"/>
              </a:xfrm>
              <a:prstGeom prst="roundRect">
                <a:avLst>
                  <a:gd fmla="val 50000" name="adj"/>
                </a:avLst>
              </a:prstGeom>
              <a:solidFill>
                <a:schemeClr val="lt1">
                  <a:alpha val="9411"/>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183" name="Google Shape;183;p55"/>
            <p:cNvGrpSpPr/>
            <p:nvPr/>
          </p:nvGrpSpPr>
          <p:grpSpPr>
            <a:xfrm>
              <a:off x="1758760" y="3523581"/>
              <a:ext cx="188449" cy="1391622"/>
              <a:chOff x="10641180" y="438150"/>
              <a:chExt cx="247650" cy="1828800"/>
            </a:xfrm>
          </p:grpSpPr>
          <p:sp>
            <p:nvSpPr>
              <p:cNvPr id="184" name="Google Shape;184;p55"/>
              <p:cNvSpPr/>
              <p:nvPr/>
            </p:nvSpPr>
            <p:spPr>
              <a:xfrm>
                <a:off x="10751289" y="438150"/>
                <a:ext cx="27432" cy="1828800"/>
              </a:xfrm>
              <a:prstGeom prst="roundRect">
                <a:avLst>
                  <a:gd fmla="val 50000" name="adj"/>
                </a:avLst>
              </a:prstGeom>
              <a:solidFill>
                <a:schemeClr val="lt1">
                  <a:alpha val="9411"/>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85" name="Google Shape;185;p55"/>
              <p:cNvSpPr/>
              <p:nvPr/>
            </p:nvSpPr>
            <p:spPr>
              <a:xfrm>
                <a:off x="10641180" y="1044532"/>
                <a:ext cx="247650" cy="837951"/>
              </a:xfrm>
              <a:prstGeom prst="roundRect">
                <a:avLst>
                  <a:gd fmla="val 50000" name="adj"/>
                </a:avLst>
              </a:prstGeom>
              <a:solidFill>
                <a:schemeClr val="lt1">
                  <a:alpha val="9411"/>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186" name="Google Shape;186;p55"/>
            <p:cNvGrpSpPr/>
            <p:nvPr/>
          </p:nvGrpSpPr>
          <p:grpSpPr>
            <a:xfrm>
              <a:off x="2890003" y="3736385"/>
              <a:ext cx="188449" cy="834973"/>
              <a:chOff x="10641180" y="500718"/>
              <a:chExt cx="247650" cy="1097280"/>
            </a:xfrm>
          </p:grpSpPr>
          <p:sp>
            <p:nvSpPr>
              <p:cNvPr id="187" name="Google Shape;187;p55"/>
              <p:cNvSpPr/>
              <p:nvPr/>
            </p:nvSpPr>
            <p:spPr>
              <a:xfrm>
                <a:off x="10751289" y="500718"/>
                <a:ext cx="27432" cy="1097280"/>
              </a:xfrm>
              <a:prstGeom prst="roundRect">
                <a:avLst>
                  <a:gd fmla="val 50000" name="adj"/>
                </a:avLst>
              </a:prstGeom>
              <a:solidFill>
                <a:schemeClr val="lt1">
                  <a:alpha val="9411"/>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88" name="Google Shape;188;p55"/>
              <p:cNvSpPr/>
              <p:nvPr/>
            </p:nvSpPr>
            <p:spPr>
              <a:xfrm>
                <a:off x="10641180" y="579815"/>
                <a:ext cx="247650" cy="744129"/>
              </a:xfrm>
              <a:prstGeom prst="roundRect">
                <a:avLst>
                  <a:gd fmla="val 50000" name="adj"/>
                </a:avLst>
              </a:prstGeom>
              <a:solidFill>
                <a:schemeClr val="lt1">
                  <a:alpha val="9411"/>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189" name="Google Shape;189;p55"/>
            <p:cNvGrpSpPr/>
            <p:nvPr/>
          </p:nvGrpSpPr>
          <p:grpSpPr>
            <a:xfrm>
              <a:off x="3127454" y="3327948"/>
              <a:ext cx="188449" cy="834973"/>
              <a:chOff x="10641180" y="500718"/>
              <a:chExt cx="247650" cy="1097280"/>
            </a:xfrm>
          </p:grpSpPr>
          <p:sp>
            <p:nvSpPr>
              <p:cNvPr id="190" name="Google Shape;190;p55"/>
              <p:cNvSpPr/>
              <p:nvPr/>
            </p:nvSpPr>
            <p:spPr>
              <a:xfrm>
                <a:off x="10751289" y="500718"/>
                <a:ext cx="27432" cy="1097280"/>
              </a:xfrm>
              <a:prstGeom prst="roundRect">
                <a:avLst>
                  <a:gd fmla="val 50000" name="adj"/>
                </a:avLst>
              </a:prstGeom>
              <a:solidFill>
                <a:schemeClr val="lt1">
                  <a:alpha val="9411"/>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91" name="Google Shape;191;p55"/>
              <p:cNvSpPr/>
              <p:nvPr/>
            </p:nvSpPr>
            <p:spPr>
              <a:xfrm>
                <a:off x="10641180" y="579815"/>
                <a:ext cx="247650" cy="784376"/>
              </a:xfrm>
              <a:prstGeom prst="roundRect">
                <a:avLst>
                  <a:gd fmla="val 50000" name="adj"/>
                </a:avLst>
              </a:prstGeom>
              <a:solidFill>
                <a:schemeClr val="lt1">
                  <a:alpha val="9411"/>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192" name="Google Shape;192;p55"/>
            <p:cNvGrpSpPr/>
            <p:nvPr/>
          </p:nvGrpSpPr>
          <p:grpSpPr>
            <a:xfrm>
              <a:off x="3351372" y="3111280"/>
              <a:ext cx="188449" cy="834973"/>
              <a:chOff x="10641180" y="500718"/>
              <a:chExt cx="247650" cy="1097280"/>
            </a:xfrm>
          </p:grpSpPr>
          <p:sp>
            <p:nvSpPr>
              <p:cNvPr id="193" name="Google Shape;193;p55"/>
              <p:cNvSpPr/>
              <p:nvPr/>
            </p:nvSpPr>
            <p:spPr>
              <a:xfrm>
                <a:off x="10751289" y="500718"/>
                <a:ext cx="27432" cy="1097280"/>
              </a:xfrm>
              <a:prstGeom prst="roundRect">
                <a:avLst>
                  <a:gd fmla="val 50000" name="adj"/>
                </a:avLst>
              </a:prstGeom>
              <a:solidFill>
                <a:schemeClr val="lt1">
                  <a:alpha val="9411"/>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94" name="Google Shape;194;p55"/>
              <p:cNvSpPr/>
              <p:nvPr/>
            </p:nvSpPr>
            <p:spPr>
              <a:xfrm>
                <a:off x="10641180" y="741341"/>
                <a:ext cx="247650" cy="616035"/>
              </a:xfrm>
              <a:prstGeom prst="roundRect">
                <a:avLst>
                  <a:gd fmla="val 50000" name="adj"/>
                </a:avLst>
              </a:prstGeom>
              <a:solidFill>
                <a:schemeClr val="lt1">
                  <a:alpha val="9411"/>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195" name="Google Shape;195;p55"/>
            <p:cNvGrpSpPr/>
            <p:nvPr/>
          </p:nvGrpSpPr>
          <p:grpSpPr>
            <a:xfrm>
              <a:off x="4028872" y="3339995"/>
              <a:ext cx="188449" cy="834973"/>
              <a:chOff x="10641180" y="500718"/>
              <a:chExt cx="247650" cy="1097280"/>
            </a:xfrm>
          </p:grpSpPr>
          <p:sp>
            <p:nvSpPr>
              <p:cNvPr id="196" name="Google Shape;196;p55"/>
              <p:cNvSpPr/>
              <p:nvPr/>
            </p:nvSpPr>
            <p:spPr>
              <a:xfrm>
                <a:off x="10751289" y="500718"/>
                <a:ext cx="27432" cy="1097280"/>
              </a:xfrm>
              <a:prstGeom prst="roundRect">
                <a:avLst>
                  <a:gd fmla="val 50000" name="adj"/>
                </a:avLst>
              </a:prstGeom>
              <a:solidFill>
                <a:schemeClr val="lt1">
                  <a:alpha val="9411"/>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97" name="Google Shape;197;p55"/>
              <p:cNvSpPr/>
              <p:nvPr/>
            </p:nvSpPr>
            <p:spPr>
              <a:xfrm>
                <a:off x="10641180" y="741341"/>
                <a:ext cx="247650" cy="396217"/>
              </a:xfrm>
              <a:prstGeom prst="roundRect">
                <a:avLst>
                  <a:gd fmla="val 50000" name="adj"/>
                </a:avLst>
              </a:prstGeom>
              <a:solidFill>
                <a:schemeClr val="lt1">
                  <a:alpha val="9411"/>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198" name="Google Shape;198;p55"/>
            <p:cNvGrpSpPr/>
            <p:nvPr/>
          </p:nvGrpSpPr>
          <p:grpSpPr>
            <a:xfrm>
              <a:off x="3780151" y="3424981"/>
              <a:ext cx="188449" cy="1391622"/>
              <a:chOff x="10641180" y="438150"/>
              <a:chExt cx="247650" cy="1828800"/>
            </a:xfrm>
          </p:grpSpPr>
          <p:sp>
            <p:nvSpPr>
              <p:cNvPr id="199" name="Google Shape;199;p55"/>
              <p:cNvSpPr/>
              <p:nvPr/>
            </p:nvSpPr>
            <p:spPr>
              <a:xfrm>
                <a:off x="10751289" y="438150"/>
                <a:ext cx="27432" cy="1828800"/>
              </a:xfrm>
              <a:prstGeom prst="roundRect">
                <a:avLst>
                  <a:gd fmla="val 50000" name="adj"/>
                </a:avLst>
              </a:prstGeom>
              <a:solidFill>
                <a:schemeClr val="lt1">
                  <a:alpha val="9411"/>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00" name="Google Shape;200;p55"/>
              <p:cNvSpPr/>
              <p:nvPr/>
            </p:nvSpPr>
            <p:spPr>
              <a:xfrm>
                <a:off x="10641180" y="1044533"/>
                <a:ext cx="247650" cy="363382"/>
              </a:xfrm>
              <a:prstGeom prst="roundRect">
                <a:avLst>
                  <a:gd fmla="val 50000" name="adj"/>
                </a:avLst>
              </a:prstGeom>
              <a:solidFill>
                <a:schemeClr val="lt1">
                  <a:alpha val="9411"/>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201" name="Google Shape;201;p55"/>
            <p:cNvGrpSpPr/>
            <p:nvPr/>
          </p:nvGrpSpPr>
          <p:grpSpPr>
            <a:xfrm>
              <a:off x="6056430" y="1499565"/>
              <a:ext cx="188449" cy="834973"/>
              <a:chOff x="10641180" y="605206"/>
              <a:chExt cx="247650" cy="1097280"/>
            </a:xfrm>
          </p:grpSpPr>
          <p:sp>
            <p:nvSpPr>
              <p:cNvPr id="202" name="Google Shape;202;p55"/>
              <p:cNvSpPr/>
              <p:nvPr/>
            </p:nvSpPr>
            <p:spPr>
              <a:xfrm>
                <a:off x="10751289" y="605206"/>
                <a:ext cx="27432" cy="1097280"/>
              </a:xfrm>
              <a:prstGeom prst="roundRect">
                <a:avLst>
                  <a:gd fmla="val 50000" name="adj"/>
                </a:avLst>
              </a:prstGeom>
              <a:solidFill>
                <a:schemeClr val="lt1">
                  <a:alpha val="9411"/>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03" name="Google Shape;203;p55"/>
              <p:cNvSpPr/>
              <p:nvPr/>
            </p:nvSpPr>
            <p:spPr>
              <a:xfrm>
                <a:off x="10641180" y="684304"/>
                <a:ext cx="247650" cy="825773"/>
              </a:xfrm>
              <a:prstGeom prst="roundRect">
                <a:avLst>
                  <a:gd fmla="val 50000" name="adj"/>
                </a:avLst>
              </a:prstGeom>
              <a:solidFill>
                <a:schemeClr val="lt1">
                  <a:alpha val="9411"/>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Image slide layout">
  <p:cSld name="5_Image slide layout">
    <p:spTree>
      <p:nvGrpSpPr>
        <p:cNvPr id="204" name="Shape 204"/>
        <p:cNvGrpSpPr/>
        <p:nvPr/>
      </p:nvGrpSpPr>
      <p:grpSpPr>
        <a:xfrm>
          <a:off x="0" y="0"/>
          <a:ext cx="0" cy="0"/>
          <a:chOff x="0" y="0"/>
          <a:chExt cx="0" cy="0"/>
        </a:xfrm>
      </p:grpSpPr>
      <p:sp>
        <p:nvSpPr>
          <p:cNvPr id="205" name="Google Shape;205;p56"/>
          <p:cNvSpPr/>
          <p:nvPr>
            <p:ph idx="2" type="pic"/>
          </p:nvPr>
        </p:nvSpPr>
        <p:spPr>
          <a:xfrm>
            <a:off x="396478" y="413875"/>
            <a:ext cx="3988265" cy="3139153"/>
          </a:xfrm>
          <a:prstGeom prst="rect">
            <a:avLst/>
          </a:prstGeom>
          <a:solidFill>
            <a:srgbClr val="F2F2F2"/>
          </a:solidFill>
          <a:ln>
            <a:noFill/>
          </a:ln>
        </p:spPr>
      </p:sp>
      <p:sp>
        <p:nvSpPr>
          <p:cNvPr id="206" name="Google Shape;206;p56"/>
          <p:cNvSpPr/>
          <p:nvPr>
            <p:ph idx="3" type="pic"/>
          </p:nvPr>
        </p:nvSpPr>
        <p:spPr>
          <a:xfrm>
            <a:off x="4759257" y="1600649"/>
            <a:ext cx="3988265" cy="3139153"/>
          </a:xfrm>
          <a:prstGeom prst="rect">
            <a:avLst/>
          </a:prstGeom>
          <a:solidFill>
            <a:srgbClr val="F2F2F2"/>
          </a:solid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Image slide layout">
  <p:cSld name="6_Image slide layout">
    <p:spTree>
      <p:nvGrpSpPr>
        <p:cNvPr id="207" name="Shape 207"/>
        <p:cNvGrpSpPr/>
        <p:nvPr/>
      </p:nvGrpSpPr>
      <p:grpSpPr>
        <a:xfrm>
          <a:off x="0" y="0"/>
          <a:ext cx="0" cy="0"/>
          <a:chOff x="0" y="0"/>
          <a:chExt cx="0" cy="0"/>
        </a:xfrm>
      </p:grpSpPr>
      <p:sp>
        <p:nvSpPr>
          <p:cNvPr id="208" name="Google Shape;208;p57"/>
          <p:cNvSpPr/>
          <p:nvPr/>
        </p:nvSpPr>
        <p:spPr>
          <a:xfrm>
            <a:off x="620139" y="0"/>
            <a:ext cx="3421704" cy="3129875"/>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09" name="Google Shape;209;p57"/>
          <p:cNvSpPr/>
          <p:nvPr>
            <p:ph idx="2" type="pic"/>
          </p:nvPr>
        </p:nvSpPr>
        <p:spPr>
          <a:xfrm>
            <a:off x="1867711" y="2465962"/>
            <a:ext cx="6656151" cy="2191763"/>
          </a:xfrm>
          <a:prstGeom prst="rect">
            <a:avLst/>
          </a:prstGeom>
          <a:solidFill>
            <a:srgbClr val="F2F2F2"/>
          </a:solid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Image slide layout">
  <p:cSld name="7_Image slide layout">
    <p:spTree>
      <p:nvGrpSpPr>
        <p:cNvPr id="210" name="Shape 210"/>
        <p:cNvGrpSpPr/>
        <p:nvPr/>
      </p:nvGrpSpPr>
      <p:grpSpPr>
        <a:xfrm>
          <a:off x="0" y="0"/>
          <a:ext cx="0" cy="0"/>
          <a:chOff x="0" y="0"/>
          <a:chExt cx="0" cy="0"/>
        </a:xfrm>
      </p:grpSpPr>
      <p:sp>
        <p:nvSpPr>
          <p:cNvPr id="211" name="Google Shape;211;p58"/>
          <p:cNvSpPr/>
          <p:nvPr>
            <p:ph idx="2" type="pic"/>
          </p:nvPr>
        </p:nvSpPr>
        <p:spPr>
          <a:xfrm>
            <a:off x="2835536" y="91144"/>
            <a:ext cx="6308464" cy="5052357"/>
          </a:xfrm>
          <a:prstGeom prst="rect">
            <a:avLst/>
          </a:prstGeom>
          <a:solidFill>
            <a:srgbClr val="F2F2F2"/>
          </a:solid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Image slide layout">
  <p:cSld name="8_Image slide layout">
    <p:spTree>
      <p:nvGrpSpPr>
        <p:cNvPr id="212" name="Shape 212"/>
        <p:cNvGrpSpPr/>
        <p:nvPr/>
      </p:nvGrpSpPr>
      <p:grpSpPr>
        <a:xfrm>
          <a:off x="0" y="0"/>
          <a:ext cx="0" cy="0"/>
          <a:chOff x="0" y="0"/>
          <a:chExt cx="0" cy="0"/>
        </a:xfrm>
      </p:grpSpPr>
      <p:sp>
        <p:nvSpPr>
          <p:cNvPr id="213" name="Google Shape;213;p59"/>
          <p:cNvSpPr/>
          <p:nvPr>
            <p:ph idx="2" type="pic"/>
          </p:nvPr>
        </p:nvSpPr>
        <p:spPr>
          <a:xfrm>
            <a:off x="421472" y="0"/>
            <a:ext cx="8301057" cy="3034665"/>
          </a:xfrm>
          <a:prstGeom prst="rect">
            <a:avLst/>
          </a:prstGeom>
          <a:solidFill>
            <a:srgbClr val="F2F2F2"/>
          </a:solid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Image slide layout">
  <p:cSld name="9_Image slide layout">
    <p:spTree>
      <p:nvGrpSpPr>
        <p:cNvPr id="214" name="Shape 214"/>
        <p:cNvGrpSpPr/>
        <p:nvPr/>
      </p:nvGrpSpPr>
      <p:grpSpPr>
        <a:xfrm>
          <a:off x="0" y="0"/>
          <a:ext cx="0" cy="0"/>
          <a:chOff x="0" y="0"/>
          <a:chExt cx="0" cy="0"/>
        </a:xfrm>
      </p:grpSpPr>
      <p:sp>
        <p:nvSpPr>
          <p:cNvPr id="215" name="Google Shape;215;p60"/>
          <p:cNvSpPr/>
          <p:nvPr>
            <p:ph idx="2" type="pic"/>
          </p:nvPr>
        </p:nvSpPr>
        <p:spPr>
          <a:xfrm>
            <a:off x="0" y="0"/>
            <a:ext cx="7133601" cy="5143500"/>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layout">
  <p:cSld name="End slide layout">
    <p:bg>
      <p:bgPr>
        <a:blipFill>
          <a:blip r:embed="rId2">
            <a:alphaModFix/>
          </a:blip>
          <a:stretch>
            <a:fillRect/>
          </a:stretch>
        </a:blipFill>
      </p:bgPr>
    </p:bg>
    <p:spTree>
      <p:nvGrpSpPr>
        <p:cNvPr id="7" name="Shape 7"/>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Image slide layout">
  <p:cSld name="10_Image slide layout">
    <p:spTree>
      <p:nvGrpSpPr>
        <p:cNvPr id="216" name="Shape 216"/>
        <p:cNvGrpSpPr/>
        <p:nvPr/>
      </p:nvGrpSpPr>
      <p:grpSpPr>
        <a:xfrm>
          <a:off x="0" y="0"/>
          <a:ext cx="0" cy="0"/>
          <a:chOff x="0" y="0"/>
          <a:chExt cx="0" cy="0"/>
        </a:xfrm>
      </p:grpSpPr>
      <p:sp>
        <p:nvSpPr>
          <p:cNvPr id="217" name="Google Shape;217;p61"/>
          <p:cNvSpPr/>
          <p:nvPr>
            <p:ph idx="2" type="pic"/>
          </p:nvPr>
        </p:nvSpPr>
        <p:spPr>
          <a:xfrm>
            <a:off x="487110" y="868193"/>
            <a:ext cx="8169780" cy="3407114"/>
          </a:xfrm>
          <a:prstGeom prst="rect">
            <a:avLst/>
          </a:prstGeom>
          <a:solidFill>
            <a:srgbClr val="F2F2F2"/>
          </a:solid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tyle slide layout">
  <p:cSld name="1_Style slide layout">
    <p:bg>
      <p:bgPr>
        <a:blipFill>
          <a:blip r:embed="rId2">
            <a:alphaModFix/>
          </a:blip>
          <a:stretch>
            <a:fillRect/>
          </a:stretch>
        </a:blipFill>
      </p:bgPr>
    </p:bg>
    <p:spTree>
      <p:nvGrpSpPr>
        <p:cNvPr id="218" name="Shape 218"/>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Style slide layout">
  <p:cSld name="2_Style slide layout">
    <p:bg>
      <p:bgPr>
        <a:blipFill>
          <a:blip r:embed="rId2">
            <a:alphaModFix/>
          </a:blip>
          <a:stretch>
            <a:fillRect/>
          </a:stretch>
        </a:blipFill>
      </p:bgPr>
    </p:bg>
    <p:spTree>
      <p:nvGrpSpPr>
        <p:cNvPr id="219" name="Shape 219"/>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NG sets layout">
  <p:cSld name="PNG sets layout">
    <p:bg>
      <p:bgPr>
        <a:blipFill>
          <a:blip r:embed="rId2">
            <a:alphaModFix/>
          </a:blip>
          <a:stretch>
            <a:fillRect/>
          </a:stretch>
        </a:blipFill>
      </p:bgPr>
    </p:bg>
    <p:spTree>
      <p:nvGrpSpPr>
        <p:cNvPr id="220" name="Shape 220"/>
        <p:cNvGrpSpPr/>
        <p:nvPr/>
      </p:nvGrpSpPr>
      <p:grpSpPr>
        <a:xfrm>
          <a:off x="0" y="0"/>
          <a:ext cx="0" cy="0"/>
          <a:chOff x="0" y="0"/>
          <a:chExt cx="0" cy="0"/>
        </a:xfrm>
      </p:grpSpPr>
      <p:sp>
        <p:nvSpPr>
          <p:cNvPr id="221" name="Google Shape;221;p64"/>
          <p:cNvSpPr txBox="1"/>
          <p:nvPr>
            <p:ph idx="1" type="body"/>
          </p:nvPr>
        </p:nvSpPr>
        <p:spPr>
          <a:xfrm>
            <a:off x="242647" y="184044"/>
            <a:ext cx="8679898" cy="543185"/>
          </a:xfrm>
          <a:prstGeom prst="rect">
            <a:avLst/>
          </a:prstGeom>
          <a:noFill/>
          <a:ln>
            <a:noFill/>
          </a:ln>
        </p:spPr>
        <p:txBody>
          <a:bodyPr anchorCtr="0" anchor="ctr" bIns="34275" lIns="68575" spcFirstLastPara="1" rIns="68575" wrap="square" tIns="34275">
            <a:noAutofit/>
          </a:bodyPr>
          <a:lstStyle>
            <a:lvl1pPr indent="-228600" lvl="0" marL="457200" marR="0" rtl="0" algn="ctr">
              <a:lnSpc>
                <a:spcPct val="90000"/>
              </a:lnSpc>
              <a:spcBef>
                <a:spcPts val="800"/>
              </a:spcBef>
              <a:spcAft>
                <a:spcPts val="0"/>
              </a:spcAft>
              <a:buClr>
                <a:srgbClr val="262626"/>
              </a:buClr>
              <a:buSzPts val="4100"/>
              <a:buFont typeface="Arial"/>
              <a:buNone/>
              <a:defRPr b="0" i="0" sz="4100" u="none" cap="none" strike="noStrike">
                <a:solidFill>
                  <a:srgbClr val="262626"/>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Icon sets layout">
  <p:cSld name="1_Icon sets layout">
    <p:spTree>
      <p:nvGrpSpPr>
        <p:cNvPr id="222" name="Shape 222"/>
        <p:cNvGrpSpPr/>
        <p:nvPr/>
      </p:nvGrpSpPr>
      <p:grpSpPr>
        <a:xfrm>
          <a:off x="0" y="0"/>
          <a:ext cx="0" cy="0"/>
          <a:chOff x="0" y="0"/>
          <a:chExt cx="0" cy="0"/>
        </a:xfrm>
      </p:grpSpPr>
      <p:sp>
        <p:nvSpPr>
          <p:cNvPr id="223" name="Google Shape;223;p65"/>
          <p:cNvSpPr txBox="1"/>
          <p:nvPr>
            <p:ph idx="1" type="body"/>
          </p:nvPr>
        </p:nvSpPr>
        <p:spPr>
          <a:xfrm>
            <a:off x="242647" y="92609"/>
            <a:ext cx="8679898" cy="543185"/>
          </a:xfrm>
          <a:prstGeom prst="rect">
            <a:avLst/>
          </a:prstGeom>
          <a:noFill/>
          <a:ln>
            <a:noFill/>
          </a:ln>
        </p:spPr>
        <p:txBody>
          <a:bodyPr anchorCtr="0" anchor="ctr" bIns="34275" lIns="68575" spcFirstLastPara="1" rIns="68575" wrap="square" tIns="34275">
            <a:noAutofit/>
          </a:bodyPr>
          <a:lstStyle>
            <a:lvl1pPr indent="-228600" lvl="0" marL="457200" marR="0" rtl="0" algn="ctr">
              <a:lnSpc>
                <a:spcPct val="90000"/>
              </a:lnSpc>
              <a:spcBef>
                <a:spcPts val="800"/>
              </a:spcBef>
              <a:spcAft>
                <a:spcPts val="0"/>
              </a:spcAft>
              <a:buClr>
                <a:srgbClr val="262626"/>
              </a:buClr>
              <a:buSzPts val="4100"/>
              <a:buFont typeface="Arial"/>
              <a:buNone/>
              <a:defRPr b="0" i="0" sz="4100" u="none" cap="none" strike="noStrike">
                <a:solidFill>
                  <a:srgbClr val="262626"/>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224" name="Google Shape;224;p65"/>
          <p:cNvSpPr/>
          <p:nvPr/>
        </p:nvSpPr>
        <p:spPr>
          <a:xfrm>
            <a:off x="265508" y="848693"/>
            <a:ext cx="2670575" cy="4051921"/>
          </a:xfrm>
          <a:prstGeom prst="roundRect">
            <a:avLst>
              <a:gd fmla="val 3968" name="adj"/>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sp>
        <p:nvSpPr>
          <p:cNvPr id="225" name="Google Shape;225;p65"/>
          <p:cNvSpPr/>
          <p:nvPr/>
        </p:nvSpPr>
        <p:spPr>
          <a:xfrm>
            <a:off x="398950" y="1010625"/>
            <a:ext cx="115401" cy="3761400"/>
          </a:xfrm>
          <a:prstGeom prst="roundRect">
            <a:avLst>
              <a:gd fmla="val 50000" name="adj"/>
            </a:avLst>
          </a:prstGeom>
          <a:solidFill>
            <a:schemeClr val="lt1">
              <a:alpha val="40392"/>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sp>
        <p:nvSpPr>
          <p:cNvPr id="226" name="Google Shape;226;p65"/>
          <p:cNvSpPr/>
          <p:nvPr/>
        </p:nvSpPr>
        <p:spPr>
          <a:xfrm rot="5400000">
            <a:off x="2292883" y="957490"/>
            <a:ext cx="514387" cy="513861"/>
          </a:xfrm>
          <a:prstGeom prst="halfFrame">
            <a:avLst>
              <a:gd fmla="val 23728" name="adj1"/>
              <a:gd fmla="val 24642" name="adj2"/>
            </a:avLst>
          </a:prstGeom>
          <a:solidFill>
            <a:schemeClr val="lt1">
              <a:alpha val="22352"/>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262626"/>
              </a:solidFill>
              <a:latin typeface="Arial"/>
              <a:ea typeface="Arial"/>
              <a:cs typeface="Arial"/>
              <a:sym typeface="Arial"/>
            </a:endParaRPr>
          </a:p>
        </p:txBody>
      </p:sp>
      <p:sp>
        <p:nvSpPr>
          <p:cNvPr id="227" name="Google Shape;227;p65"/>
          <p:cNvSpPr txBox="1"/>
          <p:nvPr/>
        </p:nvSpPr>
        <p:spPr>
          <a:xfrm>
            <a:off x="533778" y="1227910"/>
            <a:ext cx="1674186" cy="392415"/>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chemeClr val="lt1"/>
                </a:solidFill>
                <a:latin typeface="Arial"/>
                <a:ea typeface="Arial"/>
                <a:cs typeface="Arial"/>
                <a:sym typeface="Arial"/>
              </a:rPr>
              <a:t>You can Resize without losing quality</a:t>
            </a:r>
            <a:endParaRPr b="1" i="0" sz="1100" u="none" cap="none" strike="noStrike">
              <a:solidFill>
                <a:schemeClr val="lt1"/>
              </a:solidFill>
              <a:latin typeface="Arial"/>
              <a:ea typeface="Arial"/>
              <a:cs typeface="Arial"/>
              <a:sym typeface="Arial"/>
            </a:endParaRPr>
          </a:p>
        </p:txBody>
      </p:sp>
      <p:sp>
        <p:nvSpPr>
          <p:cNvPr id="228" name="Google Shape;228;p65"/>
          <p:cNvSpPr txBox="1"/>
          <p:nvPr/>
        </p:nvSpPr>
        <p:spPr>
          <a:xfrm>
            <a:off x="533778" y="1595597"/>
            <a:ext cx="1674186" cy="553998"/>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chemeClr val="lt1"/>
                </a:solidFill>
                <a:latin typeface="Arial"/>
                <a:ea typeface="Arial"/>
                <a:cs typeface="Arial"/>
                <a:sym typeface="Arial"/>
              </a:rPr>
              <a:t>You can Change Fill Color &amp;</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chemeClr val="lt1"/>
                </a:solidFill>
                <a:latin typeface="Arial"/>
                <a:ea typeface="Arial"/>
                <a:cs typeface="Arial"/>
                <a:sym typeface="Arial"/>
              </a:rPr>
              <a:t>Line Color</a:t>
            </a:r>
            <a:endParaRPr b="1" i="0" sz="1100" u="none" cap="none" strike="noStrike">
              <a:solidFill>
                <a:schemeClr val="lt1"/>
              </a:solidFill>
              <a:latin typeface="Arial"/>
              <a:ea typeface="Arial"/>
              <a:cs typeface="Arial"/>
              <a:sym typeface="Arial"/>
            </a:endParaRPr>
          </a:p>
        </p:txBody>
      </p:sp>
      <p:sp>
        <p:nvSpPr>
          <p:cNvPr id="229" name="Google Shape;229;p65"/>
          <p:cNvSpPr txBox="1"/>
          <p:nvPr/>
        </p:nvSpPr>
        <p:spPr>
          <a:xfrm>
            <a:off x="540922" y="4356328"/>
            <a:ext cx="1674000" cy="230833"/>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lt1"/>
                </a:solidFill>
                <a:latin typeface="Arial"/>
                <a:ea typeface="Arial"/>
                <a:cs typeface="Arial"/>
                <a:sym typeface="Arial"/>
              </a:rPr>
              <a:t>www.allppt.com</a:t>
            </a:r>
            <a:endParaRPr b="0" i="0" sz="1100" u="none" cap="none" strike="noStrike">
              <a:solidFill>
                <a:schemeClr val="lt1"/>
              </a:solidFill>
              <a:latin typeface="Arial"/>
              <a:ea typeface="Arial"/>
              <a:cs typeface="Arial"/>
              <a:sym typeface="Arial"/>
            </a:endParaRPr>
          </a:p>
        </p:txBody>
      </p:sp>
      <p:sp>
        <p:nvSpPr>
          <p:cNvPr id="230" name="Google Shape;230;p65"/>
          <p:cNvSpPr txBox="1"/>
          <p:nvPr/>
        </p:nvSpPr>
        <p:spPr>
          <a:xfrm>
            <a:off x="540922" y="3337743"/>
            <a:ext cx="2037972" cy="1038746"/>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2100"/>
              <a:buFont typeface="Arial"/>
              <a:buNone/>
            </a:pPr>
            <a:r>
              <a:rPr b="1" i="0" lang="en" sz="2100" u="none" cap="none" strike="noStrike">
                <a:solidFill>
                  <a:schemeClr val="lt1"/>
                </a:solidFill>
                <a:latin typeface="Arial"/>
                <a:ea typeface="Arial"/>
                <a:cs typeface="Arial"/>
                <a:sym typeface="Arial"/>
              </a:rPr>
              <a:t>FREE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1" i="0" lang="en" sz="2100" u="none" cap="none" strike="noStrike">
                <a:solidFill>
                  <a:schemeClr val="lt1"/>
                </a:solidFill>
                <a:latin typeface="Arial"/>
                <a:ea typeface="Arial"/>
                <a:cs typeface="Arial"/>
                <a:sym typeface="Arial"/>
              </a:rPr>
              <a:t>PPT TEMPLATES</a:t>
            </a:r>
            <a:endParaRPr b="0" i="0" sz="11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5" name="Shape 235"/>
        <p:cNvGrpSpPr/>
        <p:nvPr/>
      </p:nvGrpSpPr>
      <p:grpSpPr>
        <a:xfrm>
          <a:off x="0" y="0"/>
          <a:ext cx="0" cy="0"/>
          <a:chOff x="0" y="0"/>
          <a:chExt cx="0" cy="0"/>
        </a:xfrm>
      </p:grpSpPr>
      <p:sp>
        <p:nvSpPr>
          <p:cNvPr id="236" name="Google Shape;236;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7" name="Google Shape;237;p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38" name="Google Shape;238;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39" name="Shape 239"/>
        <p:cNvGrpSpPr/>
        <p:nvPr/>
      </p:nvGrpSpPr>
      <p:grpSpPr>
        <a:xfrm>
          <a:off x="0" y="0"/>
          <a:ext cx="0" cy="0"/>
          <a:chOff x="0" y="0"/>
          <a:chExt cx="0" cy="0"/>
        </a:xfrm>
      </p:grpSpPr>
      <p:sp>
        <p:nvSpPr>
          <p:cNvPr id="240" name="Google Shape;240;p3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41" name="Google Shape;241;p3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42" name="Google Shape;242;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3" name="Shape 243"/>
        <p:cNvGrpSpPr/>
        <p:nvPr/>
      </p:nvGrpSpPr>
      <p:grpSpPr>
        <a:xfrm>
          <a:off x="0" y="0"/>
          <a:ext cx="0" cy="0"/>
          <a:chOff x="0" y="0"/>
          <a:chExt cx="0" cy="0"/>
        </a:xfrm>
      </p:grpSpPr>
      <p:sp>
        <p:nvSpPr>
          <p:cNvPr id="244" name="Google Shape;244;p3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45" name="Google Shape;245;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6" name="Shape 246"/>
        <p:cNvGrpSpPr/>
        <p:nvPr/>
      </p:nvGrpSpPr>
      <p:grpSpPr>
        <a:xfrm>
          <a:off x="0" y="0"/>
          <a:ext cx="0" cy="0"/>
          <a:chOff x="0" y="0"/>
          <a:chExt cx="0" cy="0"/>
        </a:xfrm>
      </p:grpSpPr>
      <p:sp>
        <p:nvSpPr>
          <p:cNvPr id="247" name="Google Shape;247;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8" name="Google Shape;248;p4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9" name="Google Shape;249;p4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0" name="Google Shape;250;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1" name="Shape 251"/>
        <p:cNvGrpSpPr/>
        <p:nvPr/>
      </p:nvGrpSpPr>
      <p:grpSpPr>
        <a:xfrm>
          <a:off x="0" y="0"/>
          <a:ext cx="0" cy="0"/>
          <a:chOff x="0" y="0"/>
          <a:chExt cx="0" cy="0"/>
        </a:xfrm>
      </p:grpSpPr>
      <p:sp>
        <p:nvSpPr>
          <p:cNvPr id="252" name="Google Shape;252;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53" name="Google Shape;253;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Slide layout">
  <p:cSld name="Section Break Slide layout">
    <p:bg>
      <p:bgPr>
        <a:solidFill>
          <a:schemeClr val="accent1"/>
        </a:solidFill>
      </p:bgPr>
    </p:bg>
    <p:spTree>
      <p:nvGrpSpPr>
        <p:cNvPr id="9" name="Shape 9"/>
        <p:cNvGrpSpPr/>
        <p:nvPr/>
      </p:nvGrpSpPr>
      <p:grpSpPr>
        <a:xfrm>
          <a:off x="0" y="0"/>
          <a:ext cx="0" cy="0"/>
          <a:chOff x="0" y="0"/>
          <a:chExt cx="0" cy="0"/>
        </a:xfrm>
      </p:grpSpPr>
      <p:grpSp>
        <p:nvGrpSpPr>
          <p:cNvPr id="10" name="Google Shape;10;p30"/>
          <p:cNvGrpSpPr/>
          <p:nvPr/>
        </p:nvGrpSpPr>
        <p:grpSpPr>
          <a:xfrm>
            <a:off x="1079834" y="343533"/>
            <a:ext cx="7061970" cy="4398326"/>
            <a:chOff x="1102806" y="1419517"/>
            <a:chExt cx="5383089" cy="3796702"/>
          </a:xfrm>
        </p:grpSpPr>
        <p:grpSp>
          <p:nvGrpSpPr>
            <p:cNvPr id="11" name="Google Shape;11;p30"/>
            <p:cNvGrpSpPr/>
            <p:nvPr/>
          </p:nvGrpSpPr>
          <p:grpSpPr>
            <a:xfrm>
              <a:off x="3564744" y="2898363"/>
              <a:ext cx="188449" cy="1471350"/>
              <a:chOff x="10641180" y="438150"/>
              <a:chExt cx="247650" cy="1828800"/>
            </a:xfrm>
          </p:grpSpPr>
          <p:sp>
            <p:nvSpPr>
              <p:cNvPr id="12" name="Google Shape;12;p30"/>
              <p:cNvSpPr/>
              <p:nvPr/>
            </p:nvSpPr>
            <p:spPr>
              <a:xfrm>
                <a:off x="10751289" y="438150"/>
                <a:ext cx="27432" cy="1828800"/>
              </a:xfrm>
              <a:prstGeom prst="roundRect">
                <a:avLst>
                  <a:gd fmla="val 50000" name="adj"/>
                </a:avLst>
              </a:prstGeom>
              <a:solidFill>
                <a:schemeClr val="lt1">
                  <a:alpha val="549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 name="Google Shape;13;p30"/>
              <p:cNvSpPr/>
              <p:nvPr/>
            </p:nvSpPr>
            <p:spPr>
              <a:xfrm>
                <a:off x="10641180" y="1044532"/>
                <a:ext cx="247650" cy="970170"/>
              </a:xfrm>
              <a:prstGeom prst="roundRect">
                <a:avLst>
                  <a:gd fmla="val 50000" name="adj"/>
                </a:avLst>
              </a:prstGeom>
              <a:solidFill>
                <a:schemeClr val="lt1">
                  <a:alpha val="549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14" name="Google Shape;14;p30"/>
            <p:cNvGrpSpPr/>
            <p:nvPr/>
          </p:nvGrpSpPr>
          <p:grpSpPr>
            <a:xfrm>
              <a:off x="1537138" y="3468044"/>
              <a:ext cx="188449" cy="1391622"/>
              <a:chOff x="10641180" y="-97372"/>
              <a:chExt cx="247650" cy="1828800"/>
            </a:xfrm>
          </p:grpSpPr>
          <p:sp>
            <p:nvSpPr>
              <p:cNvPr id="15" name="Google Shape;15;p30"/>
              <p:cNvSpPr/>
              <p:nvPr/>
            </p:nvSpPr>
            <p:spPr>
              <a:xfrm>
                <a:off x="10751289" y="-97372"/>
                <a:ext cx="27432" cy="1828800"/>
              </a:xfrm>
              <a:prstGeom prst="roundRect">
                <a:avLst>
                  <a:gd fmla="val 50000" name="adj"/>
                </a:avLst>
              </a:prstGeom>
              <a:solidFill>
                <a:schemeClr val="lt1">
                  <a:alpha val="549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6" name="Google Shape;16;p30"/>
              <p:cNvSpPr/>
              <p:nvPr/>
            </p:nvSpPr>
            <p:spPr>
              <a:xfrm>
                <a:off x="10641180" y="509010"/>
                <a:ext cx="247650" cy="759880"/>
              </a:xfrm>
              <a:prstGeom prst="roundRect">
                <a:avLst>
                  <a:gd fmla="val 50000" name="adj"/>
                </a:avLst>
              </a:prstGeom>
              <a:solidFill>
                <a:schemeClr val="lt1">
                  <a:alpha val="549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17" name="Google Shape;17;p30"/>
            <p:cNvGrpSpPr/>
            <p:nvPr/>
          </p:nvGrpSpPr>
          <p:grpSpPr>
            <a:xfrm>
              <a:off x="4244956" y="2379454"/>
              <a:ext cx="188449" cy="1600365"/>
              <a:chOff x="10641180" y="362514"/>
              <a:chExt cx="247650" cy="1989158"/>
            </a:xfrm>
          </p:grpSpPr>
          <p:sp>
            <p:nvSpPr>
              <p:cNvPr id="18" name="Google Shape;18;p30"/>
              <p:cNvSpPr/>
              <p:nvPr/>
            </p:nvSpPr>
            <p:spPr>
              <a:xfrm>
                <a:off x="10751289" y="362514"/>
                <a:ext cx="27432" cy="1989158"/>
              </a:xfrm>
              <a:prstGeom prst="roundRect">
                <a:avLst>
                  <a:gd fmla="val 50000" name="adj"/>
                </a:avLst>
              </a:prstGeom>
              <a:solidFill>
                <a:schemeClr val="lt1">
                  <a:alpha val="549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9" name="Google Shape;19;p30"/>
              <p:cNvSpPr/>
              <p:nvPr/>
            </p:nvSpPr>
            <p:spPr>
              <a:xfrm>
                <a:off x="10641180" y="494815"/>
                <a:ext cx="247650" cy="1611559"/>
              </a:xfrm>
              <a:prstGeom prst="roundRect">
                <a:avLst>
                  <a:gd fmla="val 46154" name="adj"/>
                </a:avLst>
              </a:prstGeom>
              <a:solidFill>
                <a:schemeClr val="lt1">
                  <a:alpha val="549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20" name="Google Shape;20;p30"/>
            <p:cNvGrpSpPr/>
            <p:nvPr/>
          </p:nvGrpSpPr>
          <p:grpSpPr>
            <a:xfrm>
              <a:off x="4916746" y="1757491"/>
              <a:ext cx="188449" cy="1600365"/>
              <a:chOff x="10641180" y="362514"/>
              <a:chExt cx="247650" cy="1989158"/>
            </a:xfrm>
          </p:grpSpPr>
          <p:sp>
            <p:nvSpPr>
              <p:cNvPr id="21" name="Google Shape;21;p30"/>
              <p:cNvSpPr/>
              <p:nvPr/>
            </p:nvSpPr>
            <p:spPr>
              <a:xfrm>
                <a:off x="10751289" y="362514"/>
                <a:ext cx="27432" cy="1989158"/>
              </a:xfrm>
              <a:prstGeom prst="roundRect">
                <a:avLst>
                  <a:gd fmla="val 50000" name="adj"/>
                </a:avLst>
              </a:prstGeom>
              <a:solidFill>
                <a:schemeClr val="lt1">
                  <a:alpha val="549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2" name="Google Shape;22;p30"/>
              <p:cNvSpPr/>
              <p:nvPr/>
            </p:nvSpPr>
            <p:spPr>
              <a:xfrm>
                <a:off x="10641180" y="820641"/>
                <a:ext cx="247650" cy="959907"/>
              </a:xfrm>
              <a:prstGeom prst="roundRect">
                <a:avLst>
                  <a:gd fmla="val 46154" name="adj"/>
                </a:avLst>
              </a:prstGeom>
              <a:solidFill>
                <a:schemeClr val="lt1">
                  <a:alpha val="549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23" name="Google Shape;23;p30"/>
            <p:cNvGrpSpPr/>
            <p:nvPr/>
          </p:nvGrpSpPr>
          <p:grpSpPr>
            <a:xfrm>
              <a:off x="1976172" y="3527844"/>
              <a:ext cx="188449" cy="834973"/>
              <a:chOff x="10641180" y="500718"/>
              <a:chExt cx="247650" cy="1097280"/>
            </a:xfrm>
          </p:grpSpPr>
          <p:sp>
            <p:nvSpPr>
              <p:cNvPr id="24" name="Google Shape;24;p30"/>
              <p:cNvSpPr/>
              <p:nvPr/>
            </p:nvSpPr>
            <p:spPr>
              <a:xfrm>
                <a:off x="10751289" y="500718"/>
                <a:ext cx="27432" cy="1097280"/>
              </a:xfrm>
              <a:prstGeom prst="roundRect">
                <a:avLst>
                  <a:gd fmla="val 50000" name="adj"/>
                </a:avLst>
              </a:prstGeom>
              <a:solidFill>
                <a:schemeClr val="lt1">
                  <a:alpha val="549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5" name="Google Shape;25;p30"/>
              <p:cNvSpPr/>
              <p:nvPr/>
            </p:nvSpPr>
            <p:spPr>
              <a:xfrm>
                <a:off x="10641180" y="741341"/>
                <a:ext cx="247650" cy="616035"/>
              </a:xfrm>
              <a:prstGeom prst="roundRect">
                <a:avLst>
                  <a:gd fmla="val 50000" name="adj"/>
                </a:avLst>
              </a:prstGeom>
              <a:solidFill>
                <a:schemeClr val="lt1">
                  <a:alpha val="549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26" name="Google Shape;26;p30"/>
            <p:cNvGrpSpPr/>
            <p:nvPr/>
          </p:nvGrpSpPr>
          <p:grpSpPr>
            <a:xfrm>
              <a:off x="2673093" y="3824597"/>
              <a:ext cx="188449" cy="1391622"/>
              <a:chOff x="10630391" y="1182550"/>
              <a:chExt cx="247650" cy="1828800"/>
            </a:xfrm>
          </p:grpSpPr>
          <p:sp>
            <p:nvSpPr>
              <p:cNvPr id="27" name="Google Shape;27;p30"/>
              <p:cNvSpPr/>
              <p:nvPr/>
            </p:nvSpPr>
            <p:spPr>
              <a:xfrm>
                <a:off x="10722133" y="1182550"/>
                <a:ext cx="27432" cy="1828800"/>
              </a:xfrm>
              <a:prstGeom prst="roundRect">
                <a:avLst>
                  <a:gd fmla="val 50000" name="adj"/>
                </a:avLst>
              </a:prstGeom>
              <a:solidFill>
                <a:schemeClr val="lt1">
                  <a:alpha val="549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8" name="Google Shape;28;p30"/>
              <p:cNvSpPr/>
              <p:nvPr/>
            </p:nvSpPr>
            <p:spPr>
              <a:xfrm>
                <a:off x="10630391" y="1455616"/>
                <a:ext cx="247650" cy="724247"/>
              </a:xfrm>
              <a:prstGeom prst="roundRect">
                <a:avLst>
                  <a:gd fmla="val 50000" name="adj"/>
                </a:avLst>
              </a:prstGeom>
              <a:solidFill>
                <a:schemeClr val="lt1">
                  <a:alpha val="549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29" name="Google Shape;29;p30"/>
            <p:cNvGrpSpPr/>
            <p:nvPr/>
          </p:nvGrpSpPr>
          <p:grpSpPr>
            <a:xfrm>
              <a:off x="4916748" y="1881571"/>
              <a:ext cx="188449" cy="1391622"/>
              <a:chOff x="10662618" y="438150"/>
              <a:chExt cx="247650" cy="1828800"/>
            </a:xfrm>
          </p:grpSpPr>
          <p:sp>
            <p:nvSpPr>
              <p:cNvPr id="30" name="Google Shape;30;p30"/>
              <p:cNvSpPr/>
              <p:nvPr/>
            </p:nvSpPr>
            <p:spPr>
              <a:xfrm>
                <a:off x="10772727" y="438150"/>
                <a:ext cx="27432" cy="1828800"/>
              </a:xfrm>
              <a:prstGeom prst="roundRect">
                <a:avLst>
                  <a:gd fmla="val 50000" name="adj"/>
                </a:avLst>
              </a:prstGeom>
              <a:solidFill>
                <a:schemeClr val="lt1">
                  <a:alpha val="549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1" name="Google Shape;31;p30"/>
              <p:cNvSpPr/>
              <p:nvPr/>
            </p:nvSpPr>
            <p:spPr>
              <a:xfrm>
                <a:off x="10662618" y="736515"/>
                <a:ext cx="247650" cy="1014902"/>
              </a:xfrm>
              <a:prstGeom prst="roundRect">
                <a:avLst>
                  <a:gd fmla="val 50000" name="adj"/>
                </a:avLst>
              </a:prstGeom>
              <a:solidFill>
                <a:schemeClr val="lt1">
                  <a:alpha val="549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32" name="Google Shape;32;p30"/>
            <p:cNvGrpSpPr/>
            <p:nvPr/>
          </p:nvGrpSpPr>
          <p:grpSpPr>
            <a:xfrm>
              <a:off x="4469240" y="2121847"/>
              <a:ext cx="188449" cy="834973"/>
              <a:chOff x="10641180" y="500718"/>
              <a:chExt cx="247650" cy="1097280"/>
            </a:xfrm>
          </p:grpSpPr>
          <p:sp>
            <p:nvSpPr>
              <p:cNvPr id="33" name="Google Shape;33;p30"/>
              <p:cNvSpPr/>
              <p:nvPr/>
            </p:nvSpPr>
            <p:spPr>
              <a:xfrm>
                <a:off x="10751289" y="500718"/>
                <a:ext cx="27432" cy="1097280"/>
              </a:xfrm>
              <a:prstGeom prst="roundRect">
                <a:avLst>
                  <a:gd fmla="val 50000" name="adj"/>
                </a:avLst>
              </a:prstGeom>
              <a:solidFill>
                <a:schemeClr val="lt1">
                  <a:alpha val="549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4" name="Google Shape;34;p30"/>
              <p:cNvSpPr/>
              <p:nvPr/>
            </p:nvSpPr>
            <p:spPr>
              <a:xfrm>
                <a:off x="10641180" y="741341"/>
                <a:ext cx="247650" cy="389377"/>
              </a:xfrm>
              <a:prstGeom prst="roundRect">
                <a:avLst>
                  <a:gd fmla="val 50000" name="adj"/>
                </a:avLst>
              </a:prstGeom>
              <a:solidFill>
                <a:schemeClr val="lt1">
                  <a:alpha val="549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35" name="Google Shape;35;p30"/>
            <p:cNvGrpSpPr/>
            <p:nvPr/>
          </p:nvGrpSpPr>
          <p:grpSpPr>
            <a:xfrm>
              <a:off x="4685783" y="2027235"/>
              <a:ext cx="188449" cy="1391622"/>
              <a:chOff x="10641180" y="438150"/>
              <a:chExt cx="247650" cy="1828800"/>
            </a:xfrm>
          </p:grpSpPr>
          <p:sp>
            <p:nvSpPr>
              <p:cNvPr id="36" name="Google Shape;36;p30"/>
              <p:cNvSpPr/>
              <p:nvPr/>
            </p:nvSpPr>
            <p:spPr>
              <a:xfrm>
                <a:off x="10751289" y="438150"/>
                <a:ext cx="27432" cy="1828800"/>
              </a:xfrm>
              <a:prstGeom prst="roundRect">
                <a:avLst>
                  <a:gd fmla="val 50000" name="adj"/>
                </a:avLst>
              </a:prstGeom>
              <a:solidFill>
                <a:schemeClr val="lt1">
                  <a:alpha val="549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7" name="Google Shape;37;p30"/>
              <p:cNvSpPr/>
              <p:nvPr/>
            </p:nvSpPr>
            <p:spPr>
              <a:xfrm>
                <a:off x="10641180" y="1044532"/>
                <a:ext cx="247650" cy="616035"/>
              </a:xfrm>
              <a:prstGeom prst="roundRect">
                <a:avLst>
                  <a:gd fmla="val 50000" name="adj"/>
                </a:avLst>
              </a:prstGeom>
              <a:solidFill>
                <a:schemeClr val="lt1">
                  <a:alpha val="549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38" name="Google Shape;38;p30"/>
            <p:cNvGrpSpPr/>
            <p:nvPr/>
          </p:nvGrpSpPr>
          <p:grpSpPr>
            <a:xfrm>
              <a:off x="2217349" y="3528766"/>
              <a:ext cx="188449" cy="1391622"/>
              <a:chOff x="10653055" y="438150"/>
              <a:chExt cx="247650" cy="1828800"/>
            </a:xfrm>
          </p:grpSpPr>
          <p:sp>
            <p:nvSpPr>
              <p:cNvPr id="39" name="Google Shape;39;p30"/>
              <p:cNvSpPr/>
              <p:nvPr/>
            </p:nvSpPr>
            <p:spPr>
              <a:xfrm>
                <a:off x="10751289" y="438150"/>
                <a:ext cx="27432" cy="1828800"/>
              </a:xfrm>
              <a:prstGeom prst="roundRect">
                <a:avLst>
                  <a:gd fmla="val 50000" name="adj"/>
                </a:avLst>
              </a:prstGeom>
              <a:solidFill>
                <a:schemeClr val="lt1">
                  <a:alpha val="549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0" name="Google Shape;40;p30"/>
              <p:cNvSpPr/>
              <p:nvPr/>
            </p:nvSpPr>
            <p:spPr>
              <a:xfrm>
                <a:off x="10653055" y="682991"/>
                <a:ext cx="247650" cy="1056674"/>
              </a:xfrm>
              <a:prstGeom prst="roundRect">
                <a:avLst>
                  <a:gd fmla="val 50000" name="adj"/>
                </a:avLst>
              </a:prstGeom>
              <a:solidFill>
                <a:schemeClr val="lt1">
                  <a:alpha val="549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41" name="Google Shape;41;p30"/>
            <p:cNvGrpSpPr/>
            <p:nvPr/>
          </p:nvGrpSpPr>
          <p:grpSpPr>
            <a:xfrm>
              <a:off x="2440454" y="3979819"/>
              <a:ext cx="188449" cy="834973"/>
              <a:chOff x="10641180" y="500718"/>
              <a:chExt cx="247650" cy="1097280"/>
            </a:xfrm>
          </p:grpSpPr>
          <p:sp>
            <p:nvSpPr>
              <p:cNvPr id="42" name="Google Shape;42;p30"/>
              <p:cNvSpPr/>
              <p:nvPr/>
            </p:nvSpPr>
            <p:spPr>
              <a:xfrm>
                <a:off x="10751289" y="500718"/>
                <a:ext cx="27432" cy="1097280"/>
              </a:xfrm>
              <a:prstGeom prst="roundRect">
                <a:avLst>
                  <a:gd fmla="val 50000" name="adj"/>
                </a:avLst>
              </a:prstGeom>
              <a:solidFill>
                <a:schemeClr val="lt1">
                  <a:alpha val="549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3" name="Google Shape;43;p30"/>
              <p:cNvSpPr/>
              <p:nvPr/>
            </p:nvSpPr>
            <p:spPr>
              <a:xfrm>
                <a:off x="10641180" y="741341"/>
                <a:ext cx="247650" cy="616035"/>
              </a:xfrm>
              <a:prstGeom prst="roundRect">
                <a:avLst>
                  <a:gd fmla="val 50000" name="adj"/>
                </a:avLst>
              </a:prstGeom>
              <a:solidFill>
                <a:schemeClr val="lt1">
                  <a:alpha val="549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44" name="Google Shape;44;p30"/>
            <p:cNvGrpSpPr/>
            <p:nvPr/>
          </p:nvGrpSpPr>
          <p:grpSpPr>
            <a:xfrm>
              <a:off x="1317620" y="3801808"/>
              <a:ext cx="188449" cy="834973"/>
              <a:chOff x="10641180" y="278676"/>
              <a:chExt cx="247650" cy="1097280"/>
            </a:xfrm>
          </p:grpSpPr>
          <p:sp>
            <p:nvSpPr>
              <p:cNvPr id="45" name="Google Shape;45;p30"/>
              <p:cNvSpPr/>
              <p:nvPr/>
            </p:nvSpPr>
            <p:spPr>
              <a:xfrm>
                <a:off x="10751289" y="278676"/>
                <a:ext cx="27432" cy="1097280"/>
              </a:xfrm>
              <a:prstGeom prst="roundRect">
                <a:avLst>
                  <a:gd fmla="val 50000" name="adj"/>
                </a:avLst>
              </a:prstGeom>
              <a:solidFill>
                <a:schemeClr val="lt1">
                  <a:alpha val="549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6" name="Google Shape;46;p30"/>
              <p:cNvSpPr/>
              <p:nvPr/>
            </p:nvSpPr>
            <p:spPr>
              <a:xfrm>
                <a:off x="10641180" y="519299"/>
                <a:ext cx="247650" cy="616036"/>
              </a:xfrm>
              <a:prstGeom prst="roundRect">
                <a:avLst>
                  <a:gd fmla="val 50000" name="adj"/>
                </a:avLst>
              </a:prstGeom>
              <a:solidFill>
                <a:schemeClr val="lt1">
                  <a:alpha val="549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47" name="Google Shape;47;p30"/>
            <p:cNvGrpSpPr/>
            <p:nvPr/>
          </p:nvGrpSpPr>
          <p:grpSpPr>
            <a:xfrm>
              <a:off x="1102806" y="4055614"/>
              <a:ext cx="188449" cy="834973"/>
              <a:chOff x="10641180" y="278676"/>
              <a:chExt cx="247650" cy="1097280"/>
            </a:xfrm>
          </p:grpSpPr>
          <p:sp>
            <p:nvSpPr>
              <p:cNvPr id="48" name="Google Shape;48;p30"/>
              <p:cNvSpPr/>
              <p:nvPr/>
            </p:nvSpPr>
            <p:spPr>
              <a:xfrm>
                <a:off x="10751289" y="278676"/>
                <a:ext cx="27432" cy="1097280"/>
              </a:xfrm>
              <a:prstGeom prst="roundRect">
                <a:avLst>
                  <a:gd fmla="val 50000" name="adj"/>
                </a:avLst>
              </a:prstGeom>
              <a:solidFill>
                <a:schemeClr val="lt1">
                  <a:alpha val="549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9" name="Google Shape;49;p30"/>
              <p:cNvSpPr/>
              <p:nvPr/>
            </p:nvSpPr>
            <p:spPr>
              <a:xfrm>
                <a:off x="10641180" y="357773"/>
                <a:ext cx="247650" cy="616036"/>
              </a:xfrm>
              <a:prstGeom prst="roundRect">
                <a:avLst>
                  <a:gd fmla="val 50000" name="adj"/>
                </a:avLst>
              </a:prstGeom>
              <a:solidFill>
                <a:schemeClr val="lt1">
                  <a:alpha val="549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50" name="Google Shape;50;p30"/>
            <p:cNvGrpSpPr/>
            <p:nvPr/>
          </p:nvGrpSpPr>
          <p:grpSpPr>
            <a:xfrm>
              <a:off x="6297446" y="1419517"/>
              <a:ext cx="188449" cy="834973"/>
              <a:chOff x="10641180" y="605206"/>
              <a:chExt cx="247650" cy="1097280"/>
            </a:xfrm>
          </p:grpSpPr>
          <p:sp>
            <p:nvSpPr>
              <p:cNvPr id="51" name="Google Shape;51;p30"/>
              <p:cNvSpPr/>
              <p:nvPr/>
            </p:nvSpPr>
            <p:spPr>
              <a:xfrm>
                <a:off x="10751289" y="605206"/>
                <a:ext cx="27432" cy="1097280"/>
              </a:xfrm>
              <a:prstGeom prst="roundRect">
                <a:avLst>
                  <a:gd fmla="val 50000" name="adj"/>
                </a:avLst>
              </a:prstGeom>
              <a:solidFill>
                <a:schemeClr val="lt1">
                  <a:alpha val="549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2" name="Google Shape;52;p30"/>
              <p:cNvSpPr/>
              <p:nvPr/>
            </p:nvSpPr>
            <p:spPr>
              <a:xfrm>
                <a:off x="10641180" y="684304"/>
                <a:ext cx="247650" cy="616036"/>
              </a:xfrm>
              <a:prstGeom prst="roundRect">
                <a:avLst>
                  <a:gd fmla="val 50000" name="adj"/>
                </a:avLst>
              </a:prstGeom>
              <a:solidFill>
                <a:schemeClr val="lt1">
                  <a:alpha val="549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53" name="Google Shape;53;p30"/>
            <p:cNvGrpSpPr/>
            <p:nvPr/>
          </p:nvGrpSpPr>
          <p:grpSpPr>
            <a:xfrm>
              <a:off x="5615338" y="1500297"/>
              <a:ext cx="188449" cy="1471350"/>
              <a:chOff x="10641180" y="438150"/>
              <a:chExt cx="247650" cy="1828800"/>
            </a:xfrm>
          </p:grpSpPr>
          <p:sp>
            <p:nvSpPr>
              <p:cNvPr id="54" name="Google Shape;54;p30"/>
              <p:cNvSpPr/>
              <p:nvPr/>
            </p:nvSpPr>
            <p:spPr>
              <a:xfrm>
                <a:off x="10751289" y="438150"/>
                <a:ext cx="27432" cy="1828800"/>
              </a:xfrm>
              <a:prstGeom prst="roundRect">
                <a:avLst>
                  <a:gd fmla="val 50000" name="adj"/>
                </a:avLst>
              </a:prstGeom>
              <a:solidFill>
                <a:schemeClr val="lt1">
                  <a:alpha val="549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5" name="Google Shape;55;p30"/>
              <p:cNvSpPr/>
              <p:nvPr/>
            </p:nvSpPr>
            <p:spPr>
              <a:xfrm>
                <a:off x="10641180" y="1044533"/>
                <a:ext cx="247650" cy="575236"/>
              </a:xfrm>
              <a:prstGeom prst="roundRect">
                <a:avLst>
                  <a:gd fmla="val 50000" name="adj"/>
                </a:avLst>
              </a:prstGeom>
              <a:solidFill>
                <a:schemeClr val="lt1">
                  <a:alpha val="549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56" name="Google Shape;56;p30"/>
            <p:cNvGrpSpPr/>
            <p:nvPr/>
          </p:nvGrpSpPr>
          <p:grpSpPr>
            <a:xfrm>
              <a:off x="5378386" y="1777351"/>
              <a:ext cx="188449" cy="834973"/>
              <a:chOff x="10641180" y="500718"/>
              <a:chExt cx="247650" cy="1097280"/>
            </a:xfrm>
          </p:grpSpPr>
          <p:sp>
            <p:nvSpPr>
              <p:cNvPr id="57" name="Google Shape;57;p30"/>
              <p:cNvSpPr/>
              <p:nvPr/>
            </p:nvSpPr>
            <p:spPr>
              <a:xfrm>
                <a:off x="10751289" y="500718"/>
                <a:ext cx="27432" cy="1097280"/>
              </a:xfrm>
              <a:prstGeom prst="roundRect">
                <a:avLst>
                  <a:gd fmla="val 50000" name="adj"/>
                </a:avLst>
              </a:prstGeom>
              <a:solidFill>
                <a:schemeClr val="lt1">
                  <a:alpha val="549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8" name="Google Shape;58;p30"/>
              <p:cNvSpPr/>
              <p:nvPr/>
            </p:nvSpPr>
            <p:spPr>
              <a:xfrm>
                <a:off x="10641180" y="579815"/>
                <a:ext cx="247650" cy="616035"/>
              </a:xfrm>
              <a:prstGeom prst="roundRect">
                <a:avLst>
                  <a:gd fmla="val 50000" name="adj"/>
                </a:avLst>
              </a:prstGeom>
              <a:solidFill>
                <a:schemeClr val="lt1">
                  <a:alpha val="549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59" name="Google Shape;59;p30"/>
            <p:cNvGrpSpPr/>
            <p:nvPr/>
          </p:nvGrpSpPr>
          <p:grpSpPr>
            <a:xfrm>
              <a:off x="5836292" y="1859500"/>
              <a:ext cx="188449" cy="834973"/>
              <a:chOff x="10641180" y="500718"/>
              <a:chExt cx="247650" cy="1097280"/>
            </a:xfrm>
          </p:grpSpPr>
          <p:sp>
            <p:nvSpPr>
              <p:cNvPr id="60" name="Google Shape;60;p30"/>
              <p:cNvSpPr/>
              <p:nvPr/>
            </p:nvSpPr>
            <p:spPr>
              <a:xfrm>
                <a:off x="10751289" y="500718"/>
                <a:ext cx="27432" cy="1097280"/>
              </a:xfrm>
              <a:prstGeom prst="roundRect">
                <a:avLst>
                  <a:gd fmla="val 50000" name="adj"/>
                </a:avLst>
              </a:prstGeom>
              <a:solidFill>
                <a:schemeClr val="lt1">
                  <a:alpha val="549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1" name="Google Shape;61;p30"/>
              <p:cNvSpPr/>
              <p:nvPr/>
            </p:nvSpPr>
            <p:spPr>
              <a:xfrm>
                <a:off x="10641180" y="579815"/>
                <a:ext cx="247650" cy="698171"/>
              </a:xfrm>
              <a:prstGeom prst="roundRect">
                <a:avLst>
                  <a:gd fmla="val 50000" name="adj"/>
                </a:avLst>
              </a:prstGeom>
              <a:solidFill>
                <a:schemeClr val="lt1">
                  <a:alpha val="549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62" name="Google Shape;62;p30"/>
            <p:cNvGrpSpPr/>
            <p:nvPr/>
          </p:nvGrpSpPr>
          <p:grpSpPr>
            <a:xfrm>
              <a:off x="5161380" y="1476120"/>
              <a:ext cx="188449" cy="1391622"/>
              <a:chOff x="10641180" y="438150"/>
              <a:chExt cx="247650" cy="1828800"/>
            </a:xfrm>
          </p:grpSpPr>
          <p:sp>
            <p:nvSpPr>
              <p:cNvPr id="63" name="Google Shape;63;p30"/>
              <p:cNvSpPr/>
              <p:nvPr/>
            </p:nvSpPr>
            <p:spPr>
              <a:xfrm>
                <a:off x="10751289" y="438150"/>
                <a:ext cx="27432" cy="1828800"/>
              </a:xfrm>
              <a:prstGeom prst="roundRect">
                <a:avLst>
                  <a:gd fmla="val 50000" name="adj"/>
                </a:avLst>
              </a:prstGeom>
              <a:solidFill>
                <a:schemeClr val="lt1">
                  <a:alpha val="549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4" name="Google Shape;64;p30"/>
              <p:cNvSpPr/>
              <p:nvPr/>
            </p:nvSpPr>
            <p:spPr>
              <a:xfrm>
                <a:off x="10641180" y="1044532"/>
                <a:ext cx="247650" cy="616035"/>
              </a:xfrm>
              <a:prstGeom prst="roundRect">
                <a:avLst>
                  <a:gd fmla="val 50000" name="adj"/>
                </a:avLst>
              </a:prstGeom>
              <a:solidFill>
                <a:schemeClr val="lt1">
                  <a:alpha val="549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65" name="Google Shape;65;p30"/>
            <p:cNvGrpSpPr/>
            <p:nvPr/>
          </p:nvGrpSpPr>
          <p:grpSpPr>
            <a:xfrm>
              <a:off x="1758760" y="3523581"/>
              <a:ext cx="188449" cy="1391622"/>
              <a:chOff x="10641180" y="438150"/>
              <a:chExt cx="247650" cy="1828800"/>
            </a:xfrm>
          </p:grpSpPr>
          <p:sp>
            <p:nvSpPr>
              <p:cNvPr id="66" name="Google Shape;66;p30"/>
              <p:cNvSpPr/>
              <p:nvPr/>
            </p:nvSpPr>
            <p:spPr>
              <a:xfrm>
                <a:off x="10751289" y="438150"/>
                <a:ext cx="27432" cy="1828800"/>
              </a:xfrm>
              <a:prstGeom prst="roundRect">
                <a:avLst>
                  <a:gd fmla="val 50000" name="adj"/>
                </a:avLst>
              </a:prstGeom>
              <a:solidFill>
                <a:schemeClr val="lt1">
                  <a:alpha val="549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7" name="Google Shape;67;p30"/>
              <p:cNvSpPr/>
              <p:nvPr/>
            </p:nvSpPr>
            <p:spPr>
              <a:xfrm>
                <a:off x="10641180" y="1044532"/>
                <a:ext cx="247650" cy="837951"/>
              </a:xfrm>
              <a:prstGeom prst="roundRect">
                <a:avLst>
                  <a:gd fmla="val 50000" name="adj"/>
                </a:avLst>
              </a:prstGeom>
              <a:solidFill>
                <a:schemeClr val="lt1">
                  <a:alpha val="549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68" name="Google Shape;68;p30"/>
            <p:cNvGrpSpPr/>
            <p:nvPr/>
          </p:nvGrpSpPr>
          <p:grpSpPr>
            <a:xfrm>
              <a:off x="2890003" y="3736385"/>
              <a:ext cx="188449" cy="834973"/>
              <a:chOff x="10641180" y="500718"/>
              <a:chExt cx="247650" cy="1097280"/>
            </a:xfrm>
          </p:grpSpPr>
          <p:sp>
            <p:nvSpPr>
              <p:cNvPr id="69" name="Google Shape;69;p30"/>
              <p:cNvSpPr/>
              <p:nvPr/>
            </p:nvSpPr>
            <p:spPr>
              <a:xfrm>
                <a:off x="10751289" y="500718"/>
                <a:ext cx="27432" cy="1097280"/>
              </a:xfrm>
              <a:prstGeom prst="roundRect">
                <a:avLst>
                  <a:gd fmla="val 50000" name="adj"/>
                </a:avLst>
              </a:prstGeom>
              <a:solidFill>
                <a:schemeClr val="lt1">
                  <a:alpha val="549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70" name="Google Shape;70;p30"/>
              <p:cNvSpPr/>
              <p:nvPr/>
            </p:nvSpPr>
            <p:spPr>
              <a:xfrm>
                <a:off x="10641180" y="579815"/>
                <a:ext cx="247650" cy="744129"/>
              </a:xfrm>
              <a:prstGeom prst="roundRect">
                <a:avLst>
                  <a:gd fmla="val 50000" name="adj"/>
                </a:avLst>
              </a:prstGeom>
              <a:solidFill>
                <a:schemeClr val="lt1">
                  <a:alpha val="549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71" name="Google Shape;71;p30"/>
            <p:cNvGrpSpPr/>
            <p:nvPr/>
          </p:nvGrpSpPr>
          <p:grpSpPr>
            <a:xfrm>
              <a:off x="3127454" y="3327948"/>
              <a:ext cx="188449" cy="834973"/>
              <a:chOff x="10641180" y="500718"/>
              <a:chExt cx="247650" cy="1097280"/>
            </a:xfrm>
          </p:grpSpPr>
          <p:sp>
            <p:nvSpPr>
              <p:cNvPr id="72" name="Google Shape;72;p30"/>
              <p:cNvSpPr/>
              <p:nvPr/>
            </p:nvSpPr>
            <p:spPr>
              <a:xfrm>
                <a:off x="10751289" y="500718"/>
                <a:ext cx="27432" cy="1097280"/>
              </a:xfrm>
              <a:prstGeom prst="roundRect">
                <a:avLst>
                  <a:gd fmla="val 50000" name="adj"/>
                </a:avLst>
              </a:prstGeom>
              <a:solidFill>
                <a:schemeClr val="lt1">
                  <a:alpha val="549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73" name="Google Shape;73;p30"/>
              <p:cNvSpPr/>
              <p:nvPr/>
            </p:nvSpPr>
            <p:spPr>
              <a:xfrm>
                <a:off x="10641180" y="579815"/>
                <a:ext cx="247650" cy="784376"/>
              </a:xfrm>
              <a:prstGeom prst="roundRect">
                <a:avLst>
                  <a:gd fmla="val 50000" name="adj"/>
                </a:avLst>
              </a:prstGeom>
              <a:solidFill>
                <a:schemeClr val="lt1">
                  <a:alpha val="549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74" name="Google Shape;74;p30"/>
            <p:cNvGrpSpPr/>
            <p:nvPr/>
          </p:nvGrpSpPr>
          <p:grpSpPr>
            <a:xfrm>
              <a:off x="3351372" y="3111280"/>
              <a:ext cx="188449" cy="834973"/>
              <a:chOff x="10641180" y="500718"/>
              <a:chExt cx="247650" cy="1097280"/>
            </a:xfrm>
          </p:grpSpPr>
          <p:sp>
            <p:nvSpPr>
              <p:cNvPr id="75" name="Google Shape;75;p30"/>
              <p:cNvSpPr/>
              <p:nvPr/>
            </p:nvSpPr>
            <p:spPr>
              <a:xfrm>
                <a:off x="10751289" y="500718"/>
                <a:ext cx="27432" cy="1097280"/>
              </a:xfrm>
              <a:prstGeom prst="roundRect">
                <a:avLst>
                  <a:gd fmla="val 50000" name="adj"/>
                </a:avLst>
              </a:prstGeom>
              <a:solidFill>
                <a:schemeClr val="lt1">
                  <a:alpha val="549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76" name="Google Shape;76;p30"/>
              <p:cNvSpPr/>
              <p:nvPr/>
            </p:nvSpPr>
            <p:spPr>
              <a:xfrm>
                <a:off x="10641180" y="741341"/>
                <a:ext cx="247650" cy="616035"/>
              </a:xfrm>
              <a:prstGeom prst="roundRect">
                <a:avLst>
                  <a:gd fmla="val 50000" name="adj"/>
                </a:avLst>
              </a:prstGeom>
              <a:solidFill>
                <a:schemeClr val="lt1">
                  <a:alpha val="549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77" name="Google Shape;77;p30"/>
            <p:cNvGrpSpPr/>
            <p:nvPr/>
          </p:nvGrpSpPr>
          <p:grpSpPr>
            <a:xfrm>
              <a:off x="4028872" y="3339995"/>
              <a:ext cx="188449" cy="834973"/>
              <a:chOff x="10641180" y="500718"/>
              <a:chExt cx="247650" cy="1097280"/>
            </a:xfrm>
          </p:grpSpPr>
          <p:sp>
            <p:nvSpPr>
              <p:cNvPr id="78" name="Google Shape;78;p30"/>
              <p:cNvSpPr/>
              <p:nvPr/>
            </p:nvSpPr>
            <p:spPr>
              <a:xfrm>
                <a:off x="10751289" y="500718"/>
                <a:ext cx="27432" cy="1097280"/>
              </a:xfrm>
              <a:prstGeom prst="roundRect">
                <a:avLst>
                  <a:gd fmla="val 50000" name="adj"/>
                </a:avLst>
              </a:prstGeom>
              <a:solidFill>
                <a:schemeClr val="lt1">
                  <a:alpha val="549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79" name="Google Shape;79;p30"/>
              <p:cNvSpPr/>
              <p:nvPr/>
            </p:nvSpPr>
            <p:spPr>
              <a:xfrm>
                <a:off x="10641180" y="741341"/>
                <a:ext cx="247650" cy="396217"/>
              </a:xfrm>
              <a:prstGeom prst="roundRect">
                <a:avLst>
                  <a:gd fmla="val 50000" name="adj"/>
                </a:avLst>
              </a:prstGeom>
              <a:solidFill>
                <a:schemeClr val="lt1">
                  <a:alpha val="549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80" name="Google Shape;80;p30"/>
            <p:cNvGrpSpPr/>
            <p:nvPr/>
          </p:nvGrpSpPr>
          <p:grpSpPr>
            <a:xfrm>
              <a:off x="3780151" y="3424981"/>
              <a:ext cx="188449" cy="1391622"/>
              <a:chOff x="10641180" y="438150"/>
              <a:chExt cx="247650" cy="1828800"/>
            </a:xfrm>
          </p:grpSpPr>
          <p:sp>
            <p:nvSpPr>
              <p:cNvPr id="81" name="Google Shape;81;p30"/>
              <p:cNvSpPr/>
              <p:nvPr/>
            </p:nvSpPr>
            <p:spPr>
              <a:xfrm>
                <a:off x="10751289" y="438150"/>
                <a:ext cx="27432" cy="1828800"/>
              </a:xfrm>
              <a:prstGeom prst="roundRect">
                <a:avLst>
                  <a:gd fmla="val 50000" name="adj"/>
                </a:avLst>
              </a:prstGeom>
              <a:solidFill>
                <a:schemeClr val="lt1">
                  <a:alpha val="549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2" name="Google Shape;82;p30"/>
              <p:cNvSpPr/>
              <p:nvPr/>
            </p:nvSpPr>
            <p:spPr>
              <a:xfrm>
                <a:off x="10641180" y="1044533"/>
                <a:ext cx="247650" cy="363382"/>
              </a:xfrm>
              <a:prstGeom prst="roundRect">
                <a:avLst>
                  <a:gd fmla="val 50000" name="adj"/>
                </a:avLst>
              </a:prstGeom>
              <a:solidFill>
                <a:schemeClr val="lt1">
                  <a:alpha val="549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83" name="Google Shape;83;p30"/>
            <p:cNvGrpSpPr/>
            <p:nvPr/>
          </p:nvGrpSpPr>
          <p:grpSpPr>
            <a:xfrm>
              <a:off x="6056430" y="1499565"/>
              <a:ext cx="188449" cy="834973"/>
              <a:chOff x="10641180" y="605206"/>
              <a:chExt cx="247650" cy="1097280"/>
            </a:xfrm>
          </p:grpSpPr>
          <p:sp>
            <p:nvSpPr>
              <p:cNvPr id="84" name="Google Shape;84;p30"/>
              <p:cNvSpPr/>
              <p:nvPr/>
            </p:nvSpPr>
            <p:spPr>
              <a:xfrm>
                <a:off x="10751289" y="605206"/>
                <a:ext cx="27432" cy="1097280"/>
              </a:xfrm>
              <a:prstGeom prst="roundRect">
                <a:avLst>
                  <a:gd fmla="val 50000" name="adj"/>
                </a:avLst>
              </a:prstGeom>
              <a:solidFill>
                <a:schemeClr val="lt1">
                  <a:alpha val="549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5" name="Google Shape;85;p30"/>
              <p:cNvSpPr/>
              <p:nvPr/>
            </p:nvSpPr>
            <p:spPr>
              <a:xfrm>
                <a:off x="10641180" y="684304"/>
                <a:ext cx="247650" cy="825773"/>
              </a:xfrm>
              <a:prstGeom prst="roundRect">
                <a:avLst>
                  <a:gd fmla="val 50000" name="adj"/>
                </a:avLst>
              </a:prstGeom>
              <a:solidFill>
                <a:schemeClr val="lt1">
                  <a:alpha val="549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4" name="Shape 254"/>
        <p:cNvGrpSpPr/>
        <p:nvPr/>
      </p:nvGrpSpPr>
      <p:grpSpPr>
        <a:xfrm>
          <a:off x="0" y="0"/>
          <a:ext cx="0" cy="0"/>
          <a:chOff x="0" y="0"/>
          <a:chExt cx="0" cy="0"/>
        </a:xfrm>
      </p:grpSpPr>
      <p:sp>
        <p:nvSpPr>
          <p:cNvPr id="255" name="Google Shape;255;p4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56" name="Google Shape;256;p4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7" name="Google Shape;257;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58" name="Shape 258"/>
        <p:cNvGrpSpPr/>
        <p:nvPr/>
      </p:nvGrpSpPr>
      <p:grpSpPr>
        <a:xfrm>
          <a:off x="0" y="0"/>
          <a:ext cx="0" cy="0"/>
          <a:chOff x="0" y="0"/>
          <a:chExt cx="0" cy="0"/>
        </a:xfrm>
      </p:grpSpPr>
      <p:sp>
        <p:nvSpPr>
          <p:cNvPr id="259" name="Google Shape;259;p4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260" name="Google Shape;260;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61" name="Shape 261"/>
        <p:cNvGrpSpPr/>
        <p:nvPr/>
      </p:nvGrpSpPr>
      <p:grpSpPr>
        <a:xfrm>
          <a:off x="0" y="0"/>
          <a:ext cx="0" cy="0"/>
          <a:chOff x="0" y="0"/>
          <a:chExt cx="0" cy="0"/>
        </a:xfrm>
      </p:grpSpPr>
      <p:sp>
        <p:nvSpPr>
          <p:cNvPr id="262" name="Google Shape;262;p4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4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264" name="Google Shape;264;p4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65" name="Google Shape;265;p4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66" name="Google Shape;266;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67" name="Shape 267"/>
        <p:cNvGrpSpPr/>
        <p:nvPr/>
      </p:nvGrpSpPr>
      <p:grpSpPr>
        <a:xfrm>
          <a:off x="0" y="0"/>
          <a:ext cx="0" cy="0"/>
          <a:chOff x="0" y="0"/>
          <a:chExt cx="0" cy="0"/>
        </a:xfrm>
      </p:grpSpPr>
      <p:sp>
        <p:nvSpPr>
          <p:cNvPr id="268" name="Google Shape;268;p4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269" name="Google Shape;269;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70" name="Shape 270"/>
        <p:cNvGrpSpPr/>
        <p:nvPr/>
      </p:nvGrpSpPr>
      <p:grpSpPr>
        <a:xfrm>
          <a:off x="0" y="0"/>
          <a:ext cx="0" cy="0"/>
          <a:chOff x="0" y="0"/>
          <a:chExt cx="0" cy="0"/>
        </a:xfrm>
      </p:grpSpPr>
      <p:sp>
        <p:nvSpPr>
          <p:cNvPr id="271" name="Google Shape;271;p4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272" name="Google Shape;272;p4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273" name="Google Shape;273;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4" name="Shape 274"/>
        <p:cNvGrpSpPr/>
        <p:nvPr/>
      </p:nvGrpSpPr>
      <p:grpSpPr>
        <a:xfrm>
          <a:off x="0" y="0"/>
          <a:ext cx="0" cy="0"/>
          <a:chOff x="0" y="0"/>
          <a:chExt cx="0" cy="0"/>
        </a:xfrm>
      </p:grpSpPr>
      <p:sp>
        <p:nvSpPr>
          <p:cNvPr id="275" name="Google Shape;275;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s slide layout">
  <p:cSld name="1_Contents slide layout">
    <p:spTree>
      <p:nvGrpSpPr>
        <p:cNvPr id="87" name="Shape 87"/>
        <p:cNvGrpSpPr/>
        <p:nvPr/>
      </p:nvGrpSpPr>
      <p:grpSpPr>
        <a:xfrm>
          <a:off x="0" y="0"/>
          <a:ext cx="0" cy="0"/>
          <a:chOff x="0" y="0"/>
          <a:chExt cx="0" cy="0"/>
        </a:xfrm>
      </p:grpSpPr>
      <p:sp>
        <p:nvSpPr>
          <p:cNvPr id="88" name="Google Shape;88;p32"/>
          <p:cNvSpPr txBox="1"/>
          <p:nvPr>
            <p:ph idx="1" type="body"/>
          </p:nvPr>
        </p:nvSpPr>
        <p:spPr>
          <a:xfrm>
            <a:off x="242647" y="254632"/>
            <a:ext cx="8679898" cy="543185"/>
          </a:xfrm>
          <a:prstGeom prst="rect">
            <a:avLst/>
          </a:prstGeom>
          <a:noFill/>
          <a:ln>
            <a:noFill/>
          </a:ln>
        </p:spPr>
        <p:txBody>
          <a:bodyPr anchorCtr="0" anchor="ctr" bIns="34275" lIns="68575" spcFirstLastPara="1" rIns="68575" wrap="square" tIns="34275">
            <a:noAutofit/>
          </a:bodyPr>
          <a:lstStyle>
            <a:lvl1pPr indent="-228600" lvl="0" marL="457200" marR="0" rtl="0" algn="ctr">
              <a:lnSpc>
                <a:spcPct val="90000"/>
              </a:lnSpc>
              <a:spcBef>
                <a:spcPts val="800"/>
              </a:spcBef>
              <a:spcAft>
                <a:spcPts val="0"/>
              </a:spcAft>
              <a:buClr>
                <a:srgbClr val="262626"/>
              </a:buClr>
              <a:buSzPts val="4100"/>
              <a:buFont typeface="Arial"/>
              <a:buNone/>
              <a:defRPr b="0" i="0" sz="4100" u="none" cap="none" strike="noStrike">
                <a:solidFill>
                  <a:srgbClr val="262626"/>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Contents slide layout">
  <p:cSld name="4_Contents slide layout">
    <p:bg>
      <p:bgPr>
        <a:solidFill>
          <a:schemeClr val="accent4"/>
        </a:solidFill>
      </p:bgPr>
    </p:bg>
    <p:spTree>
      <p:nvGrpSpPr>
        <p:cNvPr id="89" name="Shape 89"/>
        <p:cNvGrpSpPr/>
        <p:nvPr/>
      </p:nvGrpSpPr>
      <p:grpSpPr>
        <a:xfrm>
          <a:off x="0" y="0"/>
          <a:ext cx="0" cy="0"/>
          <a:chOff x="0" y="0"/>
          <a:chExt cx="0" cy="0"/>
        </a:xfrm>
      </p:grpSpPr>
      <p:sp>
        <p:nvSpPr>
          <p:cNvPr id="90" name="Google Shape;90;p33"/>
          <p:cNvSpPr txBox="1"/>
          <p:nvPr>
            <p:ph idx="1" type="body"/>
          </p:nvPr>
        </p:nvSpPr>
        <p:spPr>
          <a:xfrm>
            <a:off x="242647" y="254632"/>
            <a:ext cx="8679898" cy="543185"/>
          </a:xfrm>
          <a:prstGeom prst="rect">
            <a:avLst/>
          </a:prstGeom>
          <a:noFill/>
          <a:ln>
            <a:noFill/>
          </a:ln>
        </p:spPr>
        <p:txBody>
          <a:bodyPr anchorCtr="0" anchor="ctr" bIns="34275" lIns="68575" spcFirstLastPara="1" rIns="68575" wrap="square" tIns="34275">
            <a:noAutofit/>
          </a:bodyPr>
          <a:lstStyle>
            <a:lvl1pPr indent="-228600" lvl="0" marL="457200" marR="0" rtl="0" algn="ctr">
              <a:lnSpc>
                <a:spcPct val="90000"/>
              </a:lnSpc>
              <a:spcBef>
                <a:spcPts val="800"/>
              </a:spcBef>
              <a:spcAft>
                <a:spcPts val="0"/>
              </a:spcAft>
              <a:buClr>
                <a:schemeClr val="lt1"/>
              </a:buClr>
              <a:buSzPts val="4100"/>
              <a:buFont typeface="Arial"/>
              <a:buNone/>
              <a:defRPr b="0" i="0" sz="4100" u="none" cap="none" strike="noStrike">
                <a:solidFill>
                  <a:schemeClr val="lt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ontents slide layout">
  <p:cSld name="3_Contents slide layout">
    <p:spTree>
      <p:nvGrpSpPr>
        <p:cNvPr id="91" name="Shape 9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layout">
  <p:cSld name="Agenda layout">
    <p:bg>
      <p:bgPr>
        <a:blipFill>
          <a:blip r:embed="rId2">
            <a:alphaModFix/>
          </a:blip>
          <a:stretch>
            <a:fillRect/>
          </a:stretch>
        </a:blipFill>
      </p:bgPr>
    </p:bg>
    <p:spTree>
      <p:nvGrpSpPr>
        <p:cNvPr id="92" name="Shape 9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slide layout">
  <p:cSld name="Image slide layout">
    <p:spTree>
      <p:nvGrpSpPr>
        <p:cNvPr id="93" name="Shape 93"/>
        <p:cNvGrpSpPr/>
        <p:nvPr/>
      </p:nvGrpSpPr>
      <p:grpSpPr>
        <a:xfrm>
          <a:off x="0" y="0"/>
          <a:ext cx="0" cy="0"/>
          <a:chOff x="0" y="0"/>
          <a:chExt cx="0" cy="0"/>
        </a:xfrm>
      </p:grpSpPr>
      <p:sp>
        <p:nvSpPr>
          <p:cNvPr id="94" name="Google Shape;94;p49"/>
          <p:cNvSpPr txBox="1"/>
          <p:nvPr>
            <p:ph idx="1" type="body"/>
          </p:nvPr>
        </p:nvSpPr>
        <p:spPr>
          <a:xfrm>
            <a:off x="242647" y="254632"/>
            <a:ext cx="8679898" cy="543185"/>
          </a:xfrm>
          <a:prstGeom prst="rect">
            <a:avLst/>
          </a:prstGeom>
          <a:noFill/>
          <a:ln>
            <a:noFill/>
          </a:ln>
        </p:spPr>
        <p:txBody>
          <a:bodyPr anchorCtr="0" anchor="ctr" bIns="34275" lIns="68575" spcFirstLastPara="1" rIns="68575" wrap="square" tIns="34275">
            <a:noAutofit/>
          </a:bodyPr>
          <a:lstStyle>
            <a:lvl1pPr indent="-228600" lvl="0" marL="457200" marR="0" rtl="0" algn="ctr">
              <a:lnSpc>
                <a:spcPct val="90000"/>
              </a:lnSpc>
              <a:spcBef>
                <a:spcPts val="800"/>
              </a:spcBef>
              <a:spcAft>
                <a:spcPts val="0"/>
              </a:spcAft>
              <a:buClr>
                <a:srgbClr val="262626"/>
              </a:buClr>
              <a:buSzPts val="4100"/>
              <a:buFont typeface="Arial"/>
              <a:buNone/>
              <a:defRPr b="0" i="0" sz="4100" u="none" cap="none" strike="noStrike">
                <a:solidFill>
                  <a:srgbClr val="262626"/>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95" name="Google Shape;95;p49"/>
          <p:cNvSpPr/>
          <p:nvPr>
            <p:ph idx="2" type="pic"/>
          </p:nvPr>
        </p:nvSpPr>
        <p:spPr>
          <a:xfrm>
            <a:off x="571500" y="1187224"/>
            <a:ext cx="2400300" cy="3470501"/>
          </a:xfrm>
          <a:prstGeom prst="rect">
            <a:avLst/>
          </a:prstGeom>
          <a:solidFill>
            <a:srgbClr val="F2F2F2"/>
          </a:solid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Image slide layout">
  <p:cSld name="2_Image slide layout">
    <p:spTree>
      <p:nvGrpSpPr>
        <p:cNvPr id="96" name="Shape 96"/>
        <p:cNvGrpSpPr/>
        <p:nvPr/>
      </p:nvGrpSpPr>
      <p:grpSpPr>
        <a:xfrm>
          <a:off x="0" y="0"/>
          <a:ext cx="0" cy="0"/>
          <a:chOff x="0" y="0"/>
          <a:chExt cx="0" cy="0"/>
        </a:xfrm>
      </p:grpSpPr>
      <p:grpSp>
        <p:nvGrpSpPr>
          <p:cNvPr id="97" name="Google Shape;97;p50"/>
          <p:cNvGrpSpPr/>
          <p:nvPr/>
        </p:nvGrpSpPr>
        <p:grpSpPr>
          <a:xfrm>
            <a:off x="203404" y="1394318"/>
            <a:ext cx="3629102" cy="1993946"/>
            <a:chOff x="-548507" y="477868"/>
            <a:chExt cx="11570450" cy="6357177"/>
          </a:xfrm>
        </p:grpSpPr>
        <p:sp>
          <p:nvSpPr>
            <p:cNvPr id="98" name="Google Shape;98;p50"/>
            <p:cNvSpPr/>
            <p:nvPr/>
          </p:nvSpPr>
          <p:spPr>
            <a:xfrm>
              <a:off x="-482765" y="6440599"/>
              <a:ext cx="11438966" cy="394446"/>
            </a:xfrm>
            <a:custGeom>
              <a:rect b="b" l="l" r="r" t="t"/>
              <a:pathLst>
                <a:path extrusionOk="0" h="57150" w="16573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99" name="Google Shape;99;p50"/>
            <p:cNvSpPr/>
            <p:nvPr/>
          </p:nvSpPr>
          <p:spPr>
            <a:xfrm>
              <a:off x="700575" y="477868"/>
              <a:ext cx="9072285" cy="5916709"/>
            </a:xfrm>
            <a:custGeom>
              <a:rect b="b" l="l" r="r" t="t"/>
              <a:pathLst>
                <a:path extrusionOk="0" h="857250" w="13144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00" name="Google Shape;100;p50"/>
            <p:cNvSpPr/>
            <p:nvPr/>
          </p:nvSpPr>
          <p:spPr>
            <a:xfrm>
              <a:off x="1088451" y="839448"/>
              <a:ext cx="8283390" cy="5062073"/>
            </a:xfrm>
            <a:custGeom>
              <a:rect b="b" l="l" r="r" t="t"/>
              <a:pathLst>
                <a:path extrusionOk="0" h="733425" w="1200150">
                  <a:moveTo>
                    <a:pt x="7144" y="7144"/>
                  </a:moveTo>
                  <a:lnTo>
                    <a:pt x="1196816" y="7144"/>
                  </a:lnTo>
                  <a:lnTo>
                    <a:pt x="1196816" y="730091"/>
                  </a:lnTo>
                  <a:lnTo>
                    <a:pt x="7144" y="730091"/>
                  </a:lnTo>
                  <a:close/>
                </a:path>
              </a:pathLst>
            </a:custGeom>
            <a:solidFill>
              <a:srgbClr val="F2F2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01" name="Google Shape;101;p50"/>
            <p:cNvSpPr/>
            <p:nvPr/>
          </p:nvSpPr>
          <p:spPr>
            <a:xfrm>
              <a:off x="-548507" y="6164484"/>
              <a:ext cx="11570450" cy="460187"/>
            </a:xfrm>
            <a:custGeom>
              <a:rect b="b" l="l" r="r" t="t"/>
              <a:pathLst>
                <a:path extrusionOk="0" h="66675" w="1676400">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02" name="Google Shape;102;p50"/>
            <p:cNvSpPr/>
            <p:nvPr/>
          </p:nvSpPr>
          <p:spPr>
            <a:xfrm>
              <a:off x="4438629" y="6215033"/>
              <a:ext cx="1618413" cy="184076"/>
            </a:xfrm>
            <a:custGeom>
              <a:rect b="b" l="l" r="r" t="t"/>
              <a:pathLst>
                <a:path extrusionOk="0" h="184076" w="1618413">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nvGrpSpPr>
            <p:cNvPr id="103" name="Google Shape;103;p50"/>
            <p:cNvGrpSpPr/>
            <p:nvPr/>
          </p:nvGrpSpPr>
          <p:grpSpPr>
            <a:xfrm>
              <a:off x="1606" y="6382978"/>
              <a:ext cx="413937" cy="115242"/>
              <a:chOff x="5955" y="6353672"/>
              <a:chExt cx="413937" cy="115242"/>
            </a:xfrm>
          </p:grpSpPr>
          <p:sp>
            <p:nvSpPr>
              <p:cNvPr id="104" name="Google Shape;104;p50"/>
              <p:cNvSpPr/>
              <p:nvPr/>
            </p:nvSpPr>
            <p:spPr>
              <a:xfrm>
                <a:off x="5955" y="6353672"/>
                <a:ext cx="413937" cy="115242"/>
              </a:xfrm>
              <a:prstGeom prst="roundRect">
                <a:avLst>
                  <a:gd fmla="val 28154" name="adj"/>
                </a:avLst>
              </a:prstGeom>
              <a:solidFill>
                <a:srgbClr val="BFBFB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5" name="Google Shape;105;p50"/>
              <p:cNvSpPr/>
              <p:nvPr/>
            </p:nvSpPr>
            <p:spPr>
              <a:xfrm>
                <a:off x="99417" y="6382279"/>
                <a:ext cx="227012" cy="55272"/>
              </a:xfrm>
              <a:prstGeom prst="roundRect">
                <a:avLst>
                  <a:gd fmla="val 28154" name="adj"/>
                </a:avLst>
              </a:prstGeom>
              <a:solidFill>
                <a:srgbClr val="59595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106" name="Google Shape;106;p50"/>
            <p:cNvGrpSpPr/>
            <p:nvPr/>
          </p:nvGrpSpPr>
          <p:grpSpPr>
            <a:xfrm>
              <a:off x="9855291" y="6381600"/>
              <a:ext cx="885989" cy="115242"/>
              <a:chOff x="5955" y="6353672"/>
              <a:chExt cx="413937" cy="115242"/>
            </a:xfrm>
          </p:grpSpPr>
          <p:sp>
            <p:nvSpPr>
              <p:cNvPr id="107" name="Google Shape;107;p50"/>
              <p:cNvSpPr/>
              <p:nvPr/>
            </p:nvSpPr>
            <p:spPr>
              <a:xfrm>
                <a:off x="5955" y="6353672"/>
                <a:ext cx="413937" cy="115242"/>
              </a:xfrm>
              <a:prstGeom prst="roundRect">
                <a:avLst>
                  <a:gd fmla="val 28154" name="adj"/>
                </a:avLst>
              </a:prstGeom>
              <a:solidFill>
                <a:srgbClr val="BFBFB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8" name="Google Shape;108;p50"/>
              <p:cNvSpPr/>
              <p:nvPr/>
            </p:nvSpPr>
            <p:spPr>
              <a:xfrm>
                <a:off x="84761" y="6382279"/>
                <a:ext cx="256326" cy="55272"/>
              </a:xfrm>
              <a:prstGeom prst="roundRect">
                <a:avLst>
                  <a:gd fmla="val 28154" name="adj"/>
                </a:avLst>
              </a:prstGeom>
              <a:solidFill>
                <a:srgbClr val="59595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109" name="Google Shape;109;p50"/>
            <p:cNvSpPr/>
            <p:nvPr/>
          </p:nvSpPr>
          <p:spPr>
            <a:xfrm>
              <a:off x="3892805" y="496953"/>
              <a:ext cx="5479036" cy="5431217"/>
            </a:xfrm>
            <a:custGeom>
              <a:rect b="b" l="l" r="r" t="t"/>
              <a:pathLst>
                <a:path extrusionOk="0" h="4035268" w="3976489">
                  <a:moveTo>
                    <a:pt x="2473335" y="0"/>
                  </a:moveTo>
                  <a:lnTo>
                    <a:pt x="3976489" y="10635"/>
                  </a:lnTo>
                  <a:cubicBezTo>
                    <a:pt x="3973762" y="1342950"/>
                    <a:pt x="3971034" y="2702953"/>
                    <a:pt x="3968307" y="4035268"/>
                  </a:cubicBezTo>
                  <a:lnTo>
                    <a:pt x="0" y="4035268"/>
                  </a:lnTo>
                </a:path>
              </a:pathLst>
            </a:custGeom>
            <a:solidFill>
              <a:srgbClr val="999999">
                <a:alpha val="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sp>
        <p:nvSpPr>
          <p:cNvPr id="110" name="Google Shape;110;p50"/>
          <p:cNvSpPr/>
          <p:nvPr>
            <p:ph idx="2" type="pic"/>
          </p:nvPr>
        </p:nvSpPr>
        <p:spPr>
          <a:xfrm>
            <a:off x="727403" y="1504917"/>
            <a:ext cx="2569687" cy="1586092"/>
          </a:xfrm>
          <a:prstGeom prst="rect">
            <a:avLst/>
          </a:prstGeom>
          <a:solidFill>
            <a:srgbClr val="F2F2F2"/>
          </a:solidFill>
          <a:ln>
            <a:noFill/>
          </a:ln>
        </p:spPr>
      </p:sp>
      <p:sp>
        <p:nvSpPr>
          <p:cNvPr id="111" name="Google Shape;111;p50"/>
          <p:cNvSpPr txBox="1"/>
          <p:nvPr>
            <p:ph idx="1" type="body"/>
          </p:nvPr>
        </p:nvSpPr>
        <p:spPr>
          <a:xfrm>
            <a:off x="242647" y="254632"/>
            <a:ext cx="8679898" cy="543185"/>
          </a:xfrm>
          <a:prstGeom prst="rect">
            <a:avLst/>
          </a:prstGeom>
          <a:noFill/>
          <a:ln>
            <a:noFill/>
          </a:ln>
        </p:spPr>
        <p:txBody>
          <a:bodyPr anchorCtr="0" anchor="ctr" bIns="34275" lIns="68575" spcFirstLastPara="1" rIns="68575" wrap="square" tIns="34275">
            <a:noAutofit/>
          </a:bodyPr>
          <a:lstStyle>
            <a:lvl1pPr indent="-228600" lvl="0" marL="457200" marR="0" rtl="0" algn="ctr">
              <a:lnSpc>
                <a:spcPct val="90000"/>
              </a:lnSpc>
              <a:spcBef>
                <a:spcPts val="800"/>
              </a:spcBef>
              <a:spcAft>
                <a:spcPts val="0"/>
              </a:spcAft>
              <a:buClr>
                <a:srgbClr val="262626"/>
              </a:buClr>
              <a:buSzPts val="4100"/>
              <a:buFont typeface="Arial"/>
              <a:buNone/>
              <a:defRPr b="0" i="0" sz="4100" u="none" cap="none" strike="noStrike">
                <a:solidFill>
                  <a:srgbClr val="262626"/>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12" name="Google Shape;112;p50"/>
          <p:cNvSpPr/>
          <p:nvPr>
            <p:ph idx="3" type="pic"/>
          </p:nvPr>
        </p:nvSpPr>
        <p:spPr>
          <a:xfrm>
            <a:off x="2585869" y="1136068"/>
            <a:ext cx="2813394" cy="1586092"/>
          </a:xfrm>
          <a:prstGeom prst="rect">
            <a:avLst/>
          </a:prstGeom>
          <a:solidFill>
            <a:srgbClr val="F2F2F2"/>
          </a:solidFill>
          <a:ln>
            <a:noFill/>
          </a:ln>
        </p:spPr>
      </p:sp>
      <p:sp>
        <p:nvSpPr>
          <p:cNvPr id="113" name="Google Shape;113;p50"/>
          <p:cNvSpPr/>
          <p:nvPr>
            <p:ph idx="4" type="pic"/>
          </p:nvPr>
        </p:nvSpPr>
        <p:spPr>
          <a:xfrm>
            <a:off x="4866856" y="2053268"/>
            <a:ext cx="704503" cy="1140528"/>
          </a:xfrm>
          <a:prstGeom prst="rect">
            <a:avLst/>
          </a:prstGeom>
          <a:solidFill>
            <a:srgbClr val="F2F2F2"/>
          </a:solidFill>
          <a:ln>
            <a:noFill/>
          </a:ln>
        </p:spPr>
      </p:sp>
      <p:sp>
        <p:nvSpPr>
          <p:cNvPr id="114" name="Google Shape;114;p50"/>
          <p:cNvSpPr/>
          <p:nvPr/>
        </p:nvSpPr>
        <p:spPr>
          <a:xfrm>
            <a:off x="0" y="3567231"/>
            <a:ext cx="9144000" cy="1589045"/>
          </a:xfrm>
          <a:prstGeom prst="rect">
            <a:avLst/>
          </a:prstGeom>
          <a:solidFill>
            <a:schemeClr val="accent1"/>
          </a:solidFill>
          <a:ln cap="flat" cmpd="sng" w="12700">
            <a:solidFill>
              <a:srgbClr val="364347"/>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5.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theme" Target="../theme/theme3.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23.xml"/><Relationship Id="rId11" Type="http://schemas.openxmlformats.org/officeDocument/2006/relationships/slideLayout" Target="../slideLayouts/slideLayout14.xml"/><Relationship Id="rId22" Type="http://schemas.openxmlformats.org/officeDocument/2006/relationships/theme" Target="../theme/theme4.xml"/><Relationship Id="rId10" Type="http://schemas.openxmlformats.org/officeDocument/2006/relationships/slideLayout" Target="../slideLayouts/slideLayout13.xml"/><Relationship Id="rId21" Type="http://schemas.openxmlformats.org/officeDocument/2006/relationships/slideLayout" Target="../slideLayouts/slideLayout24.xml"/><Relationship Id="rId13" Type="http://schemas.openxmlformats.org/officeDocument/2006/relationships/slideLayout" Target="../slideLayouts/slideLayout16.xml"/><Relationship Id="rId12" Type="http://schemas.openxmlformats.org/officeDocument/2006/relationships/slideLayout" Target="../slideLayouts/slideLayout15.xml"/><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slideLayout" Target="../slideLayouts/slideLayout7.xml"/><Relationship Id="rId9" Type="http://schemas.openxmlformats.org/officeDocument/2006/relationships/slideLayout" Target="../slideLayouts/slideLayout12.xml"/><Relationship Id="rId15" Type="http://schemas.openxmlformats.org/officeDocument/2006/relationships/slideLayout" Target="../slideLayouts/slideLayout18.xml"/><Relationship Id="rId14" Type="http://schemas.openxmlformats.org/officeDocument/2006/relationships/slideLayout" Target="../slideLayouts/slideLayout17.xml"/><Relationship Id="rId17" Type="http://schemas.openxmlformats.org/officeDocument/2006/relationships/slideLayout" Target="../slideLayouts/slideLayout20.xml"/><Relationship Id="rId16" Type="http://schemas.openxmlformats.org/officeDocument/2006/relationships/slideLayout" Target="../slideLayouts/slideLayout19.xml"/><Relationship Id="rId5" Type="http://schemas.openxmlformats.org/officeDocument/2006/relationships/slideLayout" Target="../slideLayouts/slideLayout8.xml"/><Relationship Id="rId19" Type="http://schemas.openxmlformats.org/officeDocument/2006/relationships/slideLayout" Target="../slideLayouts/slideLayout22.xml"/><Relationship Id="rId6" Type="http://schemas.openxmlformats.org/officeDocument/2006/relationships/slideLayout" Target="../slideLayouts/slideLayout9.xml"/><Relationship Id="rId18" Type="http://schemas.openxmlformats.org/officeDocument/2006/relationships/slideLayout" Target="../slideLayouts/slideLayout21.xml"/><Relationship Id="rId7" Type="http://schemas.openxmlformats.org/officeDocument/2006/relationships/slideLayout" Target="../slideLayouts/slideLayout10.xml"/><Relationship Id="rId8"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35.xml"/><Relationship Id="rId10" Type="http://schemas.openxmlformats.org/officeDocument/2006/relationships/slideLayout" Target="../slideLayouts/slideLayout34.xml"/><Relationship Id="rId12" Type="http://schemas.openxmlformats.org/officeDocument/2006/relationships/theme" Target="../theme/theme1.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 name="Shape 8"/>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2"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6" name="Shape 86"/>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 id="2147483667" r:id="rId14"/>
    <p:sldLayoutId id="2147483668" r:id="rId15"/>
    <p:sldLayoutId id="2147483669" r:id="rId16"/>
    <p:sldLayoutId id="2147483670" r:id="rId17"/>
    <p:sldLayoutId id="2147483671" r:id="rId18"/>
    <p:sldLayoutId id="2147483672" r:id="rId19"/>
    <p:sldLayoutId id="2147483673" r:id="rId20"/>
    <p:sldLayoutId id="2147483674"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231" name="Shape 231"/>
        <p:cNvGrpSpPr/>
        <p:nvPr/>
      </p:nvGrpSpPr>
      <p:grpSpPr>
        <a:xfrm>
          <a:off x="0" y="0"/>
          <a:ext cx="0" cy="0"/>
          <a:chOff x="0" y="0"/>
          <a:chExt cx="0" cy="0"/>
        </a:xfrm>
      </p:grpSpPr>
      <p:sp>
        <p:nvSpPr>
          <p:cNvPr id="232" name="Google Shape;232;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233" name="Google Shape;233;p3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234" name="Google Shape;234;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 Id="rId3" Type="http://schemas.openxmlformats.org/officeDocument/2006/relationships/image" Target="../media/image19.png"/><Relationship Id="rId4" Type="http://schemas.openxmlformats.org/officeDocument/2006/relationships/image" Target="../media/image3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 Id="rId3" Type="http://schemas.openxmlformats.org/officeDocument/2006/relationships/image" Target="../media/image22.jpg"/><Relationship Id="rId4" Type="http://schemas.openxmlformats.org/officeDocument/2006/relationships/image" Target="../media/image35.jpg"/><Relationship Id="rId5" Type="http://schemas.openxmlformats.org/officeDocument/2006/relationships/image" Target="../media/image25.jpg"/><Relationship Id="rId6" Type="http://schemas.openxmlformats.org/officeDocument/2006/relationships/image" Target="../media/image28.jpg"/><Relationship Id="rId7" Type="http://schemas.openxmlformats.org/officeDocument/2006/relationships/image" Target="../media/image2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 Id="rId3"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 Id="rId3"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 Id="rId3" Type="http://schemas.openxmlformats.org/officeDocument/2006/relationships/image" Target="../media/image3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Relationship Id="rId3"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Relationship Id="rId3" Type="http://schemas.openxmlformats.org/officeDocument/2006/relationships/image" Target="../media/image3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2.xml"/><Relationship Id="rId3"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3.xml"/><Relationship Id="rId3"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4.xml"/><Relationship Id="rId3" Type="http://schemas.openxmlformats.org/officeDocument/2006/relationships/image" Target="../media/image3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5.xml"/><Relationship Id="rId3" Type="http://schemas.openxmlformats.org/officeDocument/2006/relationships/image" Target="../media/image3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16.png"/><Relationship Id="rId6" Type="http://schemas.openxmlformats.org/officeDocument/2006/relationships/image" Target="../media/image2.png"/><Relationship Id="rId7"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10.png"/><Relationship Id="rId5"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3.png"/><Relationship Id="rId5"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3.png"/><Relationship Id="rId5"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 Id="rId3" Type="http://schemas.openxmlformats.org/officeDocument/2006/relationships/image" Target="../media/image31.png"/><Relationship Id="rId4" Type="http://schemas.openxmlformats.org/officeDocument/2006/relationships/image" Target="../media/image3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 Id="rId3" Type="http://schemas.openxmlformats.org/officeDocument/2006/relationships/image" Target="../media/image19.png"/><Relationship Id="rId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1"/>
          <p:cNvSpPr/>
          <p:nvPr/>
        </p:nvSpPr>
        <p:spPr>
          <a:xfrm>
            <a:off x="0" y="3401291"/>
            <a:ext cx="9144000" cy="1547099"/>
          </a:xfrm>
          <a:prstGeom prst="rect">
            <a:avLst/>
          </a:prstGeom>
          <a:gradFill>
            <a:gsLst>
              <a:gs pos="0">
                <a:srgbClr val="4A7886">
                  <a:alpha val="0"/>
                </a:srgbClr>
              </a:gs>
              <a:gs pos="16000">
                <a:srgbClr val="4A7886">
                  <a:alpha val="0"/>
                </a:srgbClr>
              </a:gs>
              <a:gs pos="43000">
                <a:srgbClr val="4A5D62">
                  <a:alpha val="75294"/>
                </a:srgbClr>
              </a:gs>
              <a:gs pos="94000">
                <a:schemeClr val="accent1"/>
              </a:gs>
              <a:gs pos="100000">
                <a:schemeClr val="accent1"/>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81" name="Google Shape;281;p1"/>
          <p:cNvSpPr txBox="1"/>
          <p:nvPr/>
        </p:nvSpPr>
        <p:spPr>
          <a:xfrm>
            <a:off x="0" y="3650890"/>
            <a:ext cx="8915400" cy="692497"/>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rgbClr val="000000"/>
              </a:buClr>
              <a:buSzPts val="4100"/>
              <a:buFont typeface="Arial"/>
              <a:buNone/>
            </a:pPr>
            <a:r>
              <a:rPr b="0" i="0" lang="en" sz="4100" u="none" cap="none" strike="noStrike">
                <a:solidFill>
                  <a:schemeClr val="lt1"/>
                </a:solidFill>
                <a:latin typeface="Arial"/>
                <a:ea typeface="Arial"/>
                <a:cs typeface="Arial"/>
                <a:sym typeface="Arial"/>
              </a:rPr>
              <a:t>When to buy and sell stocks?</a:t>
            </a:r>
            <a:endParaRPr b="0" i="0" sz="4100" u="none" cap="none" strike="noStrike">
              <a:solidFill>
                <a:schemeClr val="lt1"/>
              </a:solidFill>
              <a:latin typeface="Arial"/>
              <a:ea typeface="Arial"/>
              <a:cs typeface="Arial"/>
              <a:sym typeface="Arial"/>
            </a:endParaRPr>
          </a:p>
        </p:txBody>
      </p:sp>
      <p:sp>
        <p:nvSpPr>
          <p:cNvPr id="282" name="Google Shape;282;p1"/>
          <p:cNvSpPr txBox="1"/>
          <p:nvPr/>
        </p:nvSpPr>
        <p:spPr>
          <a:xfrm>
            <a:off x="0" y="4490024"/>
            <a:ext cx="8915400" cy="284700"/>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Arial"/>
                <a:ea typeface="Arial"/>
                <a:cs typeface="Arial"/>
                <a:sym typeface="Arial"/>
              </a:rPr>
              <a:t>DS501 Case 2 Group 5</a:t>
            </a:r>
            <a:endParaRPr b="0" i="0" sz="1400" u="none" cap="none" strike="noStrike">
              <a:solidFill>
                <a:schemeClr val="lt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Arial"/>
                <a:ea typeface="Arial"/>
                <a:cs typeface="Arial"/>
                <a:sym typeface="Arial"/>
              </a:rPr>
              <a:t>Jack Charbonneau, Jannik Hass, Weixiao Huang, Ye Hong</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Approach 1: considering momentum effect - Weixiao</a:t>
            </a:r>
            <a:endParaRPr/>
          </a:p>
        </p:txBody>
      </p:sp>
      <p:sp>
        <p:nvSpPr>
          <p:cNvPr id="730" name="Google Shape;730;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900">
                <a:solidFill>
                  <a:srgbClr val="000000"/>
                </a:solidFill>
              </a:rPr>
              <a:t>Case study: </a:t>
            </a:r>
            <a:r>
              <a:rPr lang="en" sz="1900">
                <a:solidFill>
                  <a:schemeClr val="dk1"/>
                </a:solidFill>
              </a:rPr>
              <a:t>figures</a:t>
            </a:r>
            <a:endParaRPr sz="1900">
              <a:solidFill>
                <a:srgbClr val="000000"/>
              </a:solidFill>
            </a:endParaRPr>
          </a:p>
          <a:p>
            <a:pPr indent="0" lvl="0" marL="0" rtl="0" algn="l">
              <a:lnSpc>
                <a:spcPct val="115000"/>
              </a:lnSpc>
              <a:spcBef>
                <a:spcPts val="800"/>
              </a:spcBef>
              <a:spcAft>
                <a:spcPts val="0"/>
              </a:spcAft>
              <a:buSzPts val="1800"/>
              <a:buNone/>
            </a:pPr>
            <a:r>
              <a:t/>
            </a:r>
            <a:endParaRPr sz="1900">
              <a:solidFill>
                <a:srgbClr val="000000"/>
              </a:solidFill>
            </a:endParaRPr>
          </a:p>
          <a:p>
            <a:pPr indent="0" lvl="0" marL="0" rtl="0" algn="l">
              <a:lnSpc>
                <a:spcPct val="115000"/>
              </a:lnSpc>
              <a:spcBef>
                <a:spcPts val="800"/>
              </a:spcBef>
              <a:spcAft>
                <a:spcPts val="0"/>
              </a:spcAft>
              <a:buSzPts val="1800"/>
              <a:buNone/>
            </a:pPr>
            <a:r>
              <a:t/>
            </a:r>
            <a:endParaRPr sz="1900">
              <a:solidFill>
                <a:srgbClr val="000000"/>
              </a:solidFill>
            </a:endParaRPr>
          </a:p>
          <a:p>
            <a:pPr indent="0" lvl="0" marL="0" rtl="0" algn="l">
              <a:lnSpc>
                <a:spcPct val="115000"/>
              </a:lnSpc>
              <a:spcBef>
                <a:spcPts val="800"/>
              </a:spcBef>
              <a:spcAft>
                <a:spcPts val="1600"/>
              </a:spcAft>
              <a:buSzPts val="1800"/>
              <a:buNone/>
            </a:pPr>
            <a:r>
              <a:t/>
            </a:r>
            <a:endParaRPr sz="1900"/>
          </a:p>
        </p:txBody>
      </p:sp>
      <p:pic>
        <p:nvPicPr>
          <p:cNvPr id="731" name="Google Shape;731;p10"/>
          <p:cNvPicPr preferRelativeResize="0"/>
          <p:nvPr/>
        </p:nvPicPr>
        <p:blipFill rotWithShape="1">
          <a:blip r:embed="rId3">
            <a:alphaModFix/>
          </a:blip>
          <a:srcRect b="0" l="0" r="0" t="0"/>
          <a:stretch/>
        </p:blipFill>
        <p:spPr>
          <a:xfrm>
            <a:off x="-4" y="0"/>
            <a:ext cx="9071658" cy="5143500"/>
          </a:xfrm>
          <a:prstGeom prst="rect">
            <a:avLst/>
          </a:prstGeom>
          <a:noFill/>
          <a:ln>
            <a:noFill/>
          </a:ln>
        </p:spPr>
      </p:pic>
      <p:pic>
        <p:nvPicPr>
          <p:cNvPr id="732" name="Google Shape;732;p10"/>
          <p:cNvPicPr preferRelativeResize="0"/>
          <p:nvPr/>
        </p:nvPicPr>
        <p:blipFill rotWithShape="1">
          <a:blip r:embed="rId4">
            <a:alphaModFix/>
          </a:blip>
          <a:srcRect b="0" l="0" r="0" t="0"/>
          <a:stretch/>
        </p:blipFill>
        <p:spPr>
          <a:xfrm>
            <a:off x="2316420" y="0"/>
            <a:ext cx="1084080" cy="1087375"/>
          </a:xfrm>
          <a:prstGeom prst="rect">
            <a:avLst/>
          </a:prstGeom>
          <a:noFill/>
          <a:ln>
            <a:noFill/>
          </a:ln>
        </p:spPr>
      </p:pic>
      <p:sp>
        <p:nvSpPr>
          <p:cNvPr id="733" name="Google Shape;733;p10"/>
          <p:cNvSpPr/>
          <p:nvPr/>
        </p:nvSpPr>
        <p:spPr>
          <a:xfrm rot="-1062119">
            <a:off x="2053580" y="1777549"/>
            <a:ext cx="4479290" cy="1523898"/>
          </a:xfrm>
          <a:prstGeom prst="roundRect">
            <a:avLst>
              <a:gd fmla="val 16667"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5"/>
              </a:solidFill>
              <a:latin typeface="Arial"/>
              <a:ea typeface="Arial"/>
              <a:cs typeface="Arial"/>
              <a:sym typeface="Arial"/>
            </a:endParaRPr>
          </a:p>
        </p:txBody>
      </p:sp>
      <p:sp>
        <p:nvSpPr>
          <p:cNvPr id="734" name="Google Shape;734;p10"/>
          <p:cNvSpPr txBox="1"/>
          <p:nvPr/>
        </p:nvSpPr>
        <p:spPr>
          <a:xfrm rot="-751">
            <a:off x="453901" y="1184563"/>
            <a:ext cx="4118100" cy="85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accent5"/>
                </a:solidFill>
                <a:latin typeface="Arial"/>
                <a:ea typeface="Arial"/>
                <a:cs typeface="Arial"/>
                <a:sym typeface="Arial"/>
              </a:rPr>
              <a:t>Our approach suggests BUY when </a:t>
            </a:r>
            <a:r>
              <a:rPr b="1" i="0" lang="en" sz="1800" u="none" cap="none" strike="noStrike">
                <a:solidFill>
                  <a:srgbClr val="CC0000"/>
                </a:solidFill>
                <a:latin typeface="Arial"/>
                <a:ea typeface="Arial"/>
                <a:cs typeface="Arial"/>
                <a:sym typeface="Arial"/>
              </a:rPr>
              <a:t>red line</a:t>
            </a:r>
            <a:r>
              <a:rPr b="0" i="0" lang="en" sz="1800" u="none" cap="none" strike="noStrike">
                <a:solidFill>
                  <a:schemeClr val="accent5"/>
                </a:solidFill>
                <a:latin typeface="Arial"/>
                <a:ea typeface="Arial"/>
                <a:cs typeface="Arial"/>
                <a:sym typeface="Arial"/>
              </a:rPr>
              <a:t> higher than </a:t>
            </a:r>
            <a:r>
              <a:rPr b="1" i="0" lang="en" sz="1800" u="none" cap="none" strike="noStrike">
                <a:solidFill>
                  <a:srgbClr val="6AA84F"/>
                </a:solidFill>
                <a:latin typeface="Arial"/>
                <a:ea typeface="Arial"/>
                <a:cs typeface="Arial"/>
                <a:sym typeface="Arial"/>
              </a:rPr>
              <a:t>green line.</a:t>
            </a:r>
            <a:endParaRPr b="1" i="0" sz="1800" u="none" cap="none" strike="noStrike">
              <a:solidFill>
                <a:srgbClr val="6AA84F"/>
              </a:solidFill>
              <a:latin typeface="Arial"/>
              <a:ea typeface="Arial"/>
              <a:cs typeface="Arial"/>
              <a:sym typeface="Arial"/>
            </a:endParaRPr>
          </a:p>
        </p:txBody>
      </p:sp>
      <p:sp>
        <p:nvSpPr>
          <p:cNvPr id="735" name="Google Shape;735;p10"/>
          <p:cNvSpPr txBox="1"/>
          <p:nvPr/>
        </p:nvSpPr>
        <p:spPr>
          <a:xfrm>
            <a:off x="4213500" y="3377050"/>
            <a:ext cx="4265400" cy="85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According to what really happened in the history, our suggestion is promising!</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pic>
        <p:nvPicPr>
          <p:cNvPr descr="Image result for pe ratio" id="740" name="Google Shape;740;p11"/>
          <p:cNvPicPr preferRelativeResize="0"/>
          <p:nvPr/>
        </p:nvPicPr>
        <p:blipFill rotWithShape="1">
          <a:blip r:embed="rId3">
            <a:alphaModFix/>
          </a:blip>
          <a:srcRect b="0" l="0" r="0" t="0"/>
          <a:stretch/>
        </p:blipFill>
        <p:spPr>
          <a:xfrm>
            <a:off x="1547451" y="1660450"/>
            <a:ext cx="6049099" cy="3104150"/>
          </a:xfrm>
          <a:prstGeom prst="rect">
            <a:avLst/>
          </a:prstGeom>
          <a:noFill/>
          <a:ln>
            <a:noFill/>
          </a:ln>
        </p:spPr>
      </p:pic>
      <p:sp>
        <p:nvSpPr>
          <p:cNvPr id="741" name="Google Shape;741;p11"/>
          <p:cNvSpPr txBox="1"/>
          <p:nvPr>
            <p:ph idx="1" type="body"/>
          </p:nvPr>
        </p:nvSpPr>
        <p:spPr>
          <a:xfrm>
            <a:off x="590875" y="470650"/>
            <a:ext cx="5293500" cy="1189800"/>
          </a:xfrm>
          <a:prstGeom prst="rect">
            <a:avLst/>
          </a:prstGeom>
          <a:noFill/>
          <a:ln>
            <a:noFill/>
          </a:ln>
        </p:spPr>
        <p:txBody>
          <a:bodyPr anchorCtr="0" anchor="ctr" bIns="34275" lIns="68575" spcFirstLastPara="1" rIns="68575" wrap="square" tIns="34275">
            <a:noAutofit/>
          </a:bodyPr>
          <a:lstStyle/>
          <a:p>
            <a:pPr indent="0" lvl="0" marL="0" rtl="0" algn="l">
              <a:lnSpc>
                <a:spcPct val="115000"/>
              </a:lnSpc>
              <a:spcBef>
                <a:spcPts val="0"/>
              </a:spcBef>
              <a:spcAft>
                <a:spcPts val="0"/>
              </a:spcAft>
              <a:buClr>
                <a:srgbClr val="262626"/>
              </a:buClr>
              <a:buSzPts val="3700"/>
              <a:buNone/>
            </a:pPr>
            <a:r>
              <a:rPr b="1" lang="en" sz="3000">
                <a:solidFill>
                  <a:srgbClr val="5DABB5"/>
                </a:solidFill>
              </a:rPr>
              <a:t>Approach Two</a:t>
            </a:r>
            <a:endParaRPr b="1" sz="3000">
              <a:solidFill>
                <a:srgbClr val="5DABB5"/>
              </a:solidFill>
            </a:endParaRPr>
          </a:p>
          <a:p>
            <a:pPr indent="0" lvl="0" marL="0" rtl="0" algn="l">
              <a:lnSpc>
                <a:spcPct val="115000"/>
              </a:lnSpc>
              <a:spcBef>
                <a:spcPts val="1600"/>
              </a:spcBef>
              <a:spcAft>
                <a:spcPts val="1600"/>
              </a:spcAft>
              <a:buClr>
                <a:srgbClr val="262626"/>
              </a:buClr>
              <a:buSzPts val="3700"/>
              <a:buNone/>
            </a:pPr>
            <a:r>
              <a:rPr lang="en" sz="2400">
                <a:solidFill>
                  <a:srgbClr val="5DABB5"/>
                </a:solidFill>
              </a:rPr>
              <a:t>Using Price Per Earning Ratio</a:t>
            </a:r>
            <a:endParaRPr sz="2400">
              <a:solidFill>
                <a:srgbClr val="5DABB5"/>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pic>
        <p:nvPicPr>
          <p:cNvPr id="746" name="Google Shape;746;p12"/>
          <p:cNvPicPr preferRelativeResize="0"/>
          <p:nvPr/>
        </p:nvPicPr>
        <p:blipFill rotWithShape="1">
          <a:blip r:embed="rId3">
            <a:alphaModFix/>
          </a:blip>
          <a:srcRect b="0" l="0" r="0" t="0"/>
          <a:stretch/>
        </p:blipFill>
        <p:spPr>
          <a:xfrm>
            <a:off x="6" y="3183800"/>
            <a:ext cx="3173969" cy="2099450"/>
          </a:xfrm>
          <a:prstGeom prst="rect">
            <a:avLst/>
          </a:prstGeom>
          <a:noFill/>
          <a:ln>
            <a:noFill/>
          </a:ln>
        </p:spPr>
      </p:pic>
      <p:sp>
        <p:nvSpPr>
          <p:cNvPr id="747" name="Google Shape;747;p12"/>
          <p:cNvSpPr txBox="1"/>
          <p:nvPr>
            <p:ph type="title"/>
          </p:nvPr>
        </p:nvSpPr>
        <p:spPr>
          <a:xfrm>
            <a:off x="311700" y="445025"/>
            <a:ext cx="33837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solidFill>
                  <a:srgbClr val="396569"/>
                </a:solidFill>
              </a:rPr>
              <a:t>Group by Industry</a:t>
            </a:r>
            <a:endParaRPr b="1">
              <a:solidFill>
                <a:srgbClr val="396569"/>
              </a:solidFill>
            </a:endParaRPr>
          </a:p>
        </p:txBody>
      </p:sp>
      <p:pic>
        <p:nvPicPr>
          <p:cNvPr id="748" name="Google Shape;748;p12"/>
          <p:cNvPicPr preferRelativeResize="0"/>
          <p:nvPr/>
        </p:nvPicPr>
        <p:blipFill rotWithShape="1">
          <a:blip r:embed="rId4">
            <a:alphaModFix/>
          </a:blip>
          <a:srcRect b="0" l="0" r="0" t="0"/>
          <a:stretch/>
        </p:blipFill>
        <p:spPr>
          <a:xfrm>
            <a:off x="1111400" y="1195750"/>
            <a:ext cx="2990250" cy="1988051"/>
          </a:xfrm>
          <a:prstGeom prst="rect">
            <a:avLst/>
          </a:prstGeom>
          <a:noFill/>
          <a:ln>
            <a:noFill/>
          </a:ln>
        </p:spPr>
      </p:pic>
      <p:pic>
        <p:nvPicPr>
          <p:cNvPr id="749" name="Google Shape;749;p12"/>
          <p:cNvPicPr preferRelativeResize="0"/>
          <p:nvPr/>
        </p:nvPicPr>
        <p:blipFill rotWithShape="1">
          <a:blip r:embed="rId5">
            <a:alphaModFix/>
          </a:blip>
          <a:srcRect b="0" l="0" r="0" t="0"/>
          <a:stretch/>
        </p:blipFill>
        <p:spPr>
          <a:xfrm>
            <a:off x="3173975" y="2691800"/>
            <a:ext cx="3650450" cy="2293633"/>
          </a:xfrm>
          <a:prstGeom prst="rect">
            <a:avLst/>
          </a:prstGeom>
          <a:noFill/>
          <a:ln>
            <a:noFill/>
          </a:ln>
        </p:spPr>
      </p:pic>
      <p:pic>
        <p:nvPicPr>
          <p:cNvPr id="750" name="Google Shape;750;p12"/>
          <p:cNvPicPr preferRelativeResize="0"/>
          <p:nvPr/>
        </p:nvPicPr>
        <p:blipFill rotWithShape="1">
          <a:blip r:embed="rId6">
            <a:alphaModFix/>
          </a:blip>
          <a:srcRect b="0" l="0" r="0" t="0"/>
          <a:stretch/>
        </p:blipFill>
        <p:spPr>
          <a:xfrm>
            <a:off x="4036203" y="0"/>
            <a:ext cx="4020024" cy="2691800"/>
          </a:xfrm>
          <a:prstGeom prst="rect">
            <a:avLst/>
          </a:prstGeom>
          <a:noFill/>
          <a:ln>
            <a:noFill/>
          </a:ln>
        </p:spPr>
      </p:pic>
      <p:pic>
        <p:nvPicPr>
          <p:cNvPr id="751" name="Google Shape;751;p12"/>
          <p:cNvPicPr preferRelativeResize="0"/>
          <p:nvPr/>
        </p:nvPicPr>
        <p:blipFill rotWithShape="1">
          <a:blip r:embed="rId7">
            <a:alphaModFix/>
          </a:blip>
          <a:srcRect b="0" l="0" r="0" t="0"/>
          <a:stretch/>
        </p:blipFill>
        <p:spPr>
          <a:xfrm>
            <a:off x="6824425" y="2403677"/>
            <a:ext cx="3173975" cy="198372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grpSp>
        <p:nvGrpSpPr>
          <p:cNvPr id="756" name="Google Shape;756;p13"/>
          <p:cNvGrpSpPr/>
          <p:nvPr/>
        </p:nvGrpSpPr>
        <p:grpSpPr>
          <a:xfrm>
            <a:off x="1487498" y="-5644"/>
            <a:ext cx="7656495" cy="5154790"/>
            <a:chOff x="1909625" y="1672600"/>
            <a:chExt cx="5324776" cy="2896275"/>
          </a:xfrm>
        </p:grpSpPr>
        <p:pic>
          <p:nvPicPr>
            <p:cNvPr id="757" name="Google Shape;757;p13"/>
            <p:cNvPicPr preferRelativeResize="0"/>
            <p:nvPr/>
          </p:nvPicPr>
          <p:blipFill rotWithShape="1">
            <a:blip r:embed="rId3">
              <a:alphaModFix/>
            </a:blip>
            <a:srcRect b="0" l="0" r="0" t="0"/>
            <a:stretch/>
          </p:blipFill>
          <p:spPr>
            <a:xfrm>
              <a:off x="1909625" y="1672600"/>
              <a:ext cx="5324776" cy="2896275"/>
            </a:xfrm>
            <a:prstGeom prst="rect">
              <a:avLst/>
            </a:prstGeom>
            <a:noFill/>
            <a:ln>
              <a:noFill/>
            </a:ln>
          </p:spPr>
        </p:pic>
        <p:sp>
          <p:nvSpPr>
            <p:cNvPr id="758" name="Google Shape;758;p13"/>
            <p:cNvSpPr/>
            <p:nvPr/>
          </p:nvSpPr>
          <p:spPr>
            <a:xfrm>
              <a:off x="5543403" y="1672601"/>
              <a:ext cx="978300" cy="26298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59" name="Google Shape;759;p13"/>
          <p:cNvSpPr txBox="1"/>
          <p:nvPr/>
        </p:nvSpPr>
        <p:spPr>
          <a:xfrm>
            <a:off x="374950" y="732000"/>
            <a:ext cx="7795800" cy="993600"/>
          </a:xfrm>
          <a:prstGeom prst="rect">
            <a:avLst/>
          </a:prstGeom>
          <a:noFill/>
          <a:ln>
            <a:noFill/>
          </a:ln>
        </p:spPr>
        <p:txBody>
          <a:bodyPr anchorCtr="0" anchor="t" bIns="34275" lIns="68575" spcFirstLastPara="1" rIns="68575" wrap="square" tIns="34275">
            <a:noAutofit/>
          </a:bodyPr>
          <a:lstStyle/>
          <a:p>
            <a:pPr indent="0" lvl="0" marL="0" marR="0" rtl="0" algn="l">
              <a:lnSpc>
                <a:spcPct val="115000"/>
              </a:lnSpc>
              <a:spcBef>
                <a:spcPts val="0"/>
              </a:spcBef>
              <a:spcAft>
                <a:spcPts val="0"/>
              </a:spcAft>
              <a:buClr>
                <a:srgbClr val="000000"/>
              </a:buClr>
              <a:buSzPts val="1100"/>
              <a:buFont typeface="Arial"/>
              <a:buNone/>
            </a:pPr>
            <a:r>
              <a:rPr b="1" i="0" lang="en" sz="2000" u="none" cap="none" strike="noStrike">
                <a:solidFill>
                  <a:srgbClr val="396569"/>
                </a:solidFill>
                <a:latin typeface="Arial"/>
                <a:ea typeface="Arial"/>
                <a:cs typeface="Arial"/>
                <a:sym typeface="Arial"/>
              </a:rPr>
              <a:t>How do we know when to buy? </a:t>
            </a:r>
            <a:endParaRPr b="1" i="0" sz="2000" u="none" cap="none" strike="noStrike">
              <a:solidFill>
                <a:srgbClr val="396569"/>
              </a:solidFill>
              <a:latin typeface="Arial"/>
              <a:ea typeface="Arial"/>
              <a:cs typeface="Arial"/>
              <a:sym typeface="Arial"/>
            </a:endParaRPr>
          </a:p>
          <a:p>
            <a:pPr indent="0" lvl="0" marL="0" marR="0" rtl="0" algn="l">
              <a:lnSpc>
                <a:spcPct val="115000"/>
              </a:lnSpc>
              <a:spcBef>
                <a:spcPts val="800"/>
              </a:spcBef>
              <a:spcAft>
                <a:spcPts val="0"/>
              </a:spcAft>
              <a:buClr>
                <a:schemeClr val="dk1"/>
              </a:buClr>
              <a:buSzPts val="1100"/>
              <a:buFont typeface="Arial"/>
              <a:buNone/>
            </a:pPr>
            <a:r>
              <a:rPr b="0" i="0" lang="en" sz="1700" u="none" cap="none" strike="noStrike">
                <a:solidFill>
                  <a:srgbClr val="56989E"/>
                </a:solidFill>
                <a:latin typeface="Arial"/>
                <a:ea typeface="Arial"/>
                <a:cs typeface="Arial"/>
                <a:sym typeface="Arial"/>
              </a:rPr>
              <a:t>Find sudden peaks in P/E ratio compared to industry average.</a:t>
            </a:r>
            <a:endParaRPr b="0" i="0" sz="1700" u="none" cap="none" strike="noStrike">
              <a:solidFill>
                <a:srgbClr val="56989E"/>
              </a:solidFill>
              <a:latin typeface="Arial"/>
              <a:ea typeface="Arial"/>
              <a:cs typeface="Arial"/>
              <a:sym typeface="Arial"/>
            </a:endParaRPr>
          </a:p>
          <a:p>
            <a:pPr indent="0" lvl="0" marL="0" marR="0" rtl="0" algn="l">
              <a:lnSpc>
                <a:spcPct val="115000"/>
              </a:lnSpc>
              <a:spcBef>
                <a:spcPts val="800"/>
              </a:spcBef>
              <a:spcAft>
                <a:spcPts val="800"/>
              </a:spcAft>
              <a:buClr>
                <a:schemeClr val="dk1"/>
              </a:buClr>
              <a:buSzPts val="1100"/>
              <a:buFont typeface="Arial"/>
              <a:buNone/>
            </a:pPr>
            <a:r>
              <a:rPr b="0" i="0" lang="en" sz="1700" u="none" cap="none" strike="noStrike">
                <a:solidFill>
                  <a:srgbClr val="56989E"/>
                </a:solidFill>
                <a:latin typeface="Arial"/>
                <a:ea typeface="Arial"/>
                <a:cs typeface="Arial"/>
                <a:sym typeface="Arial"/>
              </a:rPr>
              <a:t>Choose companies with top 3 peaks within a parameter to buy.</a:t>
            </a:r>
            <a:endParaRPr b="0" i="0" sz="1700" u="none" cap="none" strike="noStrike">
              <a:solidFill>
                <a:srgbClr val="56989E"/>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pic>
        <p:nvPicPr>
          <p:cNvPr id="764" name="Google Shape;764;p14"/>
          <p:cNvPicPr preferRelativeResize="0"/>
          <p:nvPr/>
        </p:nvPicPr>
        <p:blipFill rotWithShape="1">
          <a:blip r:embed="rId3">
            <a:alphaModFix/>
          </a:blip>
          <a:srcRect b="0" l="0" r="0" t="0"/>
          <a:stretch/>
        </p:blipFill>
        <p:spPr>
          <a:xfrm>
            <a:off x="0" y="131563"/>
            <a:ext cx="9144000" cy="5011929"/>
          </a:xfrm>
          <a:prstGeom prst="rect">
            <a:avLst/>
          </a:prstGeom>
          <a:noFill/>
          <a:ln>
            <a:noFill/>
          </a:ln>
        </p:spPr>
      </p:pic>
      <p:cxnSp>
        <p:nvCxnSpPr>
          <p:cNvPr id="765" name="Google Shape;765;p14"/>
          <p:cNvCxnSpPr/>
          <p:nvPr/>
        </p:nvCxnSpPr>
        <p:spPr>
          <a:xfrm flipH="1" rot="10800000">
            <a:off x="6432175" y="448225"/>
            <a:ext cx="1848900" cy="1299900"/>
          </a:xfrm>
          <a:prstGeom prst="straightConnector1">
            <a:avLst/>
          </a:prstGeom>
          <a:noFill/>
          <a:ln cap="flat" cmpd="sng" w="28575">
            <a:solidFill>
              <a:srgbClr val="FF0000"/>
            </a:solidFill>
            <a:prstDash val="solid"/>
            <a:round/>
            <a:headEnd len="sm" w="sm" type="none"/>
            <a:tailEnd len="med" w="med" type="triangle"/>
          </a:ln>
        </p:spPr>
      </p:cxnSp>
      <p:cxnSp>
        <p:nvCxnSpPr>
          <p:cNvPr id="766" name="Google Shape;766;p14"/>
          <p:cNvCxnSpPr/>
          <p:nvPr/>
        </p:nvCxnSpPr>
        <p:spPr>
          <a:xfrm flipH="1" rot="10800000">
            <a:off x="6432175" y="1848975"/>
            <a:ext cx="13200" cy="1143000"/>
          </a:xfrm>
          <a:prstGeom prst="straightConnector1">
            <a:avLst/>
          </a:prstGeom>
          <a:noFill/>
          <a:ln cap="flat" cmpd="sng" w="28575">
            <a:solidFill>
              <a:srgbClr val="000000"/>
            </a:solidFill>
            <a:prstDash val="solid"/>
            <a:round/>
            <a:headEnd len="sm" w="sm" type="none"/>
            <a:tailEnd len="med" w="med" type="triangle"/>
          </a:ln>
        </p:spPr>
      </p:cxnSp>
      <p:sp>
        <p:nvSpPr>
          <p:cNvPr id="767" name="Google Shape;767;p14"/>
          <p:cNvSpPr txBox="1"/>
          <p:nvPr/>
        </p:nvSpPr>
        <p:spPr>
          <a:xfrm>
            <a:off x="2075850" y="-975"/>
            <a:ext cx="4992300" cy="5058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56989E"/>
                </a:solidFill>
                <a:latin typeface="Arial"/>
                <a:ea typeface="Arial"/>
                <a:cs typeface="Arial"/>
                <a:sym typeface="Arial"/>
              </a:rPr>
              <a:t>Take-Two Interactive Software</a:t>
            </a:r>
            <a:endParaRPr b="1" i="0" sz="2400" u="none" cap="none" strike="noStrike">
              <a:solidFill>
                <a:srgbClr val="56989E"/>
              </a:solidFill>
              <a:latin typeface="Arial"/>
              <a:ea typeface="Arial"/>
              <a:cs typeface="Arial"/>
              <a:sym typeface="Arial"/>
            </a:endParaRPr>
          </a:p>
        </p:txBody>
      </p:sp>
      <p:grpSp>
        <p:nvGrpSpPr>
          <p:cNvPr id="768" name="Google Shape;768;p14"/>
          <p:cNvGrpSpPr/>
          <p:nvPr/>
        </p:nvGrpSpPr>
        <p:grpSpPr>
          <a:xfrm>
            <a:off x="5014028" y="2213609"/>
            <a:ext cx="1158338" cy="413716"/>
            <a:chOff x="6874177" y="2911391"/>
            <a:chExt cx="1023900" cy="365700"/>
          </a:xfrm>
        </p:grpSpPr>
        <p:sp>
          <p:nvSpPr>
            <p:cNvPr id="769" name="Google Shape;769;p14"/>
            <p:cNvSpPr/>
            <p:nvPr/>
          </p:nvSpPr>
          <p:spPr>
            <a:xfrm>
              <a:off x="6874177" y="2911391"/>
              <a:ext cx="1023900" cy="365700"/>
            </a:xfrm>
            <a:prstGeom prst="homePlate">
              <a:avLst>
                <a:gd fmla="val 50000" name="adj"/>
              </a:avLst>
            </a:prstGeom>
            <a:solidFill>
              <a:srgbClr val="56989E"/>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770" name="Google Shape;770;p14"/>
            <p:cNvSpPr txBox="1"/>
            <p:nvPr/>
          </p:nvSpPr>
          <p:spPr>
            <a:xfrm>
              <a:off x="6898264" y="2920843"/>
              <a:ext cx="773100" cy="346800"/>
            </a:xfrm>
            <a:prstGeom prst="rect">
              <a:avLst/>
            </a:prstGeom>
            <a:solidFill>
              <a:srgbClr val="56989E"/>
            </a:solid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100"/>
                <a:buFont typeface="Arial"/>
                <a:buNone/>
              </a:pPr>
              <a:r>
                <a:rPr b="1" i="0" lang="en" sz="2100" u="none" cap="none" strike="noStrike">
                  <a:solidFill>
                    <a:schemeClr val="lt1"/>
                  </a:solidFill>
                  <a:latin typeface="Arial"/>
                  <a:ea typeface="Arial"/>
                  <a:cs typeface="Arial"/>
                  <a:sym typeface="Arial"/>
                </a:rPr>
                <a:t>BUY</a:t>
              </a:r>
              <a:endParaRPr b="1" i="0" sz="2100" u="none" cap="none" strike="noStrike">
                <a:solidFill>
                  <a:schemeClr val="lt1"/>
                </a:solidFill>
                <a:latin typeface="Arial"/>
                <a:ea typeface="Arial"/>
                <a:cs typeface="Arial"/>
                <a:sym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15"/>
          <p:cNvSpPr/>
          <p:nvPr/>
        </p:nvSpPr>
        <p:spPr>
          <a:xfrm>
            <a:off x="657000" y="2942208"/>
            <a:ext cx="7830000" cy="17890"/>
          </a:xfrm>
          <a:custGeom>
            <a:rect b="b" l="l" r="r" t="t"/>
            <a:pathLst>
              <a:path extrusionOk="0" h="23854" w="7832035">
                <a:moveTo>
                  <a:pt x="0" y="0"/>
                </a:moveTo>
                <a:lnTo>
                  <a:pt x="7832035" y="23854"/>
                </a:lnTo>
              </a:path>
            </a:pathLst>
          </a:custGeom>
          <a:noFill/>
          <a:ln cap="flat" cmpd="sng" w="25400">
            <a:solidFill>
              <a:schemeClr val="accent6"/>
            </a:solidFill>
            <a:prstDash val="solid"/>
            <a:miter lim="800000"/>
            <a:headEnd len="lg" w="lg" type="oval"/>
            <a:tailEnd len="lg" w="lg" type="ova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Arial"/>
              <a:ea typeface="Arial"/>
              <a:cs typeface="Arial"/>
              <a:sym typeface="Arial"/>
            </a:endParaRPr>
          </a:p>
        </p:txBody>
      </p:sp>
      <p:grpSp>
        <p:nvGrpSpPr>
          <p:cNvPr id="776" name="Google Shape;776;p15"/>
          <p:cNvGrpSpPr/>
          <p:nvPr/>
        </p:nvGrpSpPr>
        <p:grpSpPr>
          <a:xfrm>
            <a:off x="5136785" y="1815736"/>
            <a:ext cx="675000" cy="2275345"/>
            <a:chOff x="6071473" y="2420981"/>
            <a:chExt cx="900000" cy="3033793"/>
          </a:xfrm>
        </p:grpSpPr>
        <p:grpSp>
          <p:nvGrpSpPr>
            <p:cNvPr id="777" name="Google Shape;777;p15"/>
            <p:cNvGrpSpPr/>
            <p:nvPr/>
          </p:nvGrpSpPr>
          <p:grpSpPr>
            <a:xfrm>
              <a:off x="6071473" y="2420981"/>
              <a:ext cx="900000" cy="3033793"/>
              <a:chOff x="5849064" y="2420980"/>
              <a:chExt cx="900000" cy="3033793"/>
            </a:xfrm>
          </p:grpSpPr>
          <p:sp>
            <p:nvSpPr>
              <p:cNvPr id="778" name="Google Shape;778;p15"/>
              <p:cNvSpPr/>
              <p:nvPr/>
            </p:nvSpPr>
            <p:spPr>
              <a:xfrm>
                <a:off x="5849064" y="3942773"/>
                <a:ext cx="900000" cy="1512000"/>
              </a:xfrm>
              <a:prstGeom prst="downArrow">
                <a:avLst>
                  <a:gd fmla="val 50000" name="adj1"/>
                  <a:gd fmla="val 50000" name="adj2"/>
                </a:avLst>
              </a:prstGeom>
              <a:solidFill>
                <a:srgbClr val="B0CCD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779" name="Google Shape;779;p15"/>
              <p:cNvSpPr/>
              <p:nvPr/>
            </p:nvSpPr>
            <p:spPr>
              <a:xfrm>
                <a:off x="5849064" y="2420980"/>
                <a:ext cx="900000" cy="1512000"/>
              </a:xfrm>
              <a:prstGeom prst="upArrow">
                <a:avLst>
                  <a:gd fmla="val 50000" name="adj1"/>
                  <a:gd fmla="val 50000" name="adj2"/>
                </a:avLst>
              </a:prstGeom>
              <a:solidFill>
                <a:schemeClr val="accen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grpSp>
        <p:grpSp>
          <p:nvGrpSpPr>
            <p:cNvPr id="780" name="Google Shape;780;p15"/>
            <p:cNvGrpSpPr/>
            <p:nvPr/>
          </p:nvGrpSpPr>
          <p:grpSpPr>
            <a:xfrm>
              <a:off x="6256913" y="3670515"/>
              <a:ext cx="529009" cy="529009"/>
              <a:chOff x="3572272" y="1709192"/>
              <a:chExt cx="1368152" cy="1368152"/>
            </a:xfrm>
          </p:grpSpPr>
          <p:sp>
            <p:nvSpPr>
              <p:cNvPr id="781" name="Google Shape;781;p15"/>
              <p:cNvSpPr/>
              <p:nvPr/>
            </p:nvSpPr>
            <p:spPr>
              <a:xfrm>
                <a:off x="3669623" y="1806543"/>
                <a:ext cx="1173453" cy="1173453"/>
              </a:xfrm>
              <a:prstGeom prst="ellipse">
                <a:avLst/>
              </a:prstGeom>
              <a:solidFill>
                <a:schemeClr val="accent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782" name="Google Shape;782;p15"/>
              <p:cNvSpPr/>
              <p:nvPr/>
            </p:nvSpPr>
            <p:spPr>
              <a:xfrm>
                <a:off x="3572272" y="1709192"/>
                <a:ext cx="1368152" cy="1368152"/>
              </a:xfrm>
              <a:prstGeom prst="ellipse">
                <a:avLst/>
              </a:prstGeom>
              <a:noFill/>
              <a:ln cap="flat" cmpd="sng" w="12700">
                <a:solidFill>
                  <a:schemeClr val="accent6"/>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grpSp>
        <p:sp>
          <p:nvSpPr>
            <p:cNvPr id="783" name="Google Shape;783;p15"/>
            <p:cNvSpPr/>
            <p:nvPr/>
          </p:nvSpPr>
          <p:spPr>
            <a:xfrm flipH="1">
              <a:off x="6401665" y="3828913"/>
              <a:ext cx="227721" cy="227721"/>
            </a:xfrm>
            <a:custGeom>
              <a:rect b="b" l="l" r="r" t="t"/>
              <a:pathLst>
                <a:path extrusionOk="0" h="3227814" w="3242753">
                  <a:moveTo>
                    <a:pt x="1621376" y="1043635"/>
                  </a:moveTo>
                  <a:cubicBezTo>
                    <a:pt x="1557188" y="1043635"/>
                    <a:pt x="1505154" y="1095669"/>
                    <a:pt x="1505154" y="1159857"/>
                  </a:cubicBezTo>
                  <a:lnTo>
                    <a:pt x="1505154" y="1625483"/>
                  </a:lnTo>
                  <a:lnTo>
                    <a:pt x="1033577" y="1625483"/>
                  </a:lnTo>
                  <a:cubicBezTo>
                    <a:pt x="969389" y="1625483"/>
                    <a:pt x="917355" y="1677517"/>
                    <a:pt x="917355" y="1741705"/>
                  </a:cubicBezTo>
                  <a:cubicBezTo>
                    <a:pt x="917355" y="1805893"/>
                    <a:pt x="969389" y="1857927"/>
                    <a:pt x="1033577" y="1857927"/>
                  </a:cubicBezTo>
                  <a:lnTo>
                    <a:pt x="1614688" y="1857927"/>
                  </a:lnTo>
                  <a:lnTo>
                    <a:pt x="1619859" y="1856884"/>
                  </a:lnTo>
                  <a:cubicBezTo>
                    <a:pt x="1620361" y="1857187"/>
                    <a:pt x="1620868" y="1857190"/>
                    <a:pt x="1621376" y="1857190"/>
                  </a:cubicBezTo>
                  <a:cubicBezTo>
                    <a:pt x="1685564" y="1857190"/>
                    <a:pt x="1737598" y="1805156"/>
                    <a:pt x="1737598" y="1740968"/>
                  </a:cubicBezTo>
                  <a:lnTo>
                    <a:pt x="1737598" y="1159857"/>
                  </a:lnTo>
                  <a:cubicBezTo>
                    <a:pt x="1737598" y="1095669"/>
                    <a:pt x="1685564" y="1043635"/>
                    <a:pt x="1621376" y="1043635"/>
                  </a:cubicBezTo>
                  <a:close/>
                  <a:moveTo>
                    <a:pt x="1621376" y="628818"/>
                  </a:moveTo>
                  <a:cubicBezTo>
                    <a:pt x="2206882" y="628818"/>
                    <a:pt x="2681529" y="1103464"/>
                    <a:pt x="2681529" y="1688970"/>
                  </a:cubicBezTo>
                  <a:cubicBezTo>
                    <a:pt x="2681529" y="2274476"/>
                    <a:pt x="2206882" y="2749122"/>
                    <a:pt x="1621376" y="2749122"/>
                  </a:cubicBezTo>
                  <a:cubicBezTo>
                    <a:pt x="1035870" y="2749122"/>
                    <a:pt x="561223" y="2274476"/>
                    <a:pt x="561223" y="1688970"/>
                  </a:cubicBezTo>
                  <a:cubicBezTo>
                    <a:pt x="561223" y="1103464"/>
                    <a:pt x="1035870" y="628818"/>
                    <a:pt x="1621376" y="628818"/>
                  </a:cubicBezTo>
                  <a:close/>
                  <a:moveTo>
                    <a:pt x="1621376" y="424596"/>
                  </a:moveTo>
                  <a:cubicBezTo>
                    <a:pt x="923081" y="424596"/>
                    <a:pt x="357001" y="990676"/>
                    <a:pt x="357001" y="1688970"/>
                  </a:cubicBezTo>
                  <a:cubicBezTo>
                    <a:pt x="357001" y="2128645"/>
                    <a:pt x="581423" y="2515905"/>
                    <a:pt x="922189" y="2742109"/>
                  </a:cubicBezTo>
                  <a:lnTo>
                    <a:pt x="652992" y="3227814"/>
                  </a:lnTo>
                  <a:lnTo>
                    <a:pt x="911997" y="3227814"/>
                  </a:lnTo>
                  <a:lnTo>
                    <a:pt x="1121304" y="2850168"/>
                  </a:lnTo>
                  <a:cubicBezTo>
                    <a:pt x="1274563" y="2916691"/>
                    <a:pt x="1443689" y="2953344"/>
                    <a:pt x="1621376" y="2953344"/>
                  </a:cubicBezTo>
                  <a:cubicBezTo>
                    <a:pt x="1799063" y="2953344"/>
                    <a:pt x="1968189" y="2916691"/>
                    <a:pt x="2121449" y="2850168"/>
                  </a:cubicBezTo>
                  <a:lnTo>
                    <a:pt x="2330755" y="3227814"/>
                  </a:lnTo>
                  <a:lnTo>
                    <a:pt x="2589760" y="3227814"/>
                  </a:lnTo>
                  <a:lnTo>
                    <a:pt x="2320563" y="2742109"/>
                  </a:lnTo>
                  <a:cubicBezTo>
                    <a:pt x="2661329" y="2515905"/>
                    <a:pt x="2885751" y="2128645"/>
                    <a:pt x="2885751" y="1688970"/>
                  </a:cubicBezTo>
                  <a:cubicBezTo>
                    <a:pt x="2885751" y="990676"/>
                    <a:pt x="2319671" y="424596"/>
                    <a:pt x="1621376" y="424596"/>
                  </a:cubicBezTo>
                  <a:close/>
                  <a:moveTo>
                    <a:pt x="2599800" y="123238"/>
                  </a:moveTo>
                  <a:cubicBezTo>
                    <a:pt x="2434609" y="120698"/>
                    <a:pt x="2268460" y="180476"/>
                    <a:pt x="2139563" y="303161"/>
                  </a:cubicBezTo>
                  <a:lnTo>
                    <a:pt x="3057258" y="1232053"/>
                  </a:lnTo>
                  <a:cubicBezTo>
                    <a:pt x="3305736" y="977255"/>
                    <a:pt x="3304415" y="570405"/>
                    <a:pt x="3054287" y="317226"/>
                  </a:cubicBezTo>
                  <a:cubicBezTo>
                    <a:pt x="2929224" y="190636"/>
                    <a:pt x="2764991" y="125778"/>
                    <a:pt x="2599800" y="123238"/>
                  </a:cubicBezTo>
                  <a:close/>
                  <a:moveTo>
                    <a:pt x="642953" y="123238"/>
                  </a:moveTo>
                  <a:cubicBezTo>
                    <a:pt x="477762" y="125778"/>
                    <a:pt x="313529" y="190636"/>
                    <a:pt x="188466" y="317226"/>
                  </a:cubicBezTo>
                  <a:cubicBezTo>
                    <a:pt x="-61662" y="570405"/>
                    <a:pt x="-62983" y="977255"/>
                    <a:pt x="185495" y="1232053"/>
                  </a:cubicBezTo>
                  <a:lnTo>
                    <a:pt x="1103190" y="303161"/>
                  </a:lnTo>
                  <a:cubicBezTo>
                    <a:pt x="974294" y="180476"/>
                    <a:pt x="808144" y="120698"/>
                    <a:pt x="642953" y="123238"/>
                  </a:cubicBezTo>
                  <a:close/>
                  <a:moveTo>
                    <a:pt x="1722692" y="0"/>
                  </a:moveTo>
                  <a:lnTo>
                    <a:pt x="1520061" y="0"/>
                  </a:lnTo>
                  <a:cubicBezTo>
                    <a:pt x="1440152" y="0"/>
                    <a:pt x="1375373" y="64779"/>
                    <a:pt x="1375373" y="144688"/>
                  </a:cubicBezTo>
                  <a:lnTo>
                    <a:pt x="1375373" y="289376"/>
                  </a:lnTo>
                  <a:lnTo>
                    <a:pt x="1867380" y="289376"/>
                  </a:lnTo>
                  <a:lnTo>
                    <a:pt x="1867380" y="144688"/>
                  </a:lnTo>
                  <a:cubicBezTo>
                    <a:pt x="1867380" y="64779"/>
                    <a:pt x="1802601" y="0"/>
                    <a:pt x="1722692"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grpSp>
      <p:grpSp>
        <p:nvGrpSpPr>
          <p:cNvPr id="784" name="Google Shape;784;p15"/>
          <p:cNvGrpSpPr/>
          <p:nvPr/>
        </p:nvGrpSpPr>
        <p:grpSpPr>
          <a:xfrm>
            <a:off x="3956744" y="2004736"/>
            <a:ext cx="675000" cy="1897345"/>
            <a:chOff x="4788227" y="2672981"/>
            <a:chExt cx="900000" cy="2529793"/>
          </a:xfrm>
        </p:grpSpPr>
        <p:grpSp>
          <p:nvGrpSpPr>
            <p:cNvPr id="785" name="Google Shape;785;p15"/>
            <p:cNvGrpSpPr/>
            <p:nvPr/>
          </p:nvGrpSpPr>
          <p:grpSpPr>
            <a:xfrm>
              <a:off x="4788227" y="2672981"/>
              <a:ext cx="900000" cy="2529793"/>
              <a:chOff x="4788227" y="2672980"/>
              <a:chExt cx="900000" cy="2529793"/>
            </a:xfrm>
          </p:grpSpPr>
          <p:sp>
            <p:nvSpPr>
              <p:cNvPr id="786" name="Google Shape;786;p15"/>
              <p:cNvSpPr/>
              <p:nvPr/>
            </p:nvSpPr>
            <p:spPr>
              <a:xfrm>
                <a:off x="4788227" y="3942773"/>
                <a:ext cx="900000" cy="1260000"/>
              </a:xfrm>
              <a:prstGeom prst="downArrow">
                <a:avLst>
                  <a:gd fmla="val 50000" name="adj1"/>
                  <a:gd fmla="val 50000" name="adj2"/>
                </a:avLst>
              </a:prstGeom>
              <a:solidFill>
                <a:srgbClr val="B1C1C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787" name="Google Shape;787;p15"/>
              <p:cNvSpPr/>
              <p:nvPr/>
            </p:nvSpPr>
            <p:spPr>
              <a:xfrm>
                <a:off x="4788227" y="2672980"/>
                <a:ext cx="900000" cy="1260000"/>
              </a:xfrm>
              <a:prstGeom prst="upArrow">
                <a:avLst>
                  <a:gd fmla="val 50000" name="adj1"/>
                  <a:gd fmla="val 50000" name="adj2"/>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grpSp>
        <p:grpSp>
          <p:nvGrpSpPr>
            <p:cNvPr id="788" name="Google Shape;788;p15"/>
            <p:cNvGrpSpPr/>
            <p:nvPr/>
          </p:nvGrpSpPr>
          <p:grpSpPr>
            <a:xfrm>
              <a:off x="4973668" y="3670515"/>
              <a:ext cx="529009" cy="529009"/>
              <a:chOff x="3572272" y="1709192"/>
              <a:chExt cx="1368152" cy="1368152"/>
            </a:xfrm>
          </p:grpSpPr>
          <p:sp>
            <p:nvSpPr>
              <p:cNvPr id="789" name="Google Shape;789;p15"/>
              <p:cNvSpPr/>
              <p:nvPr/>
            </p:nvSpPr>
            <p:spPr>
              <a:xfrm>
                <a:off x="3669623" y="1806543"/>
                <a:ext cx="1173453" cy="1173453"/>
              </a:xfrm>
              <a:prstGeom prst="ellipse">
                <a:avLst/>
              </a:prstGeom>
              <a:solidFill>
                <a:schemeClr val="accent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790" name="Google Shape;790;p15"/>
              <p:cNvSpPr/>
              <p:nvPr/>
            </p:nvSpPr>
            <p:spPr>
              <a:xfrm>
                <a:off x="3572272" y="1709192"/>
                <a:ext cx="1368152" cy="1368152"/>
              </a:xfrm>
              <a:prstGeom prst="ellipse">
                <a:avLst/>
              </a:prstGeom>
              <a:noFill/>
              <a:ln cap="flat" cmpd="sng" w="12700">
                <a:solidFill>
                  <a:schemeClr val="accent6"/>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grpSp>
        <p:sp>
          <p:nvSpPr>
            <p:cNvPr id="791" name="Google Shape;791;p15"/>
            <p:cNvSpPr/>
            <p:nvPr/>
          </p:nvSpPr>
          <p:spPr>
            <a:xfrm>
              <a:off x="5131953" y="3822260"/>
              <a:ext cx="201959" cy="201369"/>
            </a:xfrm>
            <a:custGeom>
              <a:rect b="b" l="l" r="r" t="t"/>
              <a:pathLst>
                <a:path extrusionOk="0" h="3230531" w="3240000">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grpSp>
      <p:grpSp>
        <p:nvGrpSpPr>
          <p:cNvPr id="792" name="Google Shape;792;p15"/>
          <p:cNvGrpSpPr/>
          <p:nvPr/>
        </p:nvGrpSpPr>
        <p:grpSpPr>
          <a:xfrm>
            <a:off x="7496864" y="2139736"/>
            <a:ext cx="675000" cy="1627345"/>
            <a:chOff x="8637965" y="2852981"/>
            <a:chExt cx="900000" cy="2169793"/>
          </a:xfrm>
        </p:grpSpPr>
        <p:grpSp>
          <p:nvGrpSpPr>
            <p:cNvPr id="793" name="Google Shape;793;p15"/>
            <p:cNvGrpSpPr/>
            <p:nvPr/>
          </p:nvGrpSpPr>
          <p:grpSpPr>
            <a:xfrm>
              <a:off x="8637965" y="2852981"/>
              <a:ext cx="900000" cy="2169793"/>
              <a:chOff x="7971936" y="2852980"/>
              <a:chExt cx="900000" cy="2169793"/>
            </a:xfrm>
          </p:grpSpPr>
          <p:sp>
            <p:nvSpPr>
              <p:cNvPr id="794" name="Google Shape;794;p15"/>
              <p:cNvSpPr/>
              <p:nvPr/>
            </p:nvSpPr>
            <p:spPr>
              <a:xfrm>
                <a:off x="7971936" y="3942773"/>
                <a:ext cx="900000" cy="1080000"/>
              </a:xfrm>
              <a:prstGeom prst="downArrow">
                <a:avLst>
                  <a:gd fmla="val 50000" name="adj1"/>
                  <a:gd fmla="val 50000" name="adj2"/>
                </a:avLst>
              </a:prstGeom>
              <a:solidFill>
                <a:srgbClr val="D6EAEC"/>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795" name="Google Shape;795;p15"/>
              <p:cNvSpPr/>
              <p:nvPr/>
            </p:nvSpPr>
            <p:spPr>
              <a:xfrm>
                <a:off x="7971936" y="2852980"/>
                <a:ext cx="900000" cy="1080000"/>
              </a:xfrm>
              <a:prstGeom prst="upArrow">
                <a:avLst>
                  <a:gd fmla="val 50000" name="adj1"/>
                  <a:gd fmla="val 50000" name="adj2"/>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grpSp>
        <p:grpSp>
          <p:nvGrpSpPr>
            <p:cNvPr id="796" name="Google Shape;796;p15"/>
            <p:cNvGrpSpPr/>
            <p:nvPr/>
          </p:nvGrpSpPr>
          <p:grpSpPr>
            <a:xfrm>
              <a:off x="8823403" y="3670515"/>
              <a:ext cx="529009" cy="529009"/>
              <a:chOff x="3572272" y="1709192"/>
              <a:chExt cx="1368152" cy="1368152"/>
            </a:xfrm>
          </p:grpSpPr>
          <p:sp>
            <p:nvSpPr>
              <p:cNvPr id="797" name="Google Shape;797;p15"/>
              <p:cNvSpPr/>
              <p:nvPr/>
            </p:nvSpPr>
            <p:spPr>
              <a:xfrm>
                <a:off x="3669623" y="1806543"/>
                <a:ext cx="1173453" cy="1173453"/>
              </a:xfrm>
              <a:prstGeom prst="ellipse">
                <a:avLst/>
              </a:prstGeom>
              <a:solidFill>
                <a:schemeClr val="accent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798" name="Google Shape;798;p15"/>
              <p:cNvSpPr/>
              <p:nvPr/>
            </p:nvSpPr>
            <p:spPr>
              <a:xfrm>
                <a:off x="3572272" y="1709192"/>
                <a:ext cx="1368152" cy="1368152"/>
              </a:xfrm>
              <a:prstGeom prst="ellipse">
                <a:avLst/>
              </a:prstGeom>
              <a:noFill/>
              <a:ln cap="flat" cmpd="sng" w="12700">
                <a:solidFill>
                  <a:schemeClr val="accent6"/>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grpSp>
        <p:sp>
          <p:nvSpPr>
            <p:cNvPr id="799" name="Google Shape;799;p15"/>
            <p:cNvSpPr/>
            <p:nvPr/>
          </p:nvSpPr>
          <p:spPr>
            <a:xfrm>
              <a:off x="9006998" y="3826752"/>
              <a:ext cx="161817" cy="214147"/>
            </a:xfrm>
            <a:custGeom>
              <a:rect b="b" l="l" r="r" t="t"/>
              <a:pathLst>
                <a:path extrusionOk="0" h="3240000" w="2448272">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grpSp>
      <p:grpSp>
        <p:nvGrpSpPr>
          <p:cNvPr id="800" name="Google Shape;800;p15"/>
          <p:cNvGrpSpPr/>
          <p:nvPr/>
        </p:nvGrpSpPr>
        <p:grpSpPr>
          <a:xfrm>
            <a:off x="6316825" y="1599736"/>
            <a:ext cx="675000" cy="2707345"/>
            <a:chOff x="7354719" y="2132981"/>
            <a:chExt cx="900000" cy="3609793"/>
          </a:xfrm>
        </p:grpSpPr>
        <p:grpSp>
          <p:nvGrpSpPr>
            <p:cNvPr id="801" name="Google Shape;801;p15"/>
            <p:cNvGrpSpPr/>
            <p:nvPr/>
          </p:nvGrpSpPr>
          <p:grpSpPr>
            <a:xfrm>
              <a:off x="7354719" y="2132981"/>
              <a:ext cx="900000" cy="3609793"/>
              <a:chOff x="6910500" y="2132980"/>
              <a:chExt cx="900000" cy="3609793"/>
            </a:xfrm>
          </p:grpSpPr>
          <p:sp>
            <p:nvSpPr>
              <p:cNvPr id="802" name="Google Shape;802;p15"/>
              <p:cNvSpPr/>
              <p:nvPr/>
            </p:nvSpPr>
            <p:spPr>
              <a:xfrm>
                <a:off x="6910500" y="3942773"/>
                <a:ext cx="900000" cy="1800000"/>
              </a:xfrm>
              <a:prstGeom prst="downArrow">
                <a:avLst>
                  <a:gd fmla="val 50000" name="adj1"/>
                  <a:gd fmla="val 50000" name="adj2"/>
                </a:avLst>
              </a:prstGeom>
              <a:solidFill>
                <a:srgbClr val="CFE3E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803" name="Google Shape;803;p15"/>
              <p:cNvSpPr/>
              <p:nvPr/>
            </p:nvSpPr>
            <p:spPr>
              <a:xfrm>
                <a:off x="6910500" y="2132980"/>
                <a:ext cx="900000" cy="1800000"/>
              </a:xfrm>
              <a:prstGeom prst="upArrow">
                <a:avLst>
                  <a:gd fmla="val 50000" name="adj1"/>
                  <a:gd fmla="val 50000" name="adj2"/>
                </a:avLst>
              </a:prstGeom>
              <a:solidFill>
                <a:schemeClr val="accent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grpSp>
        <p:grpSp>
          <p:nvGrpSpPr>
            <p:cNvPr id="804" name="Google Shape;804;p15"/>
            <p:cNvGrpSpPr/>
            <p:nvPr/>
          </p:nvGrpSpPr>
          <p:grpSpPr>
            <a:xfrm>
              <a:off x="7540158" y="3670515"/>
              <a:ext cx="529009" cy="529009"/>
              <a:chOff x="3572272" y="1709192"/>
              <a:chExt cx="1368152" cy="1368152"/>
            </a:xfrm>
          </p:grpSpPr>
          <p:sp>
            <p:nvSpPr>
              <p:cNvPr id="805" name="Google Shape;805;p15"/>
              <p:cNvSpPr/>
              <p:nvPr/>
            </p:nvSpPr>
            <p:spPr>
              <a:xfrm>
                <a:off x="3669623" y="1806543"/>
                <a:ext cx="1173453" cy="1173453"/>
              </a:xfrm>
              <a:prstGeom prst="ellipse">
                <a:avLst/>
              </a:prstGeom>
              <a:solidFill>
                <a:schemeClr val="accent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806" name="Google Shape;806;p15"/>
              <p:cNvSpPr/>
              <p:nvPr/>
            </p:nvSpPr>
            <p:spPr>
              <a:xfrm>
                <a:off x="3572272" y="1709192"/>
                <a:ext cx="1368152" cy="1368152"/>
              </a:xfrm>
              <a:prstGeom prst="ellipse">
                <a:avLst/>
              </a:prstGeom>
              <a:noFill/>
              <a:ln cap="flat" cmpd="sng" w="12700">
                <a:solidFill>
                  <a:schemeClr val="accent6"/>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grpSp>
        <p:sp>
          <p:nvSpPr>
            <p:cNvPr id="807" name="Google Shape;807;p15"/>
            <p:cNvSpPr/>
            <p:nvPr/>
          </p:nvSpPr>
          <p:spPr>
            <a:xfrm rot="2700000">
              <a:off x="7720064" y="3782060"/>
              <a:ext cx="169304" cy="303531"/>
            </a:xfrm>
            <a:custGeom>
              <a:rect b="b" l="l" r="r" t="t"/>
              <a:pathLst>
                <a:path extrusionOk="0" h="4001999" w="2232248">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grpSp>
      <p:sp>
        <p:nvSpPr>
          <p:cNvPr id="808" name="Google Shape;808;p15"/>
          <p:cNvSpPr txBox="1"/>
          <p:nvPr/>
        </p:nvSpPr>
        <p:spPr>
          <a:xfrm>
            <a:off x="528301" y="2064500"/>
            <a:ext cx="3305400" cy="392400"/>
          </a:xfrm>
          <a:prstGeom prst="rect">
            <a:avLst/>
          </a:prstGeom>
          <a:noFill/>
          <a:ln>
            <a:noFill/>
          </a:ln>
        </p:spPr>
        <p:txBody>
          <a:bodyPr anchorCtr="0" anchor="ctr" bIns="34275" lIns="68575" spcFirstLastPara="1" rIns="68575" wrap="square" tIns="34275">
            <a:noAutofit/>
          </a:bodyPr>
          <a:lstStyle/>
          <a:p>
            <a:pPr indent="-355600" lvl="0" marL="457200" marR="0" rtl="0" algn="l">
              <a:lnSpc>
                <a:spcPct val="100000"/>
              </a:lnSpc>
              <a:spcBef>
                <a:spcPts val="0"/>
              </a:spcBef>
              <a:spcAft>
                <a:spcPts val="0"/>
              </a:spcAft>
              <a:buClr>
                <a:schemeClr val="accent2"/>
              </a:buClr>
              <a:buSzPts val="2000"/>
              <a:buFont typeface="Arial"/>
              <a:buChar char="●"/>
            </a:pPr>
            <a:r>
              <a:rPr b="1" i="0" lang="en" sz="2000" u="none" cap="none" strike="noStrike">
                <a:solidFill>
                  <a:schemeClr val="accent2"/>
                </a:solidFill>
                <a:latin typeface="Arial"/>
                <a:ea typeface="Arial"/>
                <a:cs typeface="Arial"/>
                <a:sym typeface="Arial"/>
              </a:rPr>
              <a:t>Different groupings </a:t>
            </a:r>
            <a:endParaRPr b="1" i="0" sz="2000" u="none" cap="none" strike="noStrike">
              <a:solidFill>
                <a:schemeClr val="accent2"/>
              </a:solidFill>
              <a:latin typeface="Arial"/>
              <a:ea typeface="Arial"/>
              <a:cs typeface="Arial"/>
              <a:sym typeface="Arial"/>
            </a:endParaRPr>
          </a:p>
        </p:txBody>
      </p:sp>
      <p:sp>
        <p:nvSpPr>
          <p:cNvPr id="809" name="Google Shape;809;p15"/>
          <p:cNvSpPr txBox="1"/>
          <p:nvPr/>
        </p:nvSpPr>
        <p:spPr>
          <a:xfrm>
            <a:off x="528300" y="3335400"/>
            <a:ext cx="3831900" cy="392400"/>
          </a:xfrm>
          <a:prstGeom prst="rect">
            <a:avLst/>
          </a:prstGeom>
          <a:noFill/>
          <a:ln>
            <a:noFill/>
          </a:ln>
        </p:spPr>
        <p:txBody>
          <a:bodyPr anchorCtr="0" anchor="ctr" bIns="34275" lIns="68575" spcFirstLastPara="1" rIns="68575" wrap="square" tIns="34275">
            <a:noAutofit/>
          </a:bodyPr>
          <a:lstStyle/>
          <a:p>
            <a:pPr indent="-355600" lvl="0" marL="457200" marR="0" rtl="0" algn="l">
              <a:lnSpc>
                <a:spcPct val="100000"/>
              </a:lnSpc>
              <a:spcBef>
                <a:spcPts val="0"/>
              </a:spcBef>
              <a:spcAft>
                <a:spcPts val="0"/>
              </a:spcAft>
              <a:buClr>
                <a:schemeClr val="accent2"/>
              </a:buClr>
              <a:buSzPts val="2000"/>
              <a:buFont typeface="Arial"/>
              <a:buChar char="●"/>
            </a:pPr>
            <a:r>
              <a:rPr b="1" i="0" lang="en" sz="2000" u="none" cap="none" strike="noStrike">
                <a:solidFill>
                  <a:schemeClr val="accent2"/>
                </a:solidFill>
                <a:latin typeface="Arial"/>
                <a:ea typeface="Arial"/>
                <a:cs typeface="Arial"/>
                <a:sym typeface="Arial"/>
              </a:rPr>
              <a:t>Set specific parameters</a:t>
            </a:r>
            <a:endParaRPr b="1" i="0" sz="2000" u="none" cap="none" strike="noStrike">
              <a:solidFill>
                <a:schemeClr val="accent2"/>
              </a:solidFill>
              <a:latin typeface="Arial"/>
              <a:ea typeface="Arial"/>
              <a:cs typeface="Arial"/>
              <a:sym typeface="Arial"/>
            </a:endParaRPr>
          </a:p>
        </p:txBody>
      </p:sp>
      <p:sp>
        <p:nvSpPr>
          <p:cNvPr id="810" name="Google Shape;810;p15"/>
          <p:cNvSpPr txBox="1"/>
          <p:nvPr>
            <p:ph idx="1" type="body"/>
          </p:nvPr>
        </p:nvSpPr>
        <p:spPr>
          <a:xfrm>
            <a:off x="242647" y="483232"/>
            <a:ext cx="8679900" cy="543300"/>
          </a:xfrm>
          <a:prstGeom prst="rect">
            <a:avLst/>
          </a:prstGeom>
          <a:noFill/>
          <a:ln>
            <a:noFill/>
          </a:ln>
        </p:spPr>
        <p:txBody>
          <a:bodyPr anchorCtr="0" anchor="ctr" bIns="34275" lIns="68575" spcFirstLastPara="1" rIns="68575" wrap="square" tIns="34275">
            <a:noAutofit/>
          </a:bodyPr>
          <a:lstStyle/>
          <a:p>
            <a:pPr indent="0" lvl="0" marL="0" rtl="0" algn="ctr">
              <a:lnSpc>
                <a:spcPct val="80000"/>
              </a:lnSpc>
              <a:spcBef>
                <a:spcPts val="0"/>
              </a:spcBef>
              <a:spcAft>
                <a:spcPts val="0"/>
              </a:spcAft>
              <a:buClr>
                <a:srgbClr val="262626"/>
              </a:buClr>
              <a:buSzPts val="3700"/>
              <a:buNone/>
            </a:pPr>
            <a:r>
              <a:rPr b="1" lang="en" sz="3700">
                <a:solidFill>
                  <a:srgbClr val="396569"/>
                </a:solidFill>
              </a:rPr>
              <a:t>Future Improvement</a:t>
            </a:r>
            <a:endParaRPr b="1" sz="1100">
              <a:solidFill>
                <a:srgbClr val="396569"/>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grpSp>
        <p:nvGrpSpPr>
          <p:cNvPr id="815" name="Google Shape;815;p16"/>
          <p:cNvGrpSpPr/>
          <p:nvPr/>
        </p:nvGrpSpPr>
        <p:grpSpPr>
          <a:xfrm>
            <a:off x="773560" y="1738813"/>
            <a:ext cx="8346857" cy="3633259"/>
            <a:chOff x="626799" y="1189365"/>
            <a:chExt cx="9728271" cy="4048650"/>
          </a:xfrm>
        </p:grpSpPr>
        <p:sp>
          <p:nvSpPr>
            <p:cNvPr id="816" name="Google Shape;816;p16"/>
            <p:cNvSpPr/>
            <p:nvPr/>
          </p:nvSpPr>
          <p:spPr>
            <a:xfrm>
              <a:off x="626799" y="1964398"/>
              <a:ext cx="1611302" cy="1611302"/>
            </a:xfrm>
            <a:prstGeom prst="blockArc">
              <a:avLst>
                <a:gd fmla="val 10800000" name="adj1"/>
                <a:gd fmla="val 21559414" name="adj2"/>
                <a:gd fmla="val 12651" name="adj3"/>
              </a:avLst>
            </a:prstGeom>
            <a:solidFill>
              <a:srgbClr val="D8D8D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817" name="Google Shape;817;p16"/>
            <p:cNvSpPr/>
            <p:nvPr/>
          </p:nvSpPr>
          <p:spPr>
            <a:xfrm rot="10800000">
              <a:off x="2031008" y="1943795"/>
              <a:ext cx="1611302" cy="1611302"/>
            </a:xfrm>
            <a:prstGeom prst="blockArc">
              <a:avLst>
                <a:gd fmla="val 10800000" name="adj1"/>
                <a:gd fmla="val 21559414" name="adj2"/>
                <a:gd fmla="val 12651" name="adj3"/>
              </a:avLst>
            </a:prstGeom>
            <a:solidFill>
              <a:srgbClr val="D8D8D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818" name="Google Shape;818;p16"/>
            <p:cNvSpPr/>
            <p:nvPr/>
          </p:nvSpPr>
          <p:spPr>
            <a:xfrm>
              <a:off x="3439492" y="1957369"/>
              <a:ext cx="1611302" cy="1611302"/>
            </a:xfrm>
            <a:prstGeom prst="blockArc">
              <a:avLst>
                <a:gd fmla="val 10800000" name="adj1"/>
                <a:gd fmla="val 21559414" name="adj2"/>
                <a:gd fmla="val 12651" name="adj3"/>
              </a:avLst>
            </a:prstGeom>
            <a:solidFill>
              <a:srgbClr val="D8D8D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819" name="Google Shape;819;p16"/>
            <p:cNvSpPr/>
            <p:nvPr/>
          </p:nvSpPr>
          <p:spPr>
            <a:xfrm rot="10800000">
              <a:off x="4843701" y="1928554"/>
              <a:ext cx="1611302" cy="1611302"/>
            </a:xfrm>
            <a:prstGeom prst="blockArc">
              <a:avLst>
                <a:gd fmla="val 10800000" name="adj1"/>
                <a:gd fmla="val 21559414" name="adj2"/>
                <a:gd fmla="val 12651" name="adj3"/>
              </a:avLst>
            </a:prstGeom>
            <a:solidFill>
              <a:srgbClr val="D8D8D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820" name="Google Shape;820;p16"/>
            <p:cNvSpPr/>
            <p:nvPr/>
          </p:nvSpPr>
          <p:spPr>
            <a:xfrm>
              <a:off x="6252184" y="1942917"/>
              <a:ext cx="1611302" cy="1611302"/>
            </a:xfrm>
            <a:prstGeom prst="blockArc">
              <a:avLst>
                <a:gd fmla="val 10800000" name="adj1"/>
                <a:gd fmla="val 21559414" name="adj2"/>
                <a:gd fmla="val 12651" name="adj3"/>
              </a:avLst>
            </a:prstGeom>
            <a:solidFill>
              <a:srgbClr val="D8D8D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821" name="Google Shape;821;p16"/>
            <p:cNvSpPr/>
            <p:nvPr/>
          </p:nvSpPr>
          <p:spPr>
            <a:xfrm rot="10800000">
              <a:off x="7656393" y="1900065"/>
              <a:ext cx="1611302" cy="1611302"/>
            </a:xfrm>
            <a:prstGeom prst="blockArc">
              <a:avLst>
                <a:gd fmla="val 10800000" name="adj1"/>
                <a:gd fmla="val 21559414" name="adj2"/>
                <a:gd fmla="val 12651" name="adj3"/>
              </a:avLst>
            </a:prstGeom>
            <a:solidFill>
              <a:srgbClr val="D8D8D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822" name="Google Shape;822;p16"/>
            <p:cNvSpPr/>
            <p:nvPr/>
          </p:nvSpPr>
          <p:spPr>
            <a:xfrm>
              <a:off x="626800" y="2752732"/>
              <a:ext cx="199411" cy="2485283"/>
            </a:xfrm>
            <a:prstGeom prst="rect">
              <a:avLst/>
            </a:prstGeom>
            <a:solidFill>
              <a:srgbClr val="D8D8D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823" name="Google Shape;823;p16"/>
            <p:cNvSpPr/>
            <p:nvPr/>
          </p:nvSpPr>
          <p:spPr>
            <a:xfrm>
              <a:off x="9064875" y="1275606"/>
              <a:ext cx="202820" cy="1528170"/>
            </a:xfrm>
            <a:custGeom>
              <a:rect b="b" l="l" r="r" t="t"/>
              <a:pathLst>
                <a:path extrusionOk="0" h="1528170" w="180000">
                  <a:moveTo>
                    <a:pt x="0" y="0"/>
                  </a:moveTo>
                  <a:lnTo>
                    <a:pt x="180000" y="0"/>
                  </a:lnTo>
                  <a:lnTo>
                    <a:pt x="180000" y="1528170"/>
                  </a:lnTo>
                  <a:lnTo>
                    <a:pt x="0" y="1528170"/>
                  </a:lnTo>
                  <a:close/>
                </a:path>
              </a:pathLst>
            </a:custGeom>
            <a:solidFill>
              <a:srgbClr val="D8D8D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824" name="Google Shape;824;p16"/>
            <p:cNvSpPr/>
            <p:nvPr/>
          </p:nvSpPr>
          <p:spPr>
            <a:xfrm rot="-5400000">
              <a:off x="9630616" y="623623"/>
              <a:ext cx="158712" cy="1290196"/>
            </a:xfrm>
            <a:custGeom>
              <a:rect b="b" l="l" r="r" t="t"/>
              <a:pathLst>
                <a:path extrusionOk="0" h="579556" w="180000">
                  <a:moveTo>
                    <a:pt x="0" y="579556"/>
                  </a:moveTo>
                  <a:lnTo>
                    <a:pt x="0" y="0"/>
                  </a:lnTo>
                  <a:lnTo>
                    <a:pt x="180000" y="0"/>
                  </a:lnTo>
                  <a:lnTo>
                    <a:pt x="180000" y="579556"/>
                  </a:lnTo>
                  <a:close/>
                </a:path>
              </a:pathLst>
            </a:custGeom>
            <a:solidFill>
              <a:srgbClr val="D8D8D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grpSp>
      <p:sp>
        <p:nvSpPr>
          <p:cNvPr id="825" name="Google Shape;825;p16"/>
          <p:cNvSpPr/>
          <p:nvPr/>
        </p:nvSpPr>
        <p:spPr>
          <a:xfrm>
            <a:off x="1125176" y="2793293"/>
            <a:ext cx="665700" cy="666900"/>
          </a:xfrm>
          <a:prstGeom prst="ellipse">
            <a:avLst/>
          </a:prstGeom>
          <a:solidFill>
            <a:schemeClr val="accen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Arial"/>
              <a:ea typeface="Arial"/>
              <a:cs typeface="Arial"/>
              <a:sym typeface="Arial"/>
            </a:endParaRPr>
          </a:p>
        </p:txBody>
      </p:sp>
      <p:sp>
        <p:nvSpPr>
          <p:cNvPr id="826" name="Google Shape;826;p16"/>
          <p:cNvSpPr/>
          <p:nvPr/>
        </p:nvSpPr>
        <p:spPr>
          <a:xfrm>
            <a:off x="2333202" y="2793293"/>
            <a:ext cx="665700" cy="6669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Arial"/>
              <a:ea typeface="Arial"/>
              <a:cs typeface="Arial"/>
              <a:sym typeface="Arial"/>
            </a:endParaRPr>
          </a:p>
        </p:txBody>
      </p:sp>
      <p:sp>
        <p:nvSpPr>
          <p:cNvPr id="827" name="Google Shape;827;p16"/>
          <p:cNvSpPr/>
          <p:nvPr/>
        </p:nvSpPr>
        <p:spPr>
          <a:xfrm>
            <a:off x="3541228" y="2793293"/>
            <a:ext cx="665700" cy="666900"/>
          </a:xfrm>
          <a:prstGeom prst="ellipse">
            <a:avLst/>
          </a:prstGeom>
          <a:solidFill>
            <a:schemeClr val="accen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Arial"/>
              <a:ea typeface="Arial"/>
              <a:cs typeface="Arial"/>
              <a:sym typeface="Arial"/>
            </a:endParaRPr>
          </a:p>
        </p:txBody>
      </p:sp>
      <p:sp>
        <p:nvSpPr>
          <p:cNvPr id="828" name="Google Shape;828;p16"/>
          <p:cNvSpPr/>
          <p:nvPr/>
        </p:nvSpPr>
        <p:spPr>
          <a:xfrm>
            <a:off x="4749253" y="2793293"/>
            <a:ext cx="665700" cy="666900"/>
          </a:xfrm>
          <a:prstGeom prst="ellipse">
            <a:avLst/>
          </a:prstGeom>
          <a:solidFill>
            <a:schemeClr val="accent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Arial"/>
              <a:ea typeface="Arial"/>
              <a:cs typeface="Arial"/>
              <a:sym typeface="Arial"/>
            </a:endParaRPr>
          </a:p>
        </p:txBody>
      </p:sp>
      <p:sp>
        <p:nvSpPr>
          <p:cNvPr id="829" name="Google Shape;829;p16"/>
          <p:cNvSpPr/>
          <p:nvPr/>
        </p:nvSpPr>
        <p:spPr>
          <a:xfrm>
            <a:off x="5957279" y="2793293"/>
            <a:ext cx="665700" cy="666900"/>
          </a:xfrm>
          <a:prstGeom prst="ellipse">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Arial"/>
              <a:ea typeface="Arial"/>
              <a:cs typeface="Arial"/>
              <a:sym typeface="Arial"/>
            </a:endParaRPr>
          </a:p>
        </p:txBody>
      </p:sp>
      <p:sp>
        <p:nvSpPr>
          <p:cNvPr id="830" name="Google Shape;830;p16"/>
          <p:cNvSpPr/>
          <p:nvPr/>
        </p:nvSpPr>
        <p:spPr>
          <a:xfrm>
            <a:off x="7165305" y="2793293"/>
            <a:ext cx="665700" cy="666900"/>
          </a:xfrm>
          <a:prstGeom prst="ellipse">
            <a:avLst/>
          </a:prstGeom>
          <a:solidFill>
            <a:schemeClr val="accent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Arial"/>
              <a:ea typeface="Arial"/>
              <a:cs typeface="Arial"/>
              <a:sym typeface="Arial"/>
            </a:endParaRPr>
          </a:p>
        </p:txBody>
      </p:sp>
      <p:sp>
        <p:nvSpPr>
          <p:cNvPr id="831" name="Google Shape;831;p16"/>
          <p:cNvSpPr/>
          <p:nvPr/>
        </p:nvSpPr>
        <p:spPr>
          <a:xfrm>
            <a:off x="7373220" y="3054709"/>
            <a:ext cx="251100" cy="184133"/>
          </a:xfrm>
          <a:custGeom>
            <a:rect b="b" l="l" r="r" t="t"/>
            <a:pathLst>
              <a:path extrusionOk="0" h="2375905" w="3240001">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32" name="Google Shape;832;p16"/>
          <p:cNvSpPr/>
          <p:nvPr/>
        </p:nvSpPr>
        <p:spPr>
          <a:xfrm>
            <a:off x="6178838" y="3025526"/>
            <a:ext cx="243000" cy="243000"/>
          </a:xfrm>
          <a:custGeom>
            <a:rect b="b" l="l" r="r" t="t"/>
            <a:pathLst>
              <a:path extrusionOk="0" h="3240000" w="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33" name="Google Shape;833;p16"/>
          <p:cNvSpPr/>
          <p:nvPr/>
        </p:nvSpPr>
        <p:spPr>
          <a:xfrm>
            <a:off x="3764829" y="3018893"/>
            <a:ext cx="243000" cy="243000"/>
          </a:xfrm>
          <a:custGeom>
            <a:rect b="b" l="l" r="r" t="t"/>
            <a:pathLst>
              <a:path extrusionOk="0" h="3240000" w="3240000">
                <a:moveTo>
                  <a:pt x="2019696" y="2510955"/>
                </a:moveTo>
                <a:lnTo>
                  <a:pt x="2019696" y="2797359"/>
                </a:lnTo>
                <a:lnTo>
                  <a:pt x="2914589" y="2797359"/>
                </a:lnTo>
                <a:lnTo>
                  <a:pt x="2914589" y="2510955"/>
                </a:lnTo>
                <a:close/>
                <a:moveTo>
                  <a:pt x="2019696" y="2081348"/>
                </a:moveTo>
                <a:lnTo>
                  <a:pt x="2019696" y="2367752"/>
                </a:lnTo>
                <a:lnTo>
                  <a:pt x="2914589" y="2367752"/>
                </a:lnTo>
                <a:lnTo>
                  <a:pt x="2914589" y="2081348"/>
                </a:lnTo>
                <a:close/>
                <a:moveTo>
                  <a:pt x="580710" y="2021703"/>
                </a:moveTo>
                <a:lnTo>
                  <a:pt x="378191" y="2224222"/>
                </a:lnTo>
                <a:lnTo>
                  <a:pt x="593323" y="2439354"/>
                </a:lnTo>
                <a:lnTo>
                  <a:pt x="378191" y="2654485"/>
                </a:lnTo>
                <a:lnTo>
                  <a:pt x="580710" y="2857004"/>
                </a:lnTo>
                <a:lnTo>
                  <a:pt x="795842" y="2641872"/>
                </a:lnTo>
                <a:lnTo>
                  <a:pt x="1010973" y="2857004"/>
                </a:lnTo>
                <a:lnTo>
                  <a:pt x="1213492" y="2654485"/>
                </a:lnTo>
                <a:lnTo>
                  <a:pt x="998360" y="2439354"/>
                </a:lnTo>
                <a:lnTo>
                  <a:pt x="1213492" y="2224222"/>
                </a:lnTo>
                <a:lnTo>
                  <a:pt x="1010973" y="2021703"/>
                </a:lnTo>
                <a:lnTo>
                  <a:pt x="795842" y="2236835"/>
                </a:lnTo>
                <a:close/>
                <a:moveTo>
                  <a:pt x="1656000" y="1656001"/>
                </a:moveTo>
                <a:lnTo>
                  <a:pt x="3240000" y="1656001"/>
                </a:lnTo>
                <a:lnTo>
                  <a:pt x="3240000" y="2699989"/>
                </a:lnTo>
                <a:cubicBezTo>
                  <a:pt x="3240000" y="2998229"/>
                  <a:pt x="2998229" y="3240000"/>
                  <a:pt x="2699989" y="3240000"/>
                </a:cubicBezTo>
                <a:lnTo>
                  <a:pt x="1656000" y="3240000"/>
                </a:lnTo>
                <a:close/>
                <a:moveTo>
                  <a:pt x="0" y="1656001"/>
                </a:moveTo>
                <a:lnTo>
                  <a:pt x="1584000" y="1656001"/>
                </a:lnTo>
                <a:lnTo>
                  <a:pt x="1584000" y="3240000"/>
                </a:lnTo>
                <a:lnTo>
                  <a:pt x="540011" y="3240000"/>
                </a:lnTo>
                <a:cubicBezTo>
                  <a:pt x="241771" y="3240000"/>
                  <a:pt x="0" y="2998229"/>
                  <a:pt x="0" y="2699989"/>
                </a:cubicBezTo>
                <a:close/>
                <a:moveTo>
                  <a:pt x="2467143" y="957859"/>
                </a:moveTo>
                <a:cubicBezTo>
                  <a:pt x="2388055" y="957859"/>
                  <a:pt x="2323941" y="1021973"/>
                  <a:pt x="2323941" y="1101061"/>
                </a:cubicBezTo>
                <a:cubicBezTo>
                  <a:pt x="2323941" y="1180149"/>
                  <a:pt x="2388055" y="1244263"/>
                  <a:pt x="2467143" y="1244263"/>
                </a:cubicBezTo>
                <a:cubicBezTo>
                  <a:pt x="2546231" y="1244263"/>
                  <a:pt x="2610345" y="1180149"/>
                  <a:pt x="2610345" y="1101061"/>
                </a:cubicBezTo>
                <a:cubicBezTo>
                  <a:pt x="2610345" y="1021973"/>
                  <a:pt x="2546231" y="957859"/>
                  <a:pt x="2467143" y="957859"/>
                </a:cubicBezTo>
                <a:close/>
                <a:moveTo>
                  <a:pt x="2019696" y="635775"/>
                </a:moveTo>
                <a:lnTo>
                  <a:pt x="2019696" y="922180"/>
                </a:lnTo>
                <a:lnTo>
                  <a:pt x="2914589" y="922180"/>
                </a:lnTo>
                <a:lnTo>
                  <a:pt x="2914589" y="635775"/>
                </a:lnTo>
                <a:close/>
                <a:moveTo>
                  <a:pt x="652639" y="331531"/>
                </a:moveTo>
                <a:lnTo>
                  <a:pt x="652639" y="635775"/>
                </a:lnTo>
                <a:lnTo>
                  <a:pt x="348395" y="635775"/>
                </a:lnTo>
                <a:lnTo>
                  <a:pt x="348395" y="922180"/>
                </a:lnTo>
                <a:lnTo>
                  <a:pt x="652639" y="922180"/>
                </a:lnTo>
                <a:lnTo>
                  <a:pt x="652639" y="1226424"/>
                </a:lnTo>
                <a:lnTo>
                  <a:pt x="939044" y="1226424"/>
                </a:lnTo>
                <a:lnTo>
                  <a:pt x="939044" y="922180"/>
                </a:lnTo>
                <a:lnTo>
                  <a:pt x="1243288" y="922180"/>
                </a:lnTo>
                <a:lnTo>
                  <a:pt x="1243288" y="635775"/>
                </a:lnTo>
                <a:lnTo>
                  <a:pt x="939044" y="635775"/>
                </a:lnTo>
                <a:lnTo>
                  <a:pt x="939044" y="331531"/>
                </a:lnTo>
                <a:close/>
                <a:moveTo>
                  <a:pt x="2467143" y="313692"/>
                </a:moveTo>
                <a:cubicBezTo>
                  <a:pt x="2388055" y="313692"/>
                  <a:pt x="2323941" y="377806"/>
                  <a:pt x="2323941" y="456894"/>
                </a:cubicBezTo>
                <a:cubicBezTo>
                  <a:pt x="2323941" y="535982"/>
                  <a:pt x="2388055" y="600096"/>
                  <a:pt x="2467143" y="600096"/>
                </a:cubicBezTo>
                <a:cubicBezTo>
                  <a:pt x="2546231" y="600096"/>
                  <a:pt x="2610345" y="535982"/>
                  <a:pt x="2610345" y="456894"/>
                </a:cubicBezTo>
                <a:cubicBezTo>
                  <a:pt x="2610345" y="377806"/>
                  <a:pt x="2546231" y="313692"/>
                  <a:pt x="2467143" y="313692"/>
                </a:cubicBezTo>
                <a:close/>
                <a:moveTo>
                  <a:pt x="540011" y="0"/>
                </a:moveTo>
                <a:lnTo>
                  <a:pt x="2699989" y="0"/>
                </a:lnTo>
                <a:cubicBezTo>
                  <a:pt x="2998229" y="0"/>
                  <a:pt x="3240000" y="241771"/>
                  <a:pt x="3240000" y="540011"/>
                </a:cubicBezTo>
                <a:lnTo>
                  <a:pt x="3240000" y="1584001"/>
                </a:lnTo>
                <a:lnTo>
                  <a:pt x="1656000" y="1584001"/>
                </a:lnTo>
                <a:lnTo>
                  <a:pt x="1656000" y="1"/>
                </a:lnTo>
                <a:lnTo>
                  <a:pt x="1584000" y="1"/>
                </a:lnTo>
                <a:lnTo>
                  <a:pt x="1584000" y="1584001"/>
                </a:lnTo>
                <a:lnTo>
                  <a:pt x="0" y="1584001"/>
                </a:lnTo>
                <a:lnTo>
                  <a:pt x="0" y="540011"/>
                </a:lnTo>
                <a:cubicBezTo>
                  <a:pt x="0" y="241771"/>
                  <a:pt x="241771" y="0"/>
                  <a:pt x="540011"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34" name="Google Shape;834;p16"/>
          <p:cNvSpPr/>
          <p:nvPr/>
        </p:nvSpPr>
        <p:spPr>
          <a:xfrm>
            <a:off x="4959659" y="3017820"/>
            <a:ext cx="251100" cy="235052"/>
          </a:xfrm>
          <a:custGeom>
            <a:rect b="b" l="l" r="r" t="t"/>
            <a:pathLst>
              <a:path extrusionOk="0" h="3032924" w="3239999">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35" name="Google Shape;835;p16"/>
          <p:cNvSpPr/>
          <p:nvPr/>
        </p:nvSpPr>
        <p:spPr>
          <a:xfrm>
            <a:off x="2545298" y="3003338"/>
            <a:ext cx="259200" cy="259200"/>
          </a:xfrm>
          <a:custGeom>
            <a:rect b="b" l="l" r="r" t="t"/>
            <a:pathLst>
              <a:path extrusionOk="0" h="3240000" w="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836" name="Google Shape;836;p16"/>
          <p:cNvSpPr/>
          <p:nvPr/>
        </p:nvSpPr>
        <p:spPr>
          <a:xfrm>
            <a:off x="1330996" y="2999121"/>
            <a:ext cx="287074" cy="294327"/>
          </a:xfrm>
          <a:custGeom>
            <a:rect b="b" l="l" r="r" t="t"/>
            <a:pathLst>
              <a:path extrusionOk="0" h="2354614" w="2296594">
                <a:moveTo>
                  <a:pt x="2279828" y="1747911"/>
                </a:moveTo>
                <a:lnTo>
                  <a:pt x="1827734" y="1826397"/>
                </a:lnTo>
                <a:cubicBezTo>
                  <a:pt x="1873911" y="1907728"/>
                  <a:pt x="1985925" y="2047581"/>
                  <a:pt x="1955292" y="2095993"/>
                </a:cubicBezTo>
                <a:cubicBezTo>
                  <a:pt x="1897354" y="2139325"/>
                  <a:pt x="1773581" y="2007092"/>
                  <a:pt x="1682725" y="1962642"/>
                </a:cubicBezTo>
                <a:lnTo>
                  <a:pt x="1528801" y="2354614"/>
                </a:lnTo>
                <a:lnTo>
                  <a:pt x="1380670" y="2120909"/>
                </a:lnTo>
                <a:lnTo>
                  <a:pt x="1495730" y="1788220"/>
                </a:lnTo>
                <a:lnTo>
                  <a:pt x="856016" y="1302141"/>
                </a:lnTo>
                <a:lnTo>
                  <a:pt x="415139" y="2322305"/>
                </a:lnTo>
                <a:lnTo>
                  <a:pt x="293372" y="2052938"/>
                </a:lnTo>
                <a:cubicBezTo>
                  <a:pt x="369114" y="1624466"/>
                  <a:pt x="437192" y="1303314"/>
                  <a:pt x="512934" y="874842"/>
                </a:cubicBezTo>
                <a:cubicBezTo>
                  <a:pt x="317583" y="650129"/>
                  <a:pt x="-71270" y="102295"/>
                  <a:pt x="11355" y="5598"/>
                </a:cubicBezTo>
                <a:cubicBezTo>
                  <a:pt x="111253" y="-52136"/>
                  <a:pt x="623957" y="350637"/>
                  <a:pt x="840899" y="570880"/>
                </a:cubicBezTo>
                <a:lnTo>
                  <a:pt x="2041628" y="514690"/>
                </a:lnTo>
                <a:lnTo>
                  <a:pt x="2296594" y="662822"/>
                </a:lnTo>
                <a:lnTo>
                  <a:pt x="1209417" y="996610"/>
                </a:lnTo>
                <a:lnTo>
                  <a:pt x="1676705" y="1608616"/>
                </a:lnTo>
                <a:cubicBezTo>
                  <a:pt x="1795450" y="1589109"/>
                  <a:pt x="2095119" y="1557409"/>
                  <a:pt x="2095119" y="1557409"/>
                </a:cubicBezTo>
              </a:path>
            </a:pathLst>
          </a:cu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37" name="Google Shape;837;p16"/>
          <p:cNvSpPr txBox="1"/>
          <p:nvPr>
            <p:ph idx="1" type="body"/>
          </p:nvPr>
        </p:nvSpPr>
        <p:spPr>
          <a:xfrm>
            <a:off x="590875" y="291550"/>
            <a:ext cx="7947000" cy="835500"/>
          </a:xfrm>
          <a:prstGeom prst="rect">
            <a:avLst/>
          </a:prstGeom>
          <a:noFill/>
          <a:ln>
            <a:noFill/>
          </a:ln>
        </p:spPr>
        <p:txBody>
          <a:bodyPr anchorCtr="0" anchor="ctr" bIns="34275" lIns="68575" spcFirstLastPara="1" rIns="68575" wrap="square" tIns="34275">
            <a:noAutofit/>
          </a:bodyPr>
          <a:lstStyle/>
          <a:p>
            <a:pPr indent="0" lvl="0" marL="0" rtl="0" algn="l">
              <a:lnSpc>
                <a:spcPct val="115000"/>
              </a:lnSpc>
              <a:spcBef>
                <a:spcPts val="0"/>
              </a:spcBef>
              <a:spcAft>
                <a:spcPts val="0"/>
              </a:spcAft>
              <a:buClr>
                <a:srgbClr val="262626"/>
              </a:buClr>
              <a:buSzPts val="3700"/>
              <a:buNone/>
            </a:pPr>
            <a:r>
              <a:rPr b="1" lang="en" sz="3000">
                <a:solidFill>
                  <a:srgbClr val="5DABB5"/>
                </a:solidFill>
              </a:rPr>
              <a:t>Approach Three - </a:t>
            </a:r>
            <a:r>
              <a:rPr lang="en" sz="2400">
                <a:solidFill>
                  <a:srgbClr val="5DABB5"/>
                </a:solidFill>
              </a:rPr>
              <a:t>Using Mean Reversion</a:t>
            </a:r>
            <a:endParaRPr sz="2400">
              <a:solidFill>
                <a:srgbClr val="5DABB5"/>
              </a:solidFill>
            </a:endParaRPr>
          </a:p>
        </p:txBody>
      </p:sp>
      <p:sp>
        <p:nvSpPr>
          <p:cNvPr id="838" name="Google Shape;838;p16"/>
          <p:cNvSpPr txBox="1"/>
          <p:nvPr/>
        </p:nvSpPr>
        <p:spPr>
          <a:xfrm>
            <a:off x="991400" y="3860175"/>
            <a:ext cx="1825200" cy="1013400"/>
          </a:xfrm>
          <a:prstGeom prst="rect">
            <a:avLst/>
          </a:prstGeom>
          <a:noFill/>
          <a:ln>
            <a:noFill/>
          </a:ln>
        </p:spPr>
        <p:txBody>
          <a:bodyPr anchorCtr="0" anchor="ctr" bIns="34275" lIns="68575" spcFirstLastPara="1" rIns="68575" wrap="square" tIns="34275">
            <a:noAutofit/>
          </a:bodyPr>
          <a:lstStyle/>
          <a:p>
            <a:pPr indent="0" lvl="0" marL="0" marR="0" rtl="0" algn="l">
              <a:lnSpc>
                <a:spcPct val="125000"/>
              </a:lnSpc>
              <a:spcBef>
                <a:spcPts val="0"/>
              </a:spcBef>
              <a:spcAft>
                <a:spcPts val="0"/>
              </a:spcAft>
              <a:buClr>
                <a:srgbClr val="000000"/>
              </a:buClr>
              <a:buSzPts val="1400"/>
              <a:buFont typeface="Arial"/>
              <a:buNone/>
            </a:pPr>
            <a:r>
              <a:rPr b="1" i="0" lang="en" sz="1400" u="none" cap="none" strike="noStrike">
                <a:solidFill>
                  <a:schemeClr val="accent1"/>
                </a:solidFill>
                <a:latin typeface="Arial"/>
                <a:ea typeface="Arial"/>
                <a:cs typeface="Arial"/>
                <a:sym typeface="Arial"/>
              </a:rPr>
              <a:t>Calculate a long term (200 day) moving average</a:t>
            </a:r>
            <a:endParaRPr b="1" i="0" sz="1400" u="none" cap="none" strike="noStrike">
              <a:solidFill>
                <a:schemeClr val="accent1"/>
              </a:solidFill>
              <a:latin typeface="Arial"/>
              <a:ea typeface="Arial"/>
              <a:cs typeface="Arial"/>
              <a:sym typeface="Arial"/>
            </a:endParaRPr>
          </a:p>
        </p:txBody>
      </p:sp>
      <p:sp>
        <p:nvSpPr>
          <p:cNvPr id="839" name="Google Shape;839;p16"/>
          <p:cNvSpPr txBox="1"/>
          <p:nvPr/>
        </p:nvSpPr>
        <p:spPr>
          <a:xfrm>
            <a:off x="3155225" y="3949125"/>
            <a:ext cx="1790400" cy="835500"/>
          </a:xfrm>
          <a:prstGeom prst="rect">
            <a:avLst/>
          </a:prstGeom>
          <a:noFill/>
          <a:ln>
            <a:noFill/>
          </a:ln>
        </p:spPr>
        <p:txBody>
          <a:bodyPr anchorCtr="0" anchor="ctr" bIns="34275" lIns="68575" spcFirstLastPara="1" rIns="68575" wrap="square" tIns="34275">
            <a:noAutofit/>
          </a:bodyPr>
          <a:lstStyle/>
          <a:p>
            <a:pPr indent="0" lvl="0" marL="0" marR="0" rtl="0" algn="l">
              <a:lnSpc>
                <a:spcPct val="125000"/>
              </a:lnSpc>
              <a:spcBef>
                <a:spcPts val="0"/>
              </a:spcBef>
              <a:spcAft>
                <a:spcPts val="0"/>
              </a:spcAft>
              <a:buClr>
                <a:srgbClr val="000000"/>
              </a:buClr>
              <a:buSzPts val="1400"/>
              <a:buFont typeface="Arial"/>
              <a:buNone/>
            </a:pPr>
            <a:r>
              <a:rPr b="1" i="0" lang="en" sz="1400" u="none" cap="none" strike="noStrike">
                <a:solidFill>
                  <a:schemeClr val="accent2"/>
                </a:solidFill>
                <a:latin typeface="Arial"/>
                <a:ea typeface="Arial"/>
                <a:cs typeface="Arial"/>
                <a:sym typeface="Arial"/>
              </a:rPr>
              <a:t>Calculate a short term (50 day) moving average</a:t>
            </a:r>
            <a:endParaRPr b="1" i="0" sz="1400" u="none" cap="none" strike="noStrike">
              <a:solidFill>
                <a:schemeClr val="accent2"/>
              </a:solidFill>
              <a:latin typeface="Arial"/>
              <a:ea typeface="Arial"/>
              <a:cs typeface="Arial"/>
              <a:sym typeface="Arial"/>
            </a:endParaRPr>
          </a:p>
        </p:txBody>
      </p:sp>
      <p:sp>
        <p:nvSpPr>
          <p:cNvPr id="840" name="Google Shape;840;p16"/>
          <p:cNvSpPr txBox="1"/>
          <p:nvPr/>
        </p:nvSpPr>
        <p:spPr>
          <a:xfrm>
            <a:off x="5482725" y="3949125"/>
            <a:ext cx="1894500" cy="924600"/>
          </a:xfrm>
          <a:prstGeom prst="rect">
            <a:avLst/>
          </a:prstGeom>
          <a:noFill/>
          <a:ln>
            <a:noFill/>
          </a:ln>
        </p:spPr>
        <p:txBody>
          <a:bodyPr anchorCtr="0" anchor="ctr" bIns="34275" lIns="68575" spcFirstLastPara="1" rIns="68575" wrap="square" tIns="34275">
            <a:noAutofit/>
          </a:bodyPr>
          <a:lstStyle/>
          <a:p>
            <a:pPr indent="0" lvl="0" marL="0" marR="0" rtl="0" algn="l">
              <a:lnSpc>
                <a:spcPct val="125000"/>
              </a:lnSpc>
              <a:spcBef>
                <a:spcPts val="0"/>
              </a:spcBef>
              <a:spcAft>
                <a:spcPts val="0"/>
              </a:spcAft>
              <a:buClr>
                <a:srgbClr val="000000"/>
              </a:buClr>
              <a:buSzPts val="1400"/>
              <a:buFont typeface="Arial"/>
              <a:buNone/>
            </a:pPr>
            <a:r>
              <a:rPr b="1" i="0" lang="en" sz="1400" u="none" cap="none" strike="noStrike">
                <a:solidFill>
                  <a:schemeClr val="accent3"/>
                </a:solidFill>
                <a:latin typeface="Arial"/>
                <a:ea typeface="Arial"/>
                <a:cs typeface="Arial"/>
                <a:sym typeface="Arial"/>
              </a:rPr>
              <a:t>Buy when the short term average is lower than the long term average</a:t>
            </a:r>
            <a:endParaRPr b="1" i="0" sz="1400" u="none" cap="none" strike="noStrike">
              <a:solidFill>
                <a:schemeClr val="accent3"/>
              </a:solidFill>
              <a:latin typeface="Arial"/>
              <a:ea typeface="Arial"/>
              <a:cs typeface="Arial"/>
              <a:sym typeface="Arial"/>
            </a:endParaRPr>
          </a:p>
        </p:txBody>
      </p:sp>
      <p:sp>
        <p:nvSpPr>
          <p:cNvPr id="841" name="Google Shape;841;p16"/>
          <p:cNvSpPr txBox="1"/>
          <p:nvPr/>
        </p:nvSpPr>
        <p:spPr>
          <a:xfrm>
            <a:off x="1287875" y="1044325"/>
            <a:ext cx="6439500" cy="1272900"/>
          </a:xfrm>
          <a:prstGeom prst="rect">
            <a:avLst/>
          </a:prstGeom>
          <a:noFill/>
          <a:ln>
            <a:noFill/>
          </a:ln>
        </p:spPr>
        <p:txBody>
          <a:bodyPr anchorCtr="0" anchor="ctr" bIns="34275" lIns="68575" spcFirstLastPara="1" rIns="68575" wrap="square" tIns="34275">
            <a:noAutofit/>
          </a:bodyPr>
          <a:lstStyle/>
          <a:p>
            <a:pPr indent="0" lvl="0" marL="0" marR="0" rtl="0" algn="ctr">
              <a:lnSpc>
                <a:spcPct val="125000"/>
              </a:lnSpc>
              <a:spcBef>
                <a:spcPts val="0"/>
              </a:spcBef>
              <a:spcAft>
                <a:spcPts val="0"/>
              </a:spcAft>
              <a:buClr>
                <a:srgbClr val="000000"/>
              </a:buClr>
              <a:buSzPts val="2400"/>
              <a:buFont typeface="Arial"/>
              <a:buNone/>
            </a:pPr>
            <a:r>
              <a:rPr b="0" i="0" lang="en" sz="2400" u="none" cap="none" strike="noStrike">
                <a:solidFill>
                  <a:srgbClr val="5DABB5"/>
                </a:solidFill>
                <a:latin typeface="Arial"/>
                <a:ea typeface="Arial"/>
                <a:cs typeface="Arial"/>
                <a:sym typeface="Arial"/>
              </a:rPr>
              <a:t>Main Idea</a:t>
            </a:r>
            <a:endParaRPr b="0" i="0" sz="2400" u="none" cap="none" strike="noStrike">
              <a:solidFill>
                <a:srgbClr val="5DABB5"/>
              </a:solidFill>
              <a:latin typeface="Arial"/>
              <a:ea typeface="Arial"/>
              <a:cs typeface="Arial"/>
              <a:sym typeface="Arial"/>
            </a:endParaRPr>
          </a:p>
          <a:p>
            <a:pPr indent="0" lvl="0" marL="0" marR="0" rtl="0" algn="ctr">
              <a:lnSpc>
                <a:spcPct val="125000"/>
              </a:lnSpc>
              <a:spcBef>
                <a:spcPts val="0"/>
              </a:spcBef>
              <a:spcAft>
                <a:spcPts val="0"/>
              </a:spcAft>
              <a:buClr>
                <a:srgbClr val="000000"/>
              </a:buClr>
              <a:buSzPts val="1400"/>
              <a:buFont typeface="Arial"/>
              <a:buNone/>
            </a:pPr>
            <a:r>
              <a:rPr b="1" i="0" lang="en" sz="1400" u="none" cap="none" strike="noStrike">
                <a:solidFill>
                  <a:schemeClr val="accent1"/>
                </a:solidFill>
                <a:latin typeface="Arial"/>
                <a:ea typeface="Arial"/>
                <a:cs typeface="Arial"/>
                <a:sym typeface="Arial"/>
              </a:rPr>
              <a:t>Most of the movement in the market is just noise. </a:t>
            </a:r>
            <a:endParaRPr b="1" i="0" sz="1400" u="none" cap="none" strike="noStrike">
              <a:solidFill>
                <a:schemeClr val="accent1"/>
              </a:solidFill>
              <a:latin typeface="Arial"/>
              <a:ea typeface="Arial"/>
              <a:cs typeface="Arial"/>
              <a:sym typeface="Arial"/>
            </a:endParaRPr>
          </a:p>
          <a:p>
            <a:pPr indent="0" lvl="0" marL="0" marR="0" rtl="0" algn="ctr">
              <a:lnSpc>
                <a:spcPct val="125000"/>
              </a:lnSpc>
              <a:spcBef>
                <a:spcPts val="0"/>
              </a:spcBef>
              <a:spcAft>
                <a:spcPts val="0"/>
              </a:spcAft>
              <a:buClr>
                <a:srgbClr val="000000"/>
              </a:buClr>
              <a:buSzPts val="1400"/>
              <a:buFont typeface="Arial"/>
              <a:buNone/>
            </a:pPr>
            <a:r>
              <a:rPr b="1" i="0" lang="en" sz="1400" u="none" cap="none" strike="noStrike">
                <a:solidFill>
                  <a:schemeClr val="accent1"/>
                </a:solidFill>
                <a:latin typeface="Arial"/>
                <a:ea typeface="Arial"/>
                <a:cs typeface="Arial"/>
                <a:sym typeface="Arial"/>
              </a:rPr>
              <a:t>Despite fluctuations, most stocks will remain around their average price.</a:t>
            </a:r>
            <a:endParaRPr b="1" i="0" sz="1400" u="none" cap="none" strike="noStrike">
              <a:solidFill>
                <a:schemeClr val="accent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pic>
        <p:nvPicPr>
          <p:cNvPr id="846" name="Google Shape;846;p17"/>
          <p:cNvPicPr preferRelativeResize="0"/>
          <p:nvPr/>
        </p:nvPicPr>
        <p:blipFill rotWithShape="1">
          <a:blip r:embed="rId3">
            <a:alphaModFix/>
          </a:blip>
          <a:srcRect b="0" l="0" r="0" t="0"/>
          <a:stretch/>
        </p:blipFill>
        <p:spPr>
          <a:xfrm>
            <a:off x="0" y="130500"/>
            <a:ext cx="9144000" cy="5013011"/>
          </a:xfrm>
          <a:prstGeom prst="rect">
            <a:avLst/>
          </a:prstGeom>
          <a:noFill/>
          <a:ln>
            <a:noFill/>
          </a:ln>
        </p:spPr>
      </p:pic>
      <p:sp>
        <p:nvSpPr>
          <p:cNvPr id="847" name="Google Shape;847;p17"/>
          <p:cNvSpPr txBox="1"/>
          <p:nvPr/>
        </p:nvSpPr>
        <p:spPr>
          <a:xfrm>
            <a:off x="3858800" y="0"/>
            <a:ext cx="1711800" cy="5058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56989E"/>
                </a:solidFill>
                <a:latin typeface="Arial"/>
                <a:ea typeface="Arial"/>
                <a:cs typeface="Arial"/>
                <a:sym typeface="Arial"/>
              </a:rPr>
              <a:t>S&amp;P 500</a:t>
            </a:r>
            <a:endParaRPr b="1" i="0" sz="2400" u="none" cap="none" strike="noStrike">
              <a:solidFill>
                <a:srgbClr val="56989E"/>
              </a:solidFill>
              <a:latin typeface="Arial"/>
              <a:ea typeface="Arial"/>
              <a:cs typeface="Arial"/>
              <a:sym typeface="Arial"/>
            </a:endParaRPr>
          </a:p>
        </p:txBody>
      </p:sp>
      <p:sp>
        <p:nvSpPr>
          <p:cNvPr id="848" name="Google Shape;848;p17"/>
          <p:cNvSpPr txBox="1"/>
          <p:nvPr/>
        </p:nvSpPr>
        <p:spPr>
          <a:xfrm rot="-751">
            <a:off x="453901" y="1184563"/>
            <a:ext cx="4118100" cy="85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accent5"/>
                </a:solidFill>
                <a:latin typeface="Arial"/>
                <a:ea typeface="Arial"/>
                <a:cs typeface="Arial"/>
                <a:sym typeface="Arial"/>
              </a:rPr>
              <a:t>Our approach suggests BUY when </a:t>
            </a:r>
            <a:r>
              <a:rPr b="1" i="0" lang="en" sz="1800" u="none" cap="none" strike="noStrike">
                <a:solidFill>
                  <a:srgbClr val="CC0000"/>
                </a:solidFill>
                <a:latin typeface="Arial"/>
                <a:ea typeface="Arial"/>
                <a:cs typeface="Arial"/>
                <a:sym typeface="Arial"/>
              </a:rPr>
              <a:t>red line</a:t>
            </a:r>
            <a:r>
              <a:rPr b="0" i="0" lang="en" sz="1800" u="none" cap="none" strike="noStrike">
                <a:solidFill>
                  <a:schemeClr val="accent5"/>
                </a:solidFill>
                <a:latin typeface="Arial"/>
                <a:ea typeface="Arial"/>
                <a:cs typeface="Arial"/>
                <a:sym typeface="Arial"/>
              </a:rPr>
              <a:t> lower than </a:t>
            </a:r>
            <a:r>
              <a:rPr b="1" i="0" lang="en" sz="1800" u="none" cap="none" strike="noStrike">
                <a:solidFill>
                  <a:srgbClr val="6AA84F"/>
                </a:solidFill>
                <a:latin typeface="Arial"/>
                <a:ea typeface="Arial"/>
                <a:cs typeface="Arial"/>
                <a:sym typeface="Arial"/>
              </a:rPr>
              <a:t>green line.</a:t>
            </a:r>
            <a:endParaRPr b="1" i="0" sz="1800" u="none" cap="none" strike="noStrike">
              <a:solidFill>
                <a:srgbClr val="6AA84F"/>
              </a:solidFill>
              <a:latin typeface="Arial"/>
              <a:ea typeface="Arial"/>
              <a:cs typeface="Arial"/>
              <a:sym typeface="Arial"/>
            </a:endParaRPr>
          </a:p>
        </p:txBody>
      </p:sp>
      <p:sp>
        <p:nvSpPr>
          <p:cNvPr id="849" name="Google Shape;849;p17"/>
          <p:cNvSpPr/>
          <p:nvPr/>
        </p:nvSpPr>
        <p:spPr>
          <a:xfrm rot="-1061908">
            <a:off x="2164482" y="3555225"/>
            <a:ext cx="1247337" cy="466696"/>
          </a:xfrm>
          <a:prstGeom prst="roundRect">
            <a:avLst>
              <a:gd fmla="val 16667"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5"/>
              </a:solidFill>
              <a:latin typeface="Arial"/>
              <a:ea typeface="Arial"/>
              <a:cs typeface="Arial"/>
              <a:sym typeface="Arial"/>
            </a:endParaRPr>
          </a:p>
        </p:txBody>
      </p:sp>
      <p:sp>
        <p:nvSpPr>
          <p:cNvPr id="850" name="Google Shape;850;p17"/>
          <p:cNvSpPr/>
          <p:nvPr/>
        </p:nvSpPr>
        <p:spPr>
          <a:xfrm rot="-1061908">
            <a:off x="5740232" y="2086025"/>
            <a:ext cx="1247337" cy="466696"/>
          </a:xfrm>
          <a:prstGeom prst="roundRect">
            <a:avLst>
              <a:gd fmla="val 16667"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5"/>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4" name="Shape 854"/>
        <p:cNvGrpSpPr/>
        <p:nvPr/>
      </p:nvGrpSpPr>
      <p:grpSpPr>
        <a:xfrm>
          <a:off x="0" y="0"/>
          <a:ext cx="0" cy="0"/>
          <a:chOff x="0" y="0"/>
          <a:chExt cx="0" cy="0"/>
        </a:xfrm>
      </p:grpSpPr>
      <p:pic>
        <p:nvPicPr>
          <p:cNvPr id="855" name="Google Shape;855;p18"/>
          <p:cNvPicPr preferRelativeResize="0"/>
          <p:nvPr/>
        </p:nvPicPr>
        <p:blipFill rotWithShape="1">
          <a:blip r:embed="rId3">
            <a:alphaModFix/>
          </a:blip>
          <a:srcRect b="0" l="0" r="0" t="0"/>
          <a:stretch/>
        </p:blipFill>
        <p:spPr>
          <a:xfrm>
            <a:off x="2" y="130500"/>
            <a:ext cx="9144000" cy="5013011"/>
          </a:xfrm>
          <a:prstGeom prst="rect">
            <a:avLst/>
          </a:prstGeom>
          <a:noFill/>
          <a:ln>
            <a:noFill/>
          </a:ln>
        </p:spPr>
      </p:pic>
      <p:sp>
        <p:nvSpPr>
          <p:cNvPr id="856" name="Google Shape;856;p18"/>
          <p:cNvSpPr txBox="1"/>
          <p:nvPr/>
        </p:nvSpPr>
        <p:spPr>
          <a:xfrm>
            <a:off x="3288225" y="0"/>
            <a:ext cx="2823000" cy="5058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56989E"/>
                </a:solidFill>
                <a:latin typeface="Arial"/>
                <a:ea typeface="Arial"/>
                <a:cs typeface="Arial"/>
                <a:sym typeface="Arial"/>
              </a:rPr>
              <a:t>Tesla</a:t>
            </a:r>
            <a:endParaRPr b="1" i="0" sz="2400" u="none" cap="none" strike="noStrike">
              <a:solidFill>
                <a:srgbClr val="56989E"/>
              </a:solidFill>
              <a:latin typeface="Arial"/>
              <a:ea typeface="Arial"/>
              <a:cs typeface="Arial"/>
              <a:sym typeface="Arial"/>
            </a:endParaRPr>
          </a:p>
        </p:txBody>
      </p:sp>
      <p:sp>
        <p:nvSpPr>
          <p:cNvPr id="857" name="Google Shape;857;p18"/>
          <p:cNvSpPr/>
          <p:nvPr/>
        </p:nvSpPr>
        <p:spPr>
          <a:xfrm rot="-2226097">
            <a:off x="2795098" y="1969300"/>
            <a:ext cx="1409412" cy="670804"/>
          </a:xfrm>
          <a:prstGeom prst="roundRect">
            <a:avLst>
              <a:gd fmla="val 16667"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5"/>
              </a:solidFill>
              <a:latin typeface="Arial"/>
              <a:ea typeface="Arial"/>
              <a:cs typeface="Arial"/>
              <a:sym typeface="Arial"/>
            </a:endParaRPr>
          </a:p>
        </p:txBody>
      </p:sp>
      <p:sp>
        <p:nvSpPr>
          <p:cNvPr id="858" name="Google Shape;858;p18"/>
          <p:cNvSpPr/>
          <p:nvPr/>
        </p:nvSpPr>
        <p:spPr>
          <a:xfrm rot="-3119644">
            <a:off x="5105844" y="1272701"/>
            <a:ext cx="2705512" cy="919624"/>
          </a:xfrm>
          <a:prstGeom prst="roundRect">
            <a:avLst>
              <a:gd fmla="val 16667"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5"/>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2" name="Shape 862"/>
        <p:cNvGrpSpPr/>
        <p:nvPr/>
      </p:nvGrpSpPr>
      <p:grpSpPr>
        <a:xfrm>
          <a:off x="0" y="0"/>
          <a:ext cx="0" cy="0"/>
          <a:chOff x="0" y="0"/>
          <a:chExt cx="0" cy="0"/>
        </a:xfrm>
      </p:grpSpPr>
      <p:pic>
        <p:nvPicPr>
          <p:cNvPr id="863" name="Google Shape;863;p19"/>
          <p:cNvPicPr preferRelativeResize="0"/>
          <p:nvPr/>
        </p:nvPicPr>
        <p:blipFill rotWithShape="1">
          <a:blip r:embed="rId3">
            <a:alphaModFix/>
          </a:blip>
          <a:srcRect b="0" l="0" r="0" t="0"/>
          <a:stretch/>
        </p:blipFill>
        <p:spPr>
          <a:xfrm>
            <a:off x="2" y="0"/>
            <a:ext cx="9130275" cy="5143500"/>
          </a:xfrm>
          <a:prstGeom prst="rect">
            <a:avLst/>
          </a:prstGeom>
          <a:noFill/>
          <a:ln>
            <a:noFill/>
          </a:ln>
        </p:spPr>
      </p:pic>
      <p:sp>
        <p:nvSpPr>
          <p:cNvPr id="864" name="Google Shape;864;p19"/>
          <p:cNvSpPr txBox="1"/>
          <p:nvPr/>
        </p:nvSpPr>
        <p:spPr>
          <a:xfrm>
            <a:off x="3603550" y="0"/>
            <a:ext cx="2132100" cy="5058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56989E"/>
                </a:solidFill>
                <a:latin typeface="Arial"/>
                <a:ea typeface="Arial"/>
                <a:cs typeface="Arial"/>
                <a:sym typeface="Arial"/>
              </a:rPr>
              <a:t>GoPro</a:t>
            </a:r>
            <a:endParaRPr b="1" i="0" sz="2400" u="none" cap="none" strike="noStrike">
              <a:solidFill>
                <a:srgbClr val="56989E"/>
              </a:solidFill>
              <a:latin typeface="Arial"/>
              <a:ea typeface="Arial"/>
              <a:cs typeface="Arial"/>
              <a:sym typeface="Arial"/>
            </a:endParaRPr>
          </a:p>
        </p:txBody>
      </p:sp>
      <p:sp>
        <p:nvSpPr>
          <p:cNvPr id="865" name="Google Shape;865;p19"/>
          <p:cNvSpPr/>
          <p:nvPr/>
        </p:nvSpPr>
        <p:spPr>
          <a:xfrm rot="2697951">
            <a:off x="738281" y="2271922"/>
            <a:ext cx="3915322" cy="1388616"/>
          </a:xfrm>
          <a:prstGeom prst="roundRect">
            <a:avLst>
              <a:gd fmla="val 16667"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5"/>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grpSp>
        <p:nvGrpSpPr>
          <p:cNvPr id="287" name="Google Shape;287;p2"/>
          <p:cNvGrpSpPr/>
          <p:nvPr/>
        </p:nvGrpSpPr>
        <p:grpSpPr>
          <a:xfrm>
            <a:off x="0" y="4196756"/>
            <a:ext cx="9144000" cy="946745"/>
            <a:chOff x="0" y="5595675"/>
            <a:chExt cx="12192000" cy="1262326"/>
          </a:xfrm>
        </p:grpSpPr>
        <p:sp>
          <p:nvSpPr>
            <p:cNvPr id="288" name="Google Shape;288;p2"/>
            <p:cNvSpPr/>
            <p:nvPr/>
          </p:nvSpPr>
          <p:spPr>
            <a:xfrm>
              <a:off x="0" y="5595675"/>
              <a:ext cx="6664569" cy="1262326"/>
            </a:xfrm>
            <a:custGeom>
              <a:rect b="b" l="l" r="r" t="t"/>
              <a:pathLst>
                <a:path extrusionOk="0" h="1682495" w="8882887">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solidFill>
              <a:srgbClr val="8BA1A7"/>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289" name="Google Shape;289;p2"/>
            <p:cNvSpPr/>
            <p:nvPr/>
          </p:nvSpPr>
          <p:spPr>
            <a:xfrm>
              <a:off x="6570868" y="6276408"/>
              <a:ext cx="3651746" cy="581593"/>
            </a:xfrm>
            <a:custGeom>
              <a:rect b="b" l="l" r="r" t="t"/>
              <a:pathLst>
                <a:path extrusionOk="0" h="1941773" w="12192148">
                  <a:moveTo>
                    <a:pt x="5307865" y="0"/>
                  </a:moveTo>
                  <a:cubicBezTo>
                    <a:pt x="5307865" y="0"/>
                    <a:pt x="5307865" y="0"/>
                    <a:pt x="5817217" y="0"/>
                  </a:cubicBezTo>
                  <a:cubicBezTo>
                    <a:pt x="5817217" y="0"/>
                    <a:pt x="5817217" y="0"/>
                    <a:pt x="5817217" y="697113"/>
                  </a:cubicBezTo>
                  <a:cubicBezTo>
                    <a:pt x="5817217" y="697113"/>
                    <a:pt x="5817217" y="697113"/>
                    <a:pt x="6190042" y="697113"/>
                  </a:cubicBezTo>
                  <a:cubicBezTo>
                    <a:pt x="6190042" y="697113"/>
                    <a:pt x="6190042" y="697113"/>
                    <a:pt x="6190042" y="1325570"/>
                  </a:cubicBezTo>
                  <a:cubicBezTo>
                    <a:pt x="6190042" y="1325570"/>
                    <a:pt x="6190042" y="1325570"/>
                    <a:pt x="6489353" y="1325570"/>
                  </a:cubicBezTo>
                  <a:cubicBezTo>
                    <a:pt x="6489353" y="1325570"/>
                    <a:pt x="6489353" y="1325570"/>
                    <a:pt x="6489353" y="1114324"/>
                  </a:cubicBezTo>
                  <a:cubicBezTo>
                    <a:pt x="6489353" y="1114324"/>
                    <a:pt x="6489353" y="1114324"/>
                    <a:pt x="6898935" y="1114324"/>
                  </a:cubicBezTo>
                  <a:cubicBezTo>
                    <a:pt x="6898935" y="1114324"/>
                    <a:pt x="6898935" y="1114324"/>
                    <a:pt x="6898935" y="348556"/>
                  </a:cubicBezTo>
                  <a:cubicBezTo>
                    <a:pt x="6898935" y="348556"/>
                    <a:pt x="6898935" y="348556"/>
                    <a:pt x="7219249" y="348556"/>
                  </a:cubicBezTo>
                  <a:cubicBezTo>
                    <a:pt x="7219249" y="348556"/>
                    <a:pt x="7219249" y="348556"/>
                    <a:pt x="7219249" y="1093199"/>
                  </a:cubicBezTo>
                  <a:cubicBezTo>
                    <a:pt x="7219249" y="1093199"/>
                    <a:pt x="7219249" y="1093199"/>
                    <a:pt x="7413539" y="1093199"/>
                  </a:cubicBezTo>
                  <a:cubicBezTo>
                    <a:pt x="7413539" y="1093199"/>
                    <a:pt x="7413539" y="1093199"/>
                    <a:pt x="7413539" y="517553"/>
                  </a:cubicBezTo>
                  <a:cubicBezTo>
                    <a:pt x="7413539" y="517553"/>
                    <a:pt x="7413539" y="517553"/>
                    <a:pt x="7875631" y="517553"/>
                  </a:cubicBezTo>
                  <a:cubicBezTo>
                    <a:pt x="7875631" y="517553"/>
                    <a:pt x="7875631" y="517553"/>
                    <a:pt x="7875631" y="1103761"/>
                  </a:cubicBezTo>
                  <a:cubicBezTo>
                    <a:pt x="7875631" y="1103761"/>
                    <a:pt x="7875631" y="1103761"/>
                    <a:pt x="8342975" y="1103761"/>
                  </a:cubicBezTo>
                  <a:cubicBezTo>
                    <a:pt x="8342975" y="1103761"/>
                    <a:pt x="8342975" y="1103761"/>
                    <a:pt x="8342975" y="739362"/>
                  </a:cubicBezTo>
                  <a:cubicBezTo>
                    <a:pt x="8342975" y="739362"/>
                    <a:pt x="8342975" y="739362"/>
                    <a:pt x="8852328" y="739362"/>
                  </a:cubicBezTo>
                  <a:cubicBezTo>
                    <a:pt x="8852328" y="739362"/>
                    <a:pt x="8852328" y="739362"/>
                    <a:pt x="8852328" y="1093199"/>
                  </a:cubicBezTo>
                  <a:cubicBezTo>
                    <a:pt x="8852328" y="1093199"/>
                    <a:pt x="8852328" y="1093199"/>
                    <a:pt x="9240906" y="1093199"/>
                  </a:cubicBezTo>
                  <a:cubicBezTo>
                    <a:pt x="9240906" y="1093199"/>
                    <a:pt x="9240906" y="1093199"/>
                    <a:pt x="9240906" y="924202"/>
                  </a:cubicBezTo>
                  <a:cubicBezTo>
                    <a:pt x="9240906" y="924202"/>
                    <a:pt x="9240906" y="924202"/>
                    <a:pt x="9503459" y="929483"/>
                  </a:cubicBezTo>
                  <a:cubicBezTo>
                    <a:pt x="9503459" y="929483"/>
                    <a:pt x="9503459" y="929483"/>
                    <a:pt x="9503459" y="781611"/>
                  </a:cubicBezTo>
                  <a:cubicBezTo>
                    <a:pt x="9503459" y="781611"/>
                    <a:pt x="9503459" y="781611"/>
                    <a:pt x="9771263" y="781611"/>
                  </a:cubicBezTo>
                  <a:cubicBezTo>
                    <a:pt x="9771263" y="781611"/>
                    <a:pt x="9771263" y="781611"/>
                    <a:pt x="9771263" y="918921"/>
                  </a:cubicBezTo>
                  <a:cubicBezTo>
                    <a:pt x="9771263" y="918921"/>
                    <a:pt x="9771263" y="918921"/>
                    <a:pt x="10028565" y="918921"/>
                  </a:cubicBezTo>
                  <a:cubicBezTo>
                    <a:pt x="10028565" y="918921"/>
                    <a:pt x="10028565" y="918921"/>
                    <a:pt x="10028565" y="765768"/>
                  </a:cubicBezTo>
                  <a:cubicBezTo>
                    <a:pt x="10028565" y="765768"/>
                    <a:pt x="10028565" y="765768"/>
                    <a:pt x="10280615" y="771049"/>
                  </a:cubicBezTo>
                  <a:cubicBezTo>
                    <a:pt x="10280615" y="771049"/>
                    <a:pt x="10280615" y="771049"/>
                    <a:pt x="10280615" y="190122"/>
                  </a:cubicBezTo>
                  <a:cubicBezTo>
                    <a:pt x="10280615" y="190122"/>
                    <a:pt x="10280615" y="190122"/>
                    <a:pt x="10789968" y="190122"/>
                  </a:cubicBezTo>
                  <a:cubicBezTo>
                    <a:pt x="10789968" y="190122"/>
                    <a:pt x="10789968" y="190122"/>
                    <a:pt x="10789968" y="697113"/>
                  </a:cubicBezTo>
                  <a:cubicBezTo>
                    <a:pt x="10789968" y="697113"/>
                    <a:pt x="10789968" y="697113"/>
                    <a:pt x="11168044" y="697113"/>
                  </a:cubicBezTo>
                  <a:cubicBezTo>
                    <a:pt x="11168044" y="697113"/>
                    <a:pt x="11168044" y="697113"/>
                    <a:pt x="11168044" y="1621315"/>
                  </a:cubicBezTo>
                  <a:cubicBezTo>
                    <a:pt x="11168044" y="1621315"/>
                    <a:pt x="11168044" y="1621315"/>
                    <a:pt x="11467354" y="1621315"/>
                  </a:cubicBezTo>
                  <a:cubicBezTo>
                    <a:pt x="11467354" y="1621315"/>
                    <a:pt x="11467354" y="1621315"/>
                    <a:pt x="11467354" y="1114324"/>
                  </a:cubicBezTo>
                  <a:cubicBezTo>
                    <a:pt x="11467354" y="1114324"/>
                    <a:pt x="11467354" y="1114324"/>
                    <a:pt x="11871686" y="1114324"/>
                  </a:cubicBezTo>
                  <a:cubicBezTo>
                    <a:pt x="11871686" y="1114324"/>
                    <a:pt x="11871686" y="1114324"/>
                    <a:pt x="11871686" y="348556"/>
                  </a:cubicBezTo>
                  <a:cubicBezTo>
                    <a:pt x="11871686" y="348556"/>
                    <a:pt x="11871686" y="348556"/>
                    <a:pt x="12192000" y="348556"/>
                  </a:cubicBezTo>
                  <a:cubicBezTo>
                    <a:pt x="12192000" y="348556"/>
                    <a:pt x="12192000" y="348556"/>
                    <a:pt x="12192000" y="1754103"/>
                  </a:cubicBezTo>
                  <a:lnTo>
                    <a:pt x="12192000" y="1896676"/>
                  </a:lnTo>
                  <a:lnTo>
                    <a:pt x="12192148" y="1896676"/>
                  </a:lnTo>
                  <a:lnTo>
                    <a:pt x="12192148" y="1941773"/>
                  </a:lnTo>
                  <a:lnTo>
                    <a:pt x="0" y="1941773"/>
                  </a:lnTo>
                  <a:lnTo>
                    <a:pt x="0" y="1896676"/>
                  </a:lnTo>
                  <a:lnTo>
                    <a:pt x="0" y="1573784"/>
                  </a:lnTo>
                  <a:lnTo>
                    <a:pt x="112847" y="1573784"/>
                  </a:lnTo>
                  <a:cubicBezTo>
                    <a:pt x="165111" y="1573784"/>
                    <a:pt x="224842" y="1573784"/>
                    <a:pt x="293106" y="1573784"/>
                  </a:cubicBezTo>
                  <a:cubicBezTo>
                    <a:pt x="293106" y="1573784"/>
                    <a:pt x="293106" y="1573784"/>
                    <a:pt x="293106" y="411930"/>
                  </a:cubicBezTo>
                  <a:cubicBezTo>
                    <a:pt x="293106" y="411930"/>
                    <a:pt x="293106" y="411930"/>
                    <a:pt x="655428" y="411930"/>
                  </a:cubicBezTo>
                  <a:cubicBezTo>
                    <a:pt x="655428" y="411930"/>
                    <a:pt x="655428" y="411930"/>
                    <a:pt x="655428" y="1373100"/>
                  </a:cubicBezTo>
                  <a:cubicBezTo>
                    <a:pt x="676433" y="1315008"/>
                    <a:pt x="734194" y="1188260"/>
                    <a:pt x="791956" y="1188260"/>
                  </a:cubicBezTo>
                  <a:cubicBezTo>
                    <a:pt x="875973" y="1188260"/>
                    <a:pt x="954739" y="1399506"/>
                    <a:pt x="954739" y="1399506"/>
                  </a:cubicBezTo>
                  <a:cubicBezTo>
                    <a:pt x="954739" y="1399506"/>
                    <a:pt x="1023002" y="1188260"/>
                    <a:pt x="1101768" y="1188260"/>
                  </a:cubicBezTo>
                  <a:cubicBezTo>
                    <a:pt x="1180534" y="1188260"/>
                    <a:pt x="1264551" y="1399506"/>
                    <a:pt x="1264551" y="1399506"/>
                  </a:cubicBezTo>
                  <a:cubicBezTo>
                    <a:pt x="1264551" y="1399506"/>
                    <a:pt x="1332815" y="1188260"/>
                    <a:pt x="1411580" y="1188260"/>
                  </a:cubicBezTo>
                  <a:cubicBezTo>
                    <a:pt x="1490347" y="1188260"/>
                    <a:pt x="1574363" y="1399506"/>
                    <a:pt x="1574363" y="1399506"/>
                  </a:cubicBezTo>
                  <a:cubicBezTo>
                    <a:pt x="1574363" y="1399506"/>
                    <a:pt x="1574363" y="1399506"/>
                    <a:pt x="1574363" y="1447036"/>
                  </a:cubicBezTo>
                  <a:cubicBezTo>
                    <a:pt x="1574363" y="1447036"/>
                    <a:pt x="1574363" y="1447036"/>
                    <a:pt x="1721393" y="1447036"/>
                  </a:cubicBezTo>
                  <a:cubicBezTo>
                    <a:pt x="1721393" y="1447036"/>
                    <a:pt x="1721393" y="1447036"/>
                    <a:pt x="1721393" y="1299164"/>
                  </a:cubicBezTo>
                  <a:cubicBezTo>
                    <a:pt x="1616372" y="1278040"/>
                    <a:pt x="1537606" y="1182979"/>
                    <a:pt x="1537606" y="1072074"/>
                  </a:cubicBezTo>
                  <a:cubicBezTo>
                    <a:pt x="1537606" y="961170"/>
                    <a:pt x="1616372" y="866110"/>
                    <a:pt x="1721393" y="844985"/>
                  </a:cubicBezTo>
                  <a:cubicBezTo>
                    <a:pt x="1721393" y="844985"/>
                    <a:pt x="1721393" y="844985"/>
                    <a:pt x="1721393" y="586208"/>
                  </a:cubicBezTo>
                  <a:cubicBezTo>
                    <a:pt x="1721393" y="586208"/>
                    <a:pt x="1721393" y="586208"/>
                    <a:pt x="1815912" y="586208"/>
                  </a:cubicBezTo>
                  <a:cubicBezTo>
                    <a:pt x="1815912" y="586208"/>
                    <a:pt x="1815912" y="586208"/>
                    <a:pt x="1815912" y="844985"/>
                  </a:cubicBezTo>
                  <a:cubicBezTo>
                    <a:pt x="1920933" y="866110"/>
                    <a:pt x="1999699" y="961170"/>
                    <a:pt x="1999699" y="1072074"/>
                  </a:cubicBezTo>
                  <a:cubicBezTo>
                    <a:pt x="1999699" y="1188260"/>
                    <a:pt x="1920933" y="1278040"/>
                    <a:pt x="1815912" y="1299164"/>
                  </a:cubicBezTo>
                  <a:cubicBezTo>
                    <a:pt x="1815912" y="1299164"/>
                    <a:pt x="1815912" y="1299164"/>
                    <a:pt x="1815912" y="1447036"/>
                  </a:cubicBezTo>
                  <a:cubicBezTo>
                    <a:pt x="1815912" y="1447036"/>
                    <a:pt x="1815912" y="1447036"/>
                    <a:pt x="1941937" y="1447036"/>
                  </a:cubicBezTo>
                  <a:cubicBezTo>
                    <a:pt x="1941937" y="1447036"/>
                    <a:pt x="1941937" y="1447036"/>
                    <a:pt x="1941937" y="1293883"/>
                  </a:cubicBezTo>
                  <a:cubicBezTo>
                    <a:pt x="1941937" y="1293883"/>
                    <a:pt x="1941937" y="1293883"/>
                    <a:pt x="2099469" y="1293883"/>
                  </a:cubicBezTo>
                  <a:cubicBezTo>
                    <a:pt x="2099469" y="1293883"/>
                    <a:pt x="2099469" y="1293883"/>
                    <a:pt x="2099469" y="1093199"/>
                  </a:cubicBezTo>
                  <a:cubicBezTo>
                    <a:pt x="2099469" y="1093199"/>
                    <a:pt x="2099469" y="1093199"/>
                    <a:pt x="2440788" y="1093199"/>
                  </a:cubicBezTo>
                  <a:cubicBezTo>
                    <a:pt x="2440788" y="1093199"/>
                    <a:pt x="2440788" y="1093199"/>
                    <a:pt x="2440788" y="517553"/>
                  </a:cubicBezTo>
                  <a:cubicBezTo>
                    <a:pt x="2440788" y="517553"/>
                    <a:pt x="2440788" y="517553"/>
                    <a:pt x="2897630" y="517553"/>
                  </a:cubicBezTo>
                  <a:cubicBezTo>
                    <a:pt x="2897630" y="517553"/>
                    <a:pt x="2897630" y="517553"/>
                    <a:pt x="2897630" y="1103761"/>
                  </a:cubicBezTo>
                  <a:cubicBezTo>
                    <a:pt x="2897630" y="1103761"/>
                    <a:pt x="2897630" y="1103761"/>
                    <a:pt x="3364974" y="1103761"/>
                  </a:cubicBezTo>
                  <a:cubicBezTo>
                    <a:pt x="3364974" y="1103761"/>
                    <a:pt x="3364974" y="1103761"/>
                    <a:pt x="3364974" y="739362"/>
                  </a:cubicBezTo>
                  <a:cubicBezTo>
                    <a:pt x="3364974" y="739362"/>
                    <a:pt x="3364974" y="739362"/>
                    <a:pt x="3879577" y="739362"/>
                  </a:cubicBezTo>
                  <a:cubicBezTo>
                    <a:pt x="3879577" y="739362"/>
                    <a:pt x="3879577" y="739362"/>
                    <a:pt x="3879577" y="1093199"/>
                  </a:cubicBezTo>
                  <a:cubicBezTo>
                    <a:pt x="3879577" y="1093199"/>
                    <a:pt x="3879577" y="1093199"/>
                    <a:pt x="4268157" y="1093199"/>
                  </a:cubicBezTo>
                  <a:cubicBezTo>
                    <a:pt x="4268157" y="1093199"/>
                    <a:pt x="4268157" y="1093199"/>
                    <a:pt x="4268157" y="924202"/>
                  </a:cubicBezTo>
                  <a:cubicBezTo>
                    <a:pt x="4268157" y="924202"/>
                    <a:pt x="4268157" y="924202"/>
                    <a:pt x="4530710" y="929483"/>
                  </a:cubicBezTo>
                  <a:cubicBezTo>
                    <a:pt x="4530710" y="929483"/>
                    <a:pt x="4530710" y="929483"/>
                    <a:pt x="4530710" y="781611"/>
                  </a:cubicBezTo>
                  <a:cubicBezTo>
                    <a:pt x="4530710" y="781611"/>
                    <a:pt x="4530710" y="781611"/>
                    <a:pt x="4798513" y="781611"/>
                  </a:cubicBezTo>
                  <a:cubicBezTo>
                    <a:pt x="4798513" y="781611"/>
                    <a:pt x="4798513" y="781611"/>
                    <a:pt x="4798513" y="918921"/>
                  </a:cubicBezTo>
                  <a:cubicBezTo>
                    <a:pt x="4798513" y="918921"/>
                    <a:pt x="4798513" y="918921"/>
                    <a:pt x="5055815" y="918921"/>
                  </a:cubicBezTo>
                  <a:cubicBezTo>
                    <a:pt x="5055815" y="918921"/>
                    <a:pt x="5055815" y="918921"/>
                    <a:pt x="5055815" y="765768"/>
                  </a:cubicBezTo>
                  <a:cubicBezTo>
                    <a:pt x="5055815" y="765768"/>
                    <a:pt x="5055815" y="765768"/>
                    <a:pt x="5307865" y="771049"/>
                  </a:cubicBezTo>
                  <a:cubicBezTo>
                    <a:pt x="5307865" y="771049"/>
                    <a:pt x="5307865" y="771049"/>
                    <a:pt x="5307865" y="0"/>
                  </a:cubicBezTo>
                  <a:close/>
                </a:path>
              </a:pathLst>
            </a:custGeom>
            <a:solidFill>
              <a:srgbClr val="8BA1A7"/>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90" name="Google Shape;290;p2"/>
            <p:cNvSpPr/>
            <p:nvPr/>
          </p:nvSpPr>
          <p:spPr>
            <a:xfrm flipH="1">
              <a:off x="11318872" y="6387731"/>
              <a:ext cx="873128" cy="470270"/>
            </a:xfrm>
            <a:custGeom>
              <a:rect b="b" l="l" r="r" t="t"/>
              <a:pathLst>
                <a:path extrusionOk="0" h="470270" w="873128">
                  <a:moveTo>
                    <a:pt x="651947" y="0"/>
                  </a:moveTo>
                  <a:cubicBezTo>
                    <a:pt x="666999" y="5232"/>
                    <a:pt x="679541" y="10465"/>
                    <a:pt x="694592" y="13081"/>
                  </a:cubicBezTo>
                  <a:cubicBezTo>
                    <a:pt x="697101" y="15697"/>
                    <a:pt x="699609" y="18314"/>
                    <a:pt x="702118" y="20929"/>
                  </a:cubicBezTo>
                  <a:cubicBezTo>
                    <a:pt x="702118" y="138657"/>
                    <a:pt x="702118" y="256385"/>
                    <a:pt x="702118" y="371496"/>
                  </a:cubicBezTo>
                  <a:cubicBezTo>
                    <a:pt x="707135" y="371496"/>
                    <a:pt x="712152" y="371496"/>
                    <a:pt x="719678" y="371496"/>
                  </a:cubicBezTo>
                  <a:cubicBezTo>
                    <a:pt x="719678" y="324406"/>
                    <a:pt x="719678" y="277315"/>
                    <a:pt x="719678" y="230223"/>
                  </a:cubicBezTo>
                  <a:cubicBezTo>
                    <a:pt x="724695" y="230223"/>
                    <a:pt x="729712" y="230223"/>
                    <a:pt x="734729" y="230223"/>
                  </a:cubicBezTo>
                  <a:cubicBezTo>
                    <a:pt x="734729" y="224991"/>
                    <a:pt x="734729" y="222375"/>
                    <a:pt x="734729" y="217142"/>
                  </a:cubicBezTo>
                  <a:cubicBezTo>
                    <a:pt x="739746" y="214526"/>
                    <a:pt x="744763" y="211911"/>
                    <a:pt x="749780" y="209294"/>
                  </a:cubicBezTo>
                  <a:lnTo>
                    <a:pt x="762322" y="209294"/>
                  </a:lnTo>
                  <a:cubicBezTo>
                    <a:pt x="762322" y="204062"/>
                    <a:pt x="762322" y="201445"/>
                    <a:pt x="762322" y="196214"/>
                  </a:cubicBezTo>
                  <a:cubicBezTo>
                    <a:pt x="764831" y="193597"/>
                    <a:pt x="769848" y="190980"/>
                    <a:pt x="772356" y="188365"/>
                  </a:cubicBezTo>
                  <a:cubicBezTo>
                    <a:pt x="779883" y="188365"/>
                    <a:pt x="789917" y="188365"/>
                    <a:pt x="797443" y="188365"/>
                  </a:cubicBezTo>
                  <a:cubicBezTo>
                    <a:pt x="797443" y="201445"/>
                    <a:pt x="797443" y="217142"/>
                    <a:pt x="797443" y="230223"/>
                  </a:cubicBezTo>
                  <a:cubicBezTo>
                    <a:pt x="815003" y="230223"/>
                    <a:pt x="832563" y="230223"/>
                    <a:pt x="850122" y="230223"/>
                  </a:cubicBezTo>
                  <a:cubicBezTo>
                    <a:pt x="850122" y="279931"/>
                    <a:pt x="850122" y="327022"/>
                    <a:pt x="850122" y="376729"/>
                  </a:cubicBezTo>
                  <a:cubicBezTo>
                    <a:pt x="857648" y="376729"/>
                    <a:pt x="865174" y="376729"/>
                    <a:pt x="870190" y="376729"/>
                  </a:cubicBezTo>
                  <a:lnTo>
                    <a:pt x="873128" y="375580"/>
                  </a:lnTo>
                  <a:lnTo>
                    <a:pt x="873128" y="470270"/>
                  </a:lnTo>
                  <a:lnTo>
                    <a:pt x="0" y="470270"/>
                  </a:lnTo>
                  <a:lnTo>
                    <a:pt x="47325" y="388300"/>
                  </a:lnTo>
                  <a:cubicBezTo>
                    <a:pt x="62189" y="387058"/>
                    <a:pt x="77084" y="385817"/>
                    <a:pt x="92542" y="384577"/>
                  </a:cubicBezTo>
                  <a:cubicBezTo>
                    <a:pt x="92542" y="371496"/>
                    <a:pt x="92542" y="361032"/>
                    <a:pt x="92542" y="347950"/>
                  </a:cubicBezTo>
                  <a:cubicBezTo>
                    <a:pt x="110102" y="347950"/>
                    <a:pt x="127661" y="347950"/>
                    <a:pt x="142713" y="347950"/>
                  </a:cubicBezTo>
                  <a:cubicBezTo>
                    <a:pt x="142713" y="340102"/>
                    <a:pt x="142713" y="334870"/>
                    <a:pt x="142713" y="327022"/>
                  </a:cubicBezTo>
                  <a:cubicBezTo>
                    <a:pt x="177833" y="327022"/>
                    <a:pt x="212952" y="327022"/>
                    <a:pt x="248072" y="327022"/>
                  </a:cubicBezTo>
                  <a:cubicBezTo>
                    <a:pt x="248072" y="332253"/>
                    <a:pt x="248072" y="334870"/>
                    <a:pt x="248072" y="340102"/>
                  </a:cubicBezTo>
                  <a:cubicBezTo>
                    <a:pt x="270649" y="340102"/>
                    <a:pt x="293225" y="340102"/>
                    <a:pt x="315802" y="340102"/>
                  </a:cubicBezTo>
                  <a:cubicBezTo>
                    <a:pt x="315802" y="342719"/>
                    <a:pt x="315802" y="345335"/>
                    <a:pt x="315802" y="347950"/>
                  </a:cubicBezTo>
                  <a:cubicBezTo>
                    <a:pt x="320820" y="347950"/>
                    <a:pt x="328345" y="347950"/>
                    <a:pt x="335870" y="347950"/>
                  </a:cubicBezTo>
                  <a:cubicBezTo>
                    <a:pt x="335870" y="350567"/>
                    <a:pt x="335870" y="353184"/>
                    <a:pt x="335870" y="355799"/>
                  </a:cubicBezTo>
                  <a:cubicBezTo>
                    <a:pt x="340888" y="355799"/>
                    <a:pt x="348413" y="355799"/>
                    <a:pt x="353430" y="355799"/>
                  </a:cubicBezTo>
                  <a:cubicBezTo>
                    <a:pt x="353430" y="316558"/>
                    <a:pt x="353430" y="277315"/>
                    <a:pt x="353430" y="238072"/>
                  </a:cubicBezTo>
                  <a:cubicBezTo>
                    <a:pt x="370990" y="232840"/>
                    <a:pt x="388551" y="227608"/>
                    <a:pt x="406110" y="222375"/>
                  </a:cubicBezTo>
                  <a:cubicBezTo>
                    <a:pt x="438722" y="222375"/>
                    <a:pt x="471332" y="222375"/>
                    <a:pt x="503943" y="222375"/>
                  </a:cubicBezTo>
                  <a:cubicBezTo>
                    <a:pt x="503943" y="159587"/>
                    <a:pt x="503943" y="96798"/>
                    <a:pt x="503943" y="34011"/>
                  </a:cubicBezTo>
                  <a:cubicBezTo>
                    <a:pt x="511469" y="28778"/>
                    <a:pt x="521503" y="26163"/>
                    <a:pt x="531537" y="20929"/>
                  </a:cubicBezTo>
                  <a:cubicBezTo>
                    <a:pt x="571673" y="15697"/>
                    <a:pt x="611811" y="7849"/>
                    <a:pt x="651947" y="0"/>
                  </a:cubicBezTo>
                  <a:close/>
                </a:path>
              </a:pathLst>
            </a:custGeom>
            <a:solidFill>
              <a:srgbClr val="8BA1A7"/>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291" name="Google Shape;291;p2"/>
            <p:cNvSpPr/>
            <p:nvPr/>
          </p:nvSpPr>
          <p:spPr>
            <a:xfrm>
              <a:off x="10222614" y="6322479"/>
              <a:ext cx="1673378" cy="535522"/>
            </a:xfrm>
            <a:custGeom>
              <a:rect b="b" l="l" r="r" t="t"/>
              <a:pathLst>
                <a:path extrusionOk="0" h="449340" w="1404080">
                  <a:moveTo>
                    <a:pt x="527275" y="0"/>
                  </a:moveTo>
                  <a:cubicBezTo>
                    <a:pt x="527275" y="0"/>
                    <a:pt x="527275" y="0"/>
                    <a:pt x="569920" y="0"/>
                  </a:cubicBezTo>
                  <a:cubicBezTo>
                    <a:pt x="569920" y="0"/>
                    <a:pt x="569920" y="0"/>
                    <a:pt x="569920" y="1963"/>
                  </a:cubicBezTo>
                  <a:lnTo>
                    <a:pt x="569920" y="15697"/>
                  </a:lnTo>
                  <a:cubicBezTo>
                    <a:pt x="569920" y="15697"/>
                    <a:pt x="569920" y="15697"/>
                    <a:pt x="612566" y="15697"/>
                  </a:cubicBezTo>
                  <a:cubicBezTo>
                    <a:pt x="612566" y="15697"/>
                    <a:pt x="612566" y="15697"/>
                    <a:pt x="612566" y="117728"/>
                  </a:cubicBezTo>
                  <a:cubicBezTo>
                    <a:pt x="612566" y="117728"/>
                    <a:pt x="612566" y="117728"/>
                    <a:pt x="614134" y="117728"/>
                  </a:cubicBezTo>
                  <a:lnTo>
                    <a:pt x="625109" y="117728"/>
                  </a:lnTo>
                  <a:cubicBezTo>
                    <a:pt x="625109" y="117728"/>
                    <a:pt x="625109" y="117728"/>
                    <a:pt x="625109" y="266850"/>
                  </a:cubicBezTo>
                  <a:cubicBezTo>
                    <a:pt x="625109" y="266850"/>
                    <a:pt x="625109" y="266850"/>
                    <a:pt x="627616" y="266850"/>
                  </a:cubicBezTo>
                  <a:lnTo>
                    <a:pt x="645177" y="266850"/>
                  </a:lnTo>
                  <a:cubicBezTo>
                    <a:pt x="645177" y="266850"/>
                    <a:pt x="645177" y="266850"/>
                    <a:pt x="645177" y="170051"/>
                  </a:cubicBezTo>
                  <a:cubicBezTo>
                    <a:pt x="645177" y="170051"/>
                    <a:pt x="645177" y="170051"/>
                    <a:pt x="646118" y="169398"/>
                  </a:cubicBezTo>
                  <a:lnTo>
                    <a:pt x="652702" y="164820"/>
                  </a:lnTo>
                  <a:cubicBezTo>
                    <a:pt x="657720" y="164820"/>
                    <a:pt x="657720" y="164820"/>
                    <a:pt x="657720" y="166127"/>
                  </a:cubicBezTo>
                  <a:lnTo>
                    <a:pt x="657720" y="175284"/>
                  </a:lnTo>
                  <a:cubicBezTo>
                    <a:pt x="657720" y="175284"/>
                    <a:pt x="657720" y="175284"/>
                    <a:pt x="660227" y="173976"/>
                  </a:cubicBezTo>
                  <a:lnTo>
                    <a:pt x="677788" y="164820"/>
                  </a:lnTo>
                  <a:cubicBezTo>
                    <a:pt x="677788" y="164820"/>
                    <a:pt x="677788" y="164820"/>
                    <a:pt x="679984" y="164820"/>
                  </a:cubicBezTo>
                  <a:lnTo>
                    <a:pt x="695348" y="164820"/>
                  </a:lnTo>
                  <a:cubicBezTo>
                    <a:pt x="695348" y="164820"/>
                    <a:pt x="695348" y="164820"/>
                    <a:pt x="695348" y="342719"/>
                  </a:cubicBezTo>
                  <a:cubicBezTo>
                    <a:pt x="695348" y="342719"/>
                    <a:pt x="695348" y="342719"/>
                    <a:pt x="730468" y="347952"/>
                  </a:cubicBezTo>
                  <a:cubicBezTo>
                    <a:pt x="730468" y="345335"/>
                    <a:pt x="730468" y="342719"/>
                    <a:pt x="730468" y="340104"/>
                  </a:cubicBezTo>
                  <a:cubicBezTo>
                    <a:pt x="743011" y="340104"/>
                    <a:pt x="755552" y="340104"/>
                    <a:pt x="768095" y="340104"/>
                  </a:cubicBezTo>
                  <a:cubicBezTo>
                    <a:pt x="768095" y="327022"/>
                    <a:pt x="768095" y="316558"/>
                    <a:pt x="768095" y="306093"/>
                  </a:cubicBezTo>
                  <a:lnTo>
                    <a:pt x="778129" y="306093"/>
                  </a:lnTo>
                  <a:cubicBezTo>
                    <a:pt x="778129" y="290395"/>
                    <a:pt x="778129" y="277315"/>
                    <a:pt x="778129" y="261618"/>
                  </a:cubicBezTo>
                  <a:cubicBezTo>
                    <a:pt x="780638" y="261618"/>
                    <a:pt x="783147" y="261618"/>
                    <a:pt x="785656" y="261618"/>
                  </a:cubicBezTo>
                  <a:cubicBezTo>
                    <a:pt x="785656" y="245921"/>
                    <a:pt x="785656" y="232840"/>
                    <a:pt x="785656" y="217143"/>
                  </a:cubicBezTo>
                  <a:cubicBezTo>
                    <a:pt x="790673" y="217143"/>
                    <a:pt x="795689" y="217143"/>
                    <a:pt x="803216" y="217143"/>
                  </a:cubicBezTo>
                  <a:cubicBezTo>
                    <a:pt x="820775" y="211911"/>
                    <a:pt x="840843" y="201446"/>
                    <a:pt x="858402" y="193597"/>
                  </a:cubicBezTo>
                  <a:cubicBezTo>
                    <a:pt x="860911" y="185749"/>
                    <a:pt x="860911" y="177900"/>
                    <a:pt x="860911" y="170051"/>
                  </a:cubicBezTo>
                  <a:cubicBezTo>
                    <a:pt x="863420" y="177900"/>
                    <a:pt x="863420" y="185749"/>
                    <a:pt x="865929" y="193597"/>
                  </a:cubicBezTo>
                  <a:cubicBezTo>
                    <a:pt x="885997" y="204063"/>
                    <a:pt x="903557" y="214527"/>
                    <a:pt x="923625" y="224991"/>
                  </a:cubicBezTo>
                  <a:cubicBezTo>
                    <a:pt x="923625" y="222382"/>
                    <a:pt x="923625" y="219773"/>
                    <a:pt x="923625" y="219760"/>
                  </a:cubicBezTo>
                  <a:cubicBezTo>
                    <a:pt x="928641" y="219760"/>
                    <a:pt x="933661" y="219760"/>
                    <a:pt x="938677" y="219760"/>
                  </a:cubicBezTo>
                  <a:cubicBezTo>
                    <a:pt x="938677" y="232840"/>
                    <a:pt x="938677" y="248537"/>
                    <a:pt x="938677" y="261618"/>
                  </a:cubicBezTo>
                  <a:cubicBezTo>
                    <a:pt x="941186" y="261618"/>
                    <a:pt x="943693" y="261618"/>
                    <a:pt x="946202" y="261618"/>
                  </a:cubicBezTo>
                  <a:cubicBezTo>
                    <a:pt x="946202" y="277315"/>
                    <a:pt x="946202" y="293012"/>
                    <a:pt x="946202" y="311325"/>
                  </a:cubicBezTo>
                  <a:cubicBezTo>
                    <a:pt x="948711" y="311325"/>
                    <a:pt x="951220" y="311325"/>
                    <a:pt x="953729" y="311325"/>
                  </a:cubicBezTo>
                  <a:cubicBezTo>
                    <a:pt x="953729" y="319174"/>
                    <a:pt x="953729" y="327022"/>
                    <a:pt x="953729" y="334871"/>
                  </a:cubicBezTo>
                  <a:cubicBezTo>
                    <a:pt x="958745" y="334871"/>
                    <a:pt x="963761" y="334871"/>
                    <a:pt x="968779" y="334871"/>
                  </a:cubicBezTo>
                  <a:cubicBezTo>
                    <a:pt x="968779" y="347952"/>
                    <a:pt x="968779" y="358416"/>
                    <a:pt x="968779" y="371497"/>
                  </a:cubicBezTo>
                  <a:cubicBezTo>
                    <a:pt x="1001391" y="368881"/>
                    <a:pt x="1031493" y="366265"/>
                    <a:pt x="1064103" y="363648"/>
                  </a:cubicBezTo>
                  <a:cubicBezTo>
                    <a:pt x="1064103" y="350568"/>
                    <a:pt x="1064103" y="340104"/>
                    <a:pt x="1064103" y="327022"/>
                  </a:cubicBezTo>
                  <a:cubicBezTo>
                    <a:pt x="1081663" y="327022"/>
                    <a:pt x="1099223" y="327022"/>
                    <a:pt x="1114275" y="327022"/>
                  </a:cubicBezTo>
                  <a:cubicBezTo>
                    <a:pt x="1114275" y="319174"/>
                    <a:pt x="1114275" y="313941"/>
                    <a:pt x="1114275" y="306093"/>
                  </a:cubicBezTo>
                  <a:cubicBezTo>
                    <a:pt x="1149395" y="306093"/>
                    <a:pt x="1184514" y="306093"/>
                    <a:pt x="1219634" y="306093"/>
                  </a:cubicBezTo>
                  <a:cubicBezTo>
                    <a:pt x="1219634" y="311325"/>
                    <a:pt x="1219634" y="313941"/>
                    <a:pt x="1219634" y="319174"/>
                  </a:cubicBezTo>
                  <a:cubicBezTo>
                    <a:pt x="1242211" y="319174"/>
                    <a:pt x="1264787" y="319174"/>
                    <a:pt x="1287364" y="319174"/>
                  </a:cubicBezTo>
                  <a:cubicBezTo>
                    <a:pt x="1287364" y="321790"/>
                    <a:pt x="1287364" y="324407"/>
                    <a:pt x="1287364" y="327022"/>
                  </a:cubicBezTo>
                  <a:cubicBezTo>
                    <a:pt x="1292380" y="327022"/>
                    <a:pt x="1299907" y="327022"/>
                    <a:pt x="1307432" y="327022"/>
                  </a:cubicBezTo>
                  <a:cubicBezTo>
                    <a:pt x="1307432" y="329638"/>
                    <a:pt x="1307432" y="332255"/>
                    <a:pt x="1307432" y="334871"/>
                  </a:cubicBezTo>
                  <a:cubicBezTo>
                    <a:pt x="1312448" y="334871"/>
                    <a:pt x="1319975" y="334871"/>
                    <a:pt x="1324991" y="334871"/>
                  </a:cubicBezTo>
                  <a:cubicBezTo>
                    <a:pt x="1324991" y="327365"/>
                    <a:pt x="1324991" y="319860"/>
                    <a:pt x="1324991" y="312354"/>
                  </a:cubicBezTo>
                  <a:lnTo>
                    <a:pt x="1404080" y="449340"/>
                  </a:lnTo>
                  <a:lnTo>
                    <a:pt x="0" y="449340"/>
                  </a:lnTo>
                  <a:lnTo>
                    <a:pt x="0" y="387854"/>
                  </a:lnTo>
                  <a:lnTo>
                    <a:pt x="5498" y="384578"/>
                  </a:lnTo>
                  <a:cubicBezTo>
                    <a:pt x="5498" y="384578"/>
                    <a:pt x="5498" y="384578"/>
                    <a:pt x="5498" y="361033"/>
                  </a:cubicBezTo>
                  <a:cubicBezTo>
                    <a:pt x="482" y="361033"/>
                    <a:pt x="482" y="361033"/>
                    <a:pt x="482" y="334871"/>
                  </a:cubicBezTo>
                  <a:cubicBezTo>
                    <a:pt x="482" y="334871"/>
                    <a:pt x="482" y="334871"/>
                    <a:pt x="1734" y="334871"/>
                  </a:cubicBezTo>
                  <a:lnTo>
                    <a:pt x="10516" y="334871"/>
                  </a:lnTo>
                  <a:cubicBezTo>
                    <a:pt x="10516" y="332255"/>
                    <a:pt x="10516" y="332255"/>
                    <a:pt x="33093" y="332255"/>
                  </a:cubicBezTo>
                  <a:cubicBezTo>
                    <a:pt x="33093" y="332255"/>
                    <a:pt x="33093" y="332255"/>
                    <a:pt x="33093" y="330946"/>
                  </a:cubicBezTo>
                  <a:lnTo>
                    <a:pt x="33093" y="321790"/>
                  </a:lnTo>
                  <a:cubicBezTo>
                    <a:pt x="33093" y="321790"/>
                    <a:pt x="33093" y="321790"/>
                    <a:pt x="34974" y="321790"/>
                  </a:cubicBezTo>
                  <a:lnTo>
                    <a:pt x="48143" y="321790"/>
                  </a:lnTo>
                  <a:cubicBezTo>
                    <a:pt x="48143" y="321790"/>
                    <a:pt x="48143" y="321790"/>
                    <a:pt x="48143" y="190982"/>
                  </a:cubicBezTo>
                  <a:cubicBezTo>
                    <a:pt x="48143" y="190982"/>
                    <a:pt x="48143" y="190982"/>
                    <a:pt x="49398" y="190982"/>
                  </a:cubicBezTo>
                  <a:lnTo>
                    <a:pt x="58177" y="190982"/>
                  </a:lnTo>
                  <a:cubicBezTo>
                    <a:pt x="58177" y="190982"/>
                    <a:pt x="58177" y="190982"/>
                    <a:pt x="58177" y="188365"/>
                  </a:cubicBezTo>
                  <a:lnTo>
                    <a:pt x="58177" y="170051"/>
                  </a:lnTo>
                  <a:cubicBezTo>
                    <a:pt x="60686" y="170051"/>
                    <a:pt x="60686" y="170051"/>
                    <a:pt x="60686" y="117728"/>
                  </a:cubicBezTo>
                  <a:cubicBezTo>
                    <a:pt x="60686" y="117728"/>
                    <a:pt x="60686" y="117728"/>
                    <a:pt x="61941" y="117728"/>
                  </a:cubicBezTo>
                  <a:lnTo>
                    <a:pt x="70720" y="117728"/>
                  </a:lnTo>
                  <a:cubicBezTo>
                    <a:pt x="70720" y="117728"/>
                    <a:pt x="70720" y="117728"/>
                    <a:pt x="70720" y="119037"/>
                  </a:cubicBezTo>
                  <a:lnTo>
                    <a:pt x="70720" y="128193"/>
                  </a:lnTo>
                  <a:cubicBezTo>
                    <a:pt x="75737" y="128193"/>
                    <a:pt x="75737" y="128193"/>
                    <a:pt x="75737" y="125577"/>
                  </a:cubicBezTo>
                  <a:lnTo>
                    <a:pt x="75737" y="107264"/>
                  </a:lnTo>
                  <a:cubicBezTo>
                    <a:pt x="75737" y="107264"/>
                    <a:pt x="75737" y="107264"/>
                    <a:pt x="77305" y="106610"/>
                  </a:cubicBezTo>
                  <a:lnTo>
                    <a:pt x="88280" y="102032"/>
                  </a:lnTo>
                  <a:cubicBezTo>
                    <a:pt x="88280" y="102032"/>
                    <a:pt x="88280" y="102032"/>
                    <a:pt x="89534" y="102686"/>
                  </a:cubicBezTo>
                  <a:lnTo>
                    <a:pt x="98314" y="107264"/>
                  </a:lnTo>
                  <a:cubicBezTo>
                    <a:pt x="98314" y="107264"/>
                    <a:pt x="98314" y="107264"/>
                    <a:pt x="100195" y="107264"/>
                  </a:cubicBezTo>
                  <a:lnTo>
                    <a:pt x="113366" y="107264"/>
                  </a:lnTo>
                  <a:cubicBezTo>
                    <a:pt x="113366" y="107264"/>
                    <a:pt x="113366" y="107264"/>
                    <a:pt x="113366" y="73253"/>
                  </a:cubicBezTo>
                  <a:cubicBezTo>
                    <a:pt x="113366" y="73253"/>
                    <a:pt x="113366" y="73253"/>
                    <a:pt x="114620" y="73253"/>
                  </a:cubicBezTo>
                  <a:lnTo>
                    <a:pt x="123398" y="73253"/>
                  </a:lnTo>
                  <a:cubicBezTo>
                    <a:pt x="123398" y="78486"/>
                    <a:pt x="123398" y="78486"/>
                    <a:pt x="124966" y="78486"/>
                  </a:cubicBezTo>
                  <a:lnTo>
                    <a:pt x="135943" y="78486"/>
                  </a:lnTo>
                  <a:cubicBezTo>
                    <a:pt x="135943" y="73253"/>
                    <a:pt x="135943" y="73253"/>
                    <a:pt x="137197" y="73253"/>
                  </a:cubicBezTo>
                  <a:lnTo>
                    <a:pt x="145977" y="73253"/>
                  </a:lnTo>
                  <a:cubicBezTo>
                    <a:pt x="145977" y="73253"/>
                    <a:pt x="145977" y="73253"/>
                    <a:pt x="145977" y="112496"/>
                  </a:cubicBezTo>
                  <a:cubicBezTo>
                    <a:pt x="145977" y="112496"/>
                    <a:pt x="145977" y="112496"/>
                    <a:pt x="147545" y="113804"/>
                  </a:cubicBezTo>
                  <a:lnTo>
                    <a:pt x="158520" y="122961"/>
                  </a:lnTo>
                  <a:cubicBezTo>
                    <a:pt x="156011" y="130810"/>
                    <a:pt x="156011" y="130810"/>
                    <a:pt x="183605" y="130810"/>
                  </a:cubicBezTo>
                  <a:cubicBezTo>
                    <a:pt x="183605" y="130810"/>
                    <a:pt x="183605" y="130810"/>
                    <a:pt x="183605" y="129174"/>
                  </a:cubicBezTo>
                  <a:lnTo>
                    <a:pt x="183605" y="117728"/>
                  </a:lnTo>
                  <a:cubicBezTo>
                    <a:pt x="183605" y="117728"/>
                    <a:pt x="183605" y="117728"/>
                    <a:pt x="216216" y="107264"/>
                  </a:cubicBezTo>
                  <a:cubicBezTo>
                    <a:pt x="216216" y="107264"/>
                    <a:pt x="216216" y="107264"/>
                    <a:pt x="216216" y="105957"/>
                  </a:cubicBezTo>
                  <a:lnTo>
                    <a:pt x="216216" y="96799"/>
                  </a:lnTo>
                  <a:cubicBezTo>
                    <a:pt x="216216" y="96799"/>
                    <a:pt x="216216" y="96799"/>
                    <a:pt x="217157" y="96799"/>
                  </a:cubicBezTo>
                  <a:lnTo>
                    <a:pt x="223741" y="96799"/>
                  </a:lnTo>
                  <a:cubicBezTo>
                    <a:pt x="223741" y="96799"/>
                    <a:pt x="223741" y="96799"/>
                    <a:pt x="223741" y="95819"/>
                  </a:cubicBezTo>
                  <a:lnTo>
                    <a:pt x="223741" y="88950"/>
                  </a:lnTo>
                  <a:cubicBezTo>
                    <a:pt x="223741" y="88950"/>
                    <a:pt x="223741" y="88950"/>
                    <a:pt x="226250" y="88950"/>
                  </a:cubicBezTo>
                  <a:lnTo>
                    <a:pt x="243809" y="88950"/>
                  </a:lnTo>
                  <a:cubicBezTo>
                    <a:pt x="243809" y="88950"/>
                    <a:pt x="243809" y="88950"/>
                    <a:pt x="243809" y="89931"/>
                  </a:cubicBezTo>
                  <a:lnTo>
                    <a:pt x="243809" y="96799"/>
                  </a:lnTo>
                  <a:cubicBezTo>
                    <a:pt x="243809" y="96799"/>
                    <a:pt x="243809" y="96799"/>
                    <a:pt x="245691" y="96799"/>
                  </a:cubicBezTo>
                  <a:lnTo>
                    <a:pt x="258861" y="96799"/>
                  </a:lnTo>
                  <a:cubicBezTo>
                    <a:pt x="258861" y="96799"/>
                    <a:pt x="258861" y="96799"/>
                    <a:pt x="258861" y="98761"/>
                  </a:cubicBezTo>
                  <a:lnTo>
                    <a:pt x="258861" y="112496"/>
                  </a:lnTo>
                  <a:cubicBezTo>
                    <a:pt x="258861" y="112496"/>
                    <a:pt x="258861" y="112496"/>
                    <a:pt x="286455" y="112496"/>
                  </a:cubicBezTo>
                  <a:cubicBezTo>
                    <a:pt x="286455" y="112496"/>
                    <a:pt x="286455" y="112496"/>
                    <a:pt x="286455" y="111188"/>
                  </a:cubicBezTo>
                  <a:lnTo>
                    <a:pt x="286455" y="102032"/>
                  </a:lnTo>
                  <a:cubicBezTo>
                    <a:pt x="286455" y="102032"/>
                    <a:pt x="286455" y="102032"/>
                    <a:pt x="288023" y="102032"/>
                  </a:cubicBezTo>
                  <a:lnTo>
                    <a:pt x="298998" y="102032"/>
                  </a:lnTo>
                  <a:cubicBezTo>
                    <a:pt x="298998" y="102032"/>
                    <a:pt x="298998" y="102032"/>
                    <a:pt x="298998" y="100723"/>
                  </a:cubicBezTo>
                  <a:lnTo>
                    <a:pt x="298998" y="91567"/>
                  </a:lnTo>
                  <a:cubicBezTo>
                    <a:pt x="298998" y="91567"/>
                    <a:pt x="298998" y="91567"/>
                    <a:pt x="300879" y="91567"/>
                  </a:cubicBezTo>
                  <a:lnTo>
                    <a:pt x="314048" y="91567"/>
                  </a:lnTo>
                  <a:cubicBezTo>
                    <a:pt x="314048" y="91567"/>
                    <a:pt x="314048" y="91567"/>
                    <a:pt x="314048" y="92875"/>
                  </a:cubicBezTo>
                  <a:lnTo>
                    <a:pt x="314048" y="102032"/>
                  </a:lnTo>
                  <a:cubicBezTo>
                    <a:pt x="319066" y="102032"/>
                    <a:pt x="319066" y="102032"/>
                    <a:pt x="319066" y="39243"/>
                  </a:cubicBezTo>
                  <a:cubicBezTo>
                    <a:pt x="319066" y="39243"/>
                    <a:pt x="319066" y="39243"/>
                    <a:pt x="431950" y="39243"/>
                  </a:cubicBezTo>
                  <a:cubicBezTo>
                    <a:pt x="431950" y="39243"/>
                    <a:pt x="431950" y="39243"/>
                    <a:pt x="431950" y="122961"/>
                  </a:cubicBezTo>
                  <a:cubicBezTo>
                    <a:pt x="431950" y="122961"/>
                    <a:pt x="431950" y="122961"/>
                    <a:pt x="434459" y="122961"/>
                  </a:cubicBezTo>
                  <a:lnTo>
                    <a:pt x="452018" y="122961"/>
                  </a:lnTo>
                  <a:cubicBezTo>
                    <a:pt x="452018" y="122961"/>
                    <a:pt x="452018" y="122961"/>
                    <a:pt x="452018" y="28778"/>
                  </a:cubicBezTo>
                  <a:cubicBezTo>
                    <a:pt x="452018" y="28778"/>
                    <a:pt x="452018" y="28778"/>
                    <a:pt x="477104" y="15697"/>
                  </a:cubicBezTo>
                  <a:cubicBezTo>
                    <a:pt x="477104" y="15697"/>
                    <a:pt x="477104" y="15697"/>
                    <a:pt x="509716" y="15697"/>
                  </a:cubicBezTo>
                  <a:cubicBezTo>
                    <a:pt x="509716" y="15697"/>
                    <a:pt x="509716" y="15697"/>
                    <a:pt x="511911" y="13736"/>
                  </a:cubicBezTo>
                  <a:close/>
                </a:path>
              </a:pathLst>
            </a:custGeom>
            <a:solidFill>
              <a:srgbClr val="8BA1A7"/>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grpSp>
      <p:sp>
        <p:nvSpPr>
          <p:cNvPr id="292" name="Google Shape;292;p2"/>
          <p:cNvSpPr txBox="1"/>
          <p:nvPr/>
        </p:nvSpPr>
        <p:spPr>
          <a:xfrm>
            <a:off x="427938" y="425700"/>
            <a:ext cx="8288100" cy="6231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chemeClr val="lt1"/>
                </a:solidFill>
                <a:latin typeface="Arial"/>
                <a:ea typeface="Arial"/>
                <a:cs typeface="Arial"/>
                <a:sym typeface="Arial"/>
              </a:rPr>
              <a:t>We are interested in this problem:</a:t>
            </a:r>
            <a:endParaRPr b="0" i="0" sz="2400" u="none" cap="none" strike="noStrike">
              <a:solidFill>
                <a:schemeClr val="lt1"/>
              </a:solidFill>
              <a:latin typeface="Arial"/>
              <a:ea typeface="Arial"/>
              <a:cs typeface="Arial"/>
              <a:sym typeface="Arial"/>
            </a:endParaRPr>
          </a:p>
        </p:txBody>
      </p:sp>
      <p:sp>
        <p:nvSpPr>
          <p:cNvPr id="293" name="Google Shape;293;p2"/>
          <p:cNvSpPr txBox="1"/>
          <p:nvPr/>
        </p:nvSpPr>
        <p:spPr>
          <a:xfrm>
            <a:off x="620400" y="3505550"/>
            <a:ext cx="7914900" cy="284700"/>
          </a:xfrm>
          <a:prstGeom prst="rect">
            <a:avLst/>
          </a:prstGeom>
          <a:no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800"/>
              <a:buFont typeface="Arial"/>
              <a:buNone/>
            </a:pPr>
            <a:r>
              <a:rPr b="1" i="0" lang="en" sz="2800" u="none" cap="none" strike="noStrike">
                <a:solidFill>
                  <a:srgbClr val="FFFFFF"/>
                </a:solidFill>
                <a:latin typeface="Arial"/>
                <a:ea typeface="Arial"/>
                <a:cs typeface="Arial"/>
                <a:sym typeface="Arial"/>
              </a:rPr>
              <a:t>What is the best time to buy or sell stocks? </a:t>
            </a:r>
            <a:endParaRPr b="1" i="0" sz="2800" u="none" cap="none" strike="noStrike">
              <a:solidFill>
                <a:srgbClr val="FFFFFF"/>
              </a:solidFill>
              <a:latin typeface="Arial"/>
              <a:ea typeface="Arial"/>
              <a:cs typeface="Arial"/>
              <a:sym typeface="Arial"/>
            </a:endParaRPr>
          </a:p>
        </p:txBody>
      </p:sp>
      <p:grpSp>
        <p:nvGrpSpPr>
          <p:cNvPr id="294" name="Google Shape;294;p2"/>
          <p:cNvGrpSpPr/>
          <p:nvPr/>
        </p:nvGrpSpPr>
        <p:grpSpPr>
          <a:xfrm>
            <a:off x="3970295" y="1669473"/>
            <a:ext cx="1177770" cy="709791"/>
            <a:chOff x="3767143" y="2846931"/>
            <a:chExt cx="1053838" cy="635103"/>
          </a:xfrm>
        </p:grpSpPr>
        <p:sp>
          <p:nvSpPr>
            <p:cNvPr id="295" name="Google Shape;295;p2"/>
            <p:cNvSpPr/>
            <p:nvPr/>
          </p:nvSpPr>
          <p:spPr>
            <a:xfrm>
              <a:off x="3813737" y="2889799"/>
              <a:ext cx="967795" cy="543968"/>
            </a:xfrm>
            <a:custGeom>
              <a:rect b="b" l="l" r="r" t="t"/>
              <a:pathLst>
                <a:path extrusionOk="0" h="543968" w="967795">
                  <a:moveTo>
                    <a:pt x="0" y="543968"/>
                  </a:moveTo>
                  <a:lnTo>
                    <a:pt x="230044" y="233606"/>
                  </a:lnTo>
                  <a:lnTo>
                    <a:pt x="480336" y="430652"/>
                  </a:lnTo>
                  <a:lnTo>
                    <a:pt x="724178" y="280327"/>
                  </a:lnTo>
                  <a:lnTo>
                    <a:pt x="967795" y="0"/>
                  </a:lnTo>
                </a:path>
              </a:pathLst>
            </a:custGeom>
            <a:noFill/>
            <a:ln cap="flat" cmpd="sng" w="254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96" name="Google Shape;296;p2"/>
            <p:cNvSpPr/>
            <p:nvPr/>
          </p:nvSpPr>
          <p:spPr>
            <a:xfrm>
              <a:off x="3767143" y="3389488"/>
              <a:ext cx="92546" cy="92546"/>
            </a:xfrm>
            <a:prstGeom prst="ellipse">
              <a:avLst/>
            </a:prstGeom>
            <a:solidFill>
              <a:schemeClr val="accent1"/>
            </a:solidFill>
            <a:ln cap="flat" cmpd="sng" w="254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97" name="Google Shape;297;p2"/>
            <p:cNvSpPr/>
            <p:nvPr/>
          </p:nvSpPr>
          <p:spPr>
            <a:xfrm>
              <a:off x="4000642" y="3081351"/>
              <a:ext cx="92546" cy="92546"/>
            </a:xfrm>
            <a:prstGeom prst="ellipse">
              <a:avLst/>
            </a:prstGeom>
            <a:solidFill>
              <a:schemeClr val="accent1"/>
            </a:solidFill>
            <a:ln cap="flat" cmpd="sng" w="254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98" name="Google Shape;298;p2"/>
            <p:cNvSpPr/>
            <p:nvPr/>
          </p:nvSpPr>
          <p:spPr>
            <a:xfrm>
              <a:off x="4247789" y="3267775"/>
              <a:ext cx="92546" cy="92546"/>
            </a:xfrm>
            <a:prstGeom prst="ellipse">
              <a:avLst/>
            </a:prstGeom>
            <a:solidFill>
              <a:schemeClr val="accent1"/>
            </a:solidFill>
            <a:ln cap="flat" cmpd="sng" w="254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99" name="Google Shape;299;p2"/>
            <p:cNvSpPr/>
            <p:nvPr/>
          </p:nvSpPr>
          <p:spPr>
            <a:xfrm>
              <a:off x="4488112" y="3127624"/>
              <a:ext cx="92546" cy="92546"/>
            </a:xfrm>
            <a:prstGeom prst="ellipse">
              <a:avLst/>
            </a:prstGeom>
            <a:solidFill>
              <a:schemeClr val="accent1"/>
            </a:solidFill>
            <a:ln cap="flat" cmpd="sng" w="254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00" name="Google Shape;300;p2"/>
            <p:cNvSpPr/>
            <p:nvPr/>
          </p:nvSpPr>
          <p:spPr>
            <a:xfrm>
              <a:off x="4728435" y="2846931"/>
              <a:ext cx="92546" cy="92546"/>
            </a:xfrm>
            <a:prstGeom prst="ellipse">
              <a:avLst/>
            </a:prstGeom>
            <a:solidFill>
              <a:schemeClr val="accent1"/>
            </a:solidFill>
            <a:ln cap="flat" cmpd="sng" w="254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301" name="Google Shape;301;p2"/>
          <p:cNvSpPr/>
          <p:nvPr/>
        </p:nvSpPr>
        <p:spPr>
          <a:xfrm>
            <a:off x="3921161" y="1910623"/>
            <a:ext cx="1313380" cy="1059601"/>
          </a:xfrm>
          <a:custGeom>
            <a:rect b="b" l="l" r="r" t="t"/>
            <a:pathLst>
              <a:path extrusionOk="0" h="1412801" w="1751173">
                <a:moveTo>
                  <a:pt x="716218" y="1355596"/>
                </a:moveTo>
                <a:lnTo>
                  <a:pt x="723219" y="1361289"/>
                </a:lnTo>
                <a:cubicBezTo>
                  <a:pt x="732095" y="1364496"/>
                  <a:pt x="742014" y="1364913"/>
                  <a:pt x="752605" y="1363344"/>
                </a:cubicBezTo>
                <a:cubicBezTo>
                  <a:pt x="777523" y="1359329"/>
                  <a:pt x="802153" y="1360084"/>
                  <a:pt x="827317" y="1364186"/>
                </a:cubicBezTo>
                <a:cubicBezTo>
                  <a:pt x="847388" y="1367243"/>
                  <a:pt x="865841" y="1372688"/>
                  <a:pt x="882043" y="1381863"/>
                </a:cubicBezTo>
                <a:lnTo>
                  <a:pt x="913873" y="1412801"/>
                </a:lnTo>
                <a:lnTo>
                  <a:pt x="716218" y="1412801"/>
                </a:lnTo>
                <a:close/>
                <a:moveTo>
                  <a:pt x="716218" y="967749"/>
                </a:moveTo>
                <a:lnTo>
                  <a:pt x="730124" y="992585"/>
                </a:lnTo>
                <a:cubicBezTo>
                  <a:pt x="746827" y="1020849"/>
                  <a:pt x="746627" y="1024152"/>
                  <a:pt x="724456" y="1049695"/>
                </a:cubicBezTo>
                <a:lnTo>
                  <a:pt x="716218" y="1058849"/>
                </a:lnTo>
                <a:close/>
                <a:moveTo>
                  <a:pt x="716218" y="891198"/>
                </a:moveTo>
                <a:lnTo>
                  <a:pt x="734723" y="892319"/>
                </a:lnTo>
                <a:cubicBezTo>
                  <a:pt x="741028" y="891595"/>
                  <a:pt x="746332" y="895231"/>
                  <a:pt x="748523" y="901625"/>
                </a:cubicBezTo>
                <a:cubicBezTo>
                  <a:pt x="749746" y="905750"/>
                  <a:pt x="750836" y="912077"/>
                  <a:pt x="748890" y="913801"/>
                </a:cubicBezTo>
                <a:cubicBezTo>
                  <a:pt x="744221" y="917938"/>
                  <a:pt x="737771" y="914969"/>
                  <a:pt x="732355" y="913168"/>
                </a:cubicBezTo>
                <a:lnTo>
                  <a:pt x="716218" y="908013"/>
                </a:lnTo>
                <a:close/>
                <a:moveTo>
                  <a:pt x="1393066" y="841122"/>
                </a:moveTo>
                <a:lnTo>
                  <a:pt x="1393066" y="884095"/>
                </a:lnTo>
                <a:lnTo>
                  <a:pt x="1348413" y="853981"/>
                </a:lnTo>
                <a:cubicBezTo>
                  <a:pt x="1350681" y="853013"/>
                  <a:pt x="1352215" y="852001"/>
                  <a:pt x="1353727" y="851356"/>
                </a:cubicBezTo>
                <a:close/>
                <a:moveTo>
                  <a:pt x="0" y="818414"/>
                </a:moveTo>
                <a:lnTo>
                  <a:pt x="318741" y="818414"/>
                </a:lnTo>
                <a:lnTo>
                  <a:pt x="318741" y="1412801"/>
                </a:lnTo>
                <a:lnTo>
                  <a:pt x="0" y="1412801"/>
                </a:lnTo>
                <a:close/>
                <a:moveTo>
                  <a:pt x="716218" y="602228"/>
                </a:moveTo>
                <a:lnTo>
                  <a:pt x="1034959" y="602228"/>
                </a:lnTo>
                <a:lnTo>
                  <a:pt x="1034959" y="709706"/>
                </a:lnTo>
                <a:lnTo>
                  <a:pt x="1006499" y="710265"/>
                </a:lnTo>
                <a:cubicBezTo>
                  <a:pt x="946520" y="703319"/>
                  <a:pt x="894314" y="720045"/>
                  <a:pt x="851884" y="763881"/>
                </a:cubicBezTo>
                <a:cubicBezTo>
                  <a:pt x="845223" y="770475"/>
                  <a:pt x="838352" y="774479"/>
                  <a:pt x="828700" y="775736"/>
                </a:cubicBezTo>
                <a:cubicBezTo>
                  <a:pt x="798083" y="779590"/>
                  <a:pt x="767437" y="780865"/>
                  <a:pt x="736876" y="779981"/>
                </a:cubicBezTo>
                <a:lnTo>
                  <a:pt x="716218" y="778011"/>
                </a:lnTo>
                <a:close/>
                <a:moveTo>
                  <a:pt x="1074325" y="469735"/>
                </a:moveTo>
                <a:lnTo>
                  <a:pt x="1393066" y="469735"/>
                </a:lnTo>
                <a:lnTo>
                  <a:pt x="1393066" y="669661"/>
                </a:lnTo>
                <a:lnTo>
                  <a:pt x="1389145" y="667880"/>
                </a:lnTo>
                <a:cubicBezTo>
                  <a:pt x="1290023" y="626153"/>
                  <a:pt x="1190467" y="585505"/>
                  <a:pt x="1113926" y="505370"/>
                </a:cubicBezTo>
                <a:cubicBezTo>
                  <a:pt x="1106643" y="497931"/>
                  <a:pt x="1097692" y="493706"/>
                  <a:pt x="1086705" y="492673"/>
                </a:cubicBezTo>
                <a:cubicBezTo>
                  <a:pt x="1079733" y="492250"/>
                  <a:pt x="1078110" y="494730"/>
                  <a:pt x="1077710" y="501335"/>
                </a:cubicBezTo>
                <a:cubicBezTo>
                  <a:pt x="1077099" y="517504"/>
                  <a:pt x="1085195" y="529779"/>
                  <a:pt x="1095581" y="540720"/>
                </a:cubicBezTo>
                <a:cubicBezTo>
                  <a:pt x="1130554" y="577457"/>
                  <a:pt x="1165961" y="613116"/>
                  <a:pt x="1206427" y="644294"/>
                </a:cubicBezTo>
                <a:cubicBezTo>
                  <a:pt x="1240576" y="670301"/>
                  <a:pt x="1277539" y="692427"/>
                  <a:pt x="1309675" y="721258"/>
                </a:cubicBezTo>
                <a:cubicBezTo>
                  <a:pt x="1314568" y="725606"/>
                  <a:pt x="1320585" y="729654"/>
                  <a:pt x="1323442" y="737193"/>
                </a:cubicBezTo>
                <a:cubicBezTo>
                  <a:pt x="1306196" y="736148"/>
                  <a:pt x="1290072" y="734803"/>
                  <a:pt x="1273905" y="734193"/>
                </a:cubicBezTo>
                <a:cubicBezTo>
                  <a:pt x="1267667" y="733815"/>
                  <a:pt x="1264086" y="732125"/>
                  <a:pt x="1261116" y="726420"/>
                </a:cubicBezTo>
                <a:cubicBezTo>
                  <a:pt x="1252187" y="709674"/>
                  <a:pt x="1237798" y="704015"/>
                  <a:pt x="1219529" y="707697"/>
                </a:cubicBezTo>
                <a:lnTo>
                  <a:pt x="1196812" y="711846"/>
                </a:lnTo>
                <a:cubicBezTo>
                  <a:pt x="1188605" y="713559"/>
                  <a:pt x="1180554" y="712703"/>
                  <a:pt x="1173893" y="707144"/>
                </a:cubicBezTo>
                <a:cubicBezTo>
                  <a:pt x="1163029" y="698015"/>
                  <a:pt x="1150230" y="696503"/>
                  <a:pt x="1136565" y="697148"/>
                </a:cubicBezTo>
                <a:cubicBezTo>
                  <a:pt x="1120675" y="698028"/>
                  <a:pt x="1105430" y="700419"/>
                  <a:pt x="1089818" y="702789"/>
                </a:cubicBezTo>
                <a:lnTo>
                  <a:pt x="1074325" y="705277"/>
                </a:lnTo>
                <a:close/>
                <a:moveTo>
                  <a:pt x="358111" y="453168"/>
                </a:moveTo>
                <a:lnTo>
                  <a:pt x="676852" y="453168"/>
                </a:lnTo>
                <a:lnTo>
                  <a:pt x="676852" y="774258"/>
                </a:lnTo>
                <a:lnTo>
                  <a:pt x="645560" y="771275"/>
                </a:lnTo>
                <a:cubicBezTo>
                  <a:pt x="608353" y="765338"/>
                  <a:pt x="571324" y="756467"/>
                  <a:pt x="536987" y="739656"/>
                </a:cubicBezTo>
                <a:cubicBezTo>
                  <a:pt x="528035" y="735431"/>
                  <a:pt x="523643" y="728904"/>
                  <a:pt x="522018" y="719230"/>
                </a:cubicBezTo>
                <a:cubicBezTo>
                  <a:pt x="518915" y="703573"/>
                  <a:pt x="523129" y="688729"/>
                  <a:pt x="526608" y="673839"/>
                </a:cubicBezTo>
                <a:cubicBezTo>
                  <a:pt x="531200" y="652756"/>
                  <a:pt x="539071" y="632240"/>
                  <a:pt x="539304" y="610156"/>
                </a:cubicBezTo>
                <a:cubicBezTo>
                  <a:pt x="539548" y="593967"/>
                  <a:pt x="533843" y="584782"/>
                  <a:pt x="521244" y="579968"/>
                </a:cubicBezTo>
                <a:cubicBezTo>
                  <a:pt x="518365" y="584949"/>
                  <a:pt x="525682" y="585761"/>
                  <a:pt x="525804" y="589819"/>
                </a:cubicBezTo>
                <a:cubicBezTo>
                  <a:pt x="512772" y="586084"/>
                  <a:pt x="512427" y="585695"/>
                  <a:pt x="509936" y="590332"/>
                </a:cubicBezTo>
                <a:cubicBezTo>
                  <a:pt x="489256" y="627751"/>
                  <a:pt x="472178" y="666492"/>
                  <a:pt x="467009" y="709270"/>
                </a:cubicBezTo>
                <a:cubicBezTo>
                  <a:pt x="463941" y="735600"/>
                  <a:pt x="462386" y="761287"/>
                  <a:pt x="479355" y="785149"/>
                </a:cubicBezTo>
                <a:cubicBezTo>
                  <a:pt x="496003" y="808255"/>
                  <a:pt x="516286" y="826056"/>
                  <a:pt x="540895" y="839332"/>
                </a:cubicBezTo>
                <a:cubicBezTo>
                  <a:pt x="581549" y="861313"/>
                  <a:pt x="626172" y="872486"/>
                  <a:pt x="670841" y="882925"/>
                </a:cubicBezTo>
                <a:lnTo>
                  <a:pt x="676852" y="884343"/>
                </a:lnTo>
                <a:lnTo>
                  <a:pt x="676852" y="1111682"/>
                </a:lnTo>
                <a:lnTo>
                  <a:pt x="663280" y="1123332"/>
                </a:lnTo>
                <a:cubicBezTo>
                  <a:pt x="650226" y="1132117"/>
                  <a:pt x="642865" y="1144194"/>
                  <a:pt x="637206" y="1158583"/>
                </a:cubicBezTo>
                <a:cubicBezTo>
                  <a:pt x="624543" y="1191330"/>
                  <a:pt x="631049" y="1223766"/>
                  <a:pt x="637167" y="1256546"/>
                </a:cubicBezTo>
                <a:cubicBezTo>
                  <a:pt x="639831" y="1270334"/>
                  <a:pt x="644321" y="1282852"/>
                  <a:pt x="651158" y="1293855"/>
                </a:cubicBezTo>
                <a:lnTo>
                  <a:pt x="676852" y="1319676"/>
                </a:lnTo>
                <a:lnTo>
                  <a:pt x="676852" y="1412801"/>
                </a:lnTo>
                <a:lnTo>
                  <a:pt x="358111" y="1412801"/>
                </a:lnTo>
                <a:close/>
                <a:moveTo>
                  <a:pt x="1432432" y="0"/>
                </a:moveTo>
                <a:lnTo>
                  <a:pt x="1751173" y="0"/>
                </a:lnTo>
                <a:lnTo>
                  <a:pt x="1751173" y="1165798"/>
                </a:lnTo>
                <a:lnTo>
                  <a:pt x="1692337" y="1109788"/>
                </a:lnTo>
                <a:cubicBezTo>
                  <a:pt x="1629069" y="1053679"/>
                  <a:pt x="1570584" y="1008137"/>
                  <a:pt x="1531914" y="974108"/>
                </a:cubicBezTo>
                <a:cubicBezTo>
                  <a:pt x="1473908" y="923064"/>
                  <a:pt x="1459972" y="920988"/>
                  <a:pt x="1440528" y="912791"/>
                </a:cubicBezTo>
                <a:lnTo>
                  <a:pt x="1432432" y="908491"/>
                </a:lnTo>
                <a:lnTo>
                  <a:pt x="1432432" y="827424"/>
                </a:lnTo>
                <a:lnTo>
                  <a:pt x="1451232" y="817163"/>
                </a:lnTo>
                <a:cubicBezTo>
                  <a:pt x="1459487" y="809330"/>
                  <a:pt x="1465533" y="799200"/>
                  <a:pt x="1468879" y="786512"/>
                </a:cubicBezTo>
                <a:cubicBezTo>
                  <a:pt x="1476766" y="756605"/>
                  <a:pt x="1468010" y="724448"/>
                  <a:pt x="1447325" y="701978"/>
                </a:cubicBezTo>
                <a:lnTo>
                  <a:pt x="1432432" y="690545"/>
                </a:lnTo>
                <a:close/>
              </a:path>
            </a:pathLst>
          </a:cu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9" name="Shape 869"/>
        <p:cNvGrpSpPr/>
        <p:nvPr/>
      </p:nvGrpSpPr>
      <p:grpSpPr>
        <a:xfrm>
          <a:off x="0" y="0"/>
          <a:ext cx="0" cy="0"/>
          <a:chOff x="0" y="0"/>
          <a:chExt cx="0" cy="0"/>
        </a:xfrm>
      </p:grpSpPr>
      <p:sp>
        <p:nvSpPr>
          <p:cNvPr id="870" name="Google Shape;870;p20"/>
          <p:cNvSpPr/>
          <p:nvPr/>
        </p:nvSpPr>
        <p:spPr>
          <a:xfrm>
            <a:off x="736300" y="1500325"/>
            <a:ext cx="6030900" cy="2949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3F3F3F"/>
                </a:solidFill>
                <a:latin typeface="Arial"/>
                <a:ea typeface="Arial"/>
                <a:cs typeface="Arial"/>
                <a:sym typeface="Arial"/>
              </a:rPr>
              <a:t>1. Requires some volatility in securities</a:t>
            </a:r>
            <a:endParaRPr b="1" i="0" sz="1800" u="none" cap="none" strike="noStrike">
              <a:solidFill>
                <a:srgbClr val="39767D"/>
              </a:solidFill>
              <a:latin typeface="Arial"/>
              <a:ea typeface="Arial"/>
              <a:cs typeface="Arial"/>
              <a:sym typeface="Arial"/>
            </a:endParaRPr>
          </a:p>
          <a:p>
            <a:pPr indent="0" lvl="0" marL="0" marR="0" rtl="0" algn="l">
              <a:lnSpc>
                <a:spcPct val="125000"/>
              </a:lnSpc>
              <a:spcBef>
                <a:spcPts val="0"/>
              </a:spcBef>
              <a:spcAft>
                <a:spcPts val="0"/>
              </a:spcAft>
              <a:buClr>
                <a:srgbClr val="000000"/>
              </a:buClr>
              <a:buSzPts val="1800"/>
              <a:buFont typeface="Arial"/>
              <a:buNone/>
            </a:pPr>
            <a:r>
              <a:t/>
            </a:r>
            <a:endParaRPr b="1" i="0" sz="1800" u="none" cap="none" strike="noStrike">
              <a:solidFill>
                <a:srgbClr val="39767D"/>
              </a:solidFill>
              <a:latin typeface="Arial"/>
              <a:ea typeface="Arial"/>
              <a:cs typeface="Arial"/>
              <a:sym typeface="Arial"/>
            </a:endParaRPr>
          </a:p>
          <a:p>
            <a:pPr indent="0" lvl="0" marL="0" marR="0" rtl="0" algn="l">
              <a:lnSpc>
                <a:spcPct val="125000"/>
              </a:lnSpc>
              <a:spcBef>
                <a:spcPts val="0"/>
              </a:spcBef>
              <a:spcAft>
                <a:spcPts val="0"/>
              </a:spcAft>
              <a:buClr>
                <a:srgbClr val="000000"/>
              </a:buClr>
              <a:buSzPts val="1800"/>
              <a:buFont typeface="Arial"/>
              <a:buNone/>
            </a:pPr>
            <a:r>
              <a:t/>
            </a:r>
            <a:endParaRPr b="1" i="0" sz="1800" u="none" cap="none" strike="noStrike">
              <a:solidFill>
                <a:srgbClr val="3F3F3F"/>
              </a:solidFill>
              <a:latin typeface="Arial"/>
              <a:ea typeface="Arial"/>
              <a:cs typeface="Arial"/>
              <a:sym typeface="Arial"/>
            </a:endParaRPr>
          </a:p>
        </p:txBody>
      </p:sp>
      <p:grpSp>
        <p:nvGrpSpPr>
          <p:cNvPr id="871" name="Google Shape;871;p20"/>
          <p:cNvGrpSpPr/>
          <p:nvPr/>
        </p:nvGrpSpPr>
        <p:grpSpPr>
          <a:xfrm>
            <a:off x="5252938" y="1584878"/>
            <a:ext cx="2916828" cy="2740198"/>
            <a:chOff x="5109516" y="2278588"/>
            <a:chExt cx="2923644" cy="2746601"/>
          </a:xfrm>
        </p:grpSpPr>
        <p:grpSp>
          <p:nvGrpSpPr>
            <p:cNvPr id="872" name="Google Shape;872;p20"/>
            <p:cNvGrpSpPr/>
            <p:nvPr/>
          </p:nvGrpSpPr>
          <p:grpSpPr>
            <a:xfrm>
              <a:off x="5109516" y="2278588"/>
              <a:ext cx="2923644" cy="2746601"/>
              <a:chOff x="3419872" y="1916832"/>
              <a:chExt cx="2923644" cy="2746601"/>
            </a:xfrm>
          </p:grpSpPr>
          <p:sp>
            <p:nvSpPr>
              <p:cNvPr id="873" name="Google Shape;873;p20"/>
              <p:cNvSpPr/>
              <p:nvPr/>
            </p:nvSpPr>
            <p:spPr>
              <a:xfrm>
                <a:off x="4014166" y="1916832"/>
                <a:ext cx="1735057" cy="1735057"/>
              </a:xfrm>
              <a:prstGeom prst="ellipse">
                <a:avLst/>
              </a:prstGeom>
              <a:solidFill>
                <a:schemeClr val="accent4">
                  <a:alpha val="89411"/>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Arial"/>
                  <a:ea typeface="Arial"/>
                  <a:cs typeface="Arial"/>
                  <a:sym typeface="Arial"/>
                </a:endParaRPr>
              </a:p>
            </p:txBody>
          </p:sp>
          <p:grpSp>
            <p:nvGrpSpPr>
              <p:cNvPr id="874" name="Google Shape;874;p20"/>
              <p:cNvGrpSpPr/>
              <p:nvPr/>
            </p:nvGrpSpPr>
            <p:grpSpPr>
              <a:xfrm>
                <a:off x="3419872" y="2928376"/>
                <a:ext cx="2923644" cy="1735057"/>
                <a:chOff x="3419872" y="2928376"/>
                <a:chExt cx="2923644" cy="1735057"/>
              </a:xfrm>
            </p:grpSpPr>
            <p:sp>
              <p:nvSpPr>
                <p:cNvPr id="875" name="Google Shape;875;p20"/>
                <p:cNvSpPr/>
                <p:nvPr/>
              </p:nvSpPr>
              <p:spPr>
                <a:xfrm>
                  <a:off x="4608459" y="2928376"/>
                  <a:ext cx="1735057" cy="1735057"/>
                </a:xfrm>
                <a:prstGeom prst="ellipse">
                  <a:avLst/>
                </a:prstGeom>
                <a:solidFill>
                  <a:schemeClr val="accent1">
                    <a:alpha val="49411"/>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Arial"/>
                    <a:ea typeface="Arial"/>
                    <a:cs typeface="Arial"/>
                    <a:sym typeface="Arial"/>
                  </a:endParaRPr>
                </a:p>
              </p:txBody>
            </p:sp>
            <p:sp>
              <p:nvSpPr>
                <p:cNvPr id="876" name="Google Shape;876;p20"/>
                <p:cNvSpPr/>
                <p:nvPr/>
              </p:nvSpPr>
              <p:spPr>
                <a:xfrm>
                  <a:off x="3419872" y="2928376"/>
                  <a:ext cx="1735057" cy="1735057"/>
                </a:xfrm>
                <a:prstGeom prst="ellipse">
                  <a:avLst/>
                </a:prstGeom>
                <a:solidFill>
                  <a:schemeClr val="accent3">
                    <a:alpha val="49411"/>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Arial"/>
                    <a:ea typeface="Arial"/>
                    <a:cs typeface="Arial"/>
                    <a:sym typeface="Arial"/>
                  </a:endParaRPr>
                </a:p>
              </p:txBody>
            </p:sp>
          </p:grpSp>
        </p:grpSp>
        <p:sp>
          <p:nvSpPr>
            <p:cNvPr id="877" name="Google Shape;877;p20"/>
            <p:cNvSpPr/>
            <p:nvPr/>
          </p:nvSpPr>
          <p:spPr>
            <a:xfrm>
              <a:off x="5109516" y="4013645"/>
              <a:ext cx="1188587" cy="300784"/>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chemeClr val="lt1"/>
                  </a:solidFill>
                  <a:latin typeface="Arial"/>
                  <a:ea typeface="Arial"/>
                  <a:cs typeface="Arial"/>
                  <a:sym typeface="Arial"/>
                </a:rPr>
                <a:t>Security</a:t>
              </a:r>
              <a:endParaRPr b="1" i="0" sz="15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chemeClr val="lt1"/>
                  </a:solidFill>
                  <a:latin typeface="Arial"/>
                  <a:ea typeface="Arial"/>
                  <a:cs typeface="Arial"/>
                  <a:sym typeface="Arial"/>
                </a:rPr>
                <a:t>Filtering</a:t>
              </a:r>
              <a:endParaRPr b="1" i="0" sz="1500" u="none" cap="none" strike="noStrike">
                <a:solidFill>
                  <a:schemeClr val="lt1"/>
                </a:solidFill>
                <a:latin typeface="Arial"/>
                <a:ea typeface="Arial"/>
                <a:cs typeface="Arial"/>
                <a:sym typeface="Arial"/>
              </a:endParaRPr>
            </a:p>
          </p:txBody>
        </p:sp>
        <p:sp>
          <p:nvSpPr>
            <p:cNvPr id="878" name="Google Shape;878;p20"/>
            <p:cNvSpPr/>
            <p:nvPr/>
          </p:nvSpPr>
          <p:spPr>
            <a:xfrm>
              <a:off x="6835695" y="4023390"/>
              <a:ext cx="1188587" cy="300784"/>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chemeClr val="lt1"/>
                  </a:solidFill>
                  <a:latin typeface="Arial"/>
                  <a:ea typeface="Arial"/>
                  <a:cs typeface="Arial"/>
                  <a:sym typeface="Arial"/>
                </a:rPr>
                <a:t>Exit Strategy</a:t>
              </a:r>
              <a:endParaRPr b="1" i="0" sz="1500" u="none" cap="none" strike="noStrike">
                <a:solidFill>
                  <a:schemeClr val="lt1"/>
                </a:solidFill>
                <a:latin typeface="Arial"/>
                <a:ea typeface="Arial"/>
                <a:cs typeface="Arial"/>
                <a:sym typeface="Arial"/>
              </a:endParaRPr>
            </a:p>
          </p:txBody>
        </p:sp>
        <p:sp>
          <p:nvSpPr>
            <p:cNvPr id="879" name="Google Shape;879;p20"/>
            <p:cNvSpPr/>
            <p:nvPr/>
          </p:nvSpPr>
          <p:spPr>
            <a:xfrm>
              <a:off x="5977044" y="2779458"/>
              <a:ext cx="1188587" cy="300784"/>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chemeClr val="lt1"/>
                  </a:solidFill>
                  <a:latin typeface="Arial"/>
                  <a:ea typeface="Arial"/>
                  <a:cs typeface="Arial"/>
                  <a:sym typeface="Arial"/>
                </a:rPr>
                <a:t>Volatility</a:t>
              </a:r>
              <a:endParaRPr b="1" i="0" sz="1500" u="none" cap="none" strike="noStrike">
                <a:solidFill>
                  <a:schemeClr val="lt1"/>
                </a:solidFill>
                <a:latin typeface="Arial"/>
                <a:ea typeface="Arial"/>
                <a:cs typeface="Arial"/>
                <a:sym typeface="Arial"/>
              </a:endParaRPr>
            </a:p>
          </p:txBody>
        </p:sp>
      </p:grpSp>
      <p:sp>
        <p:nvSpPr>
          <p:cNvPr id="880" name="Google Shape;880;p20"/>
          <p:cNvSpPr/>
          <p:nvPr/>
        </p:nvSpPr>
        <p:spPr>
          <a:xfrm>
            <a:off x="736300" y="2261350"/>
            <a:ext cx="4449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3F3F3F"/>
                </a:solidFill>
                <a:latin typeface="Arial"/>
                <a:ea typeface="Arial"/>
                <a:cs typeface="Arial"/>
                <a:sym typeface="Arial"/>
              </a:rPr>
              <a:t>2. Doesn’t discriminate between meaningless fluctuations and legitimate concerns</a:t>
            </a:r>
            <a:endParaRPr b="1" i="0" sz="1800" u="none" cap="none" strike="noStrike">
              <a:solidFill>
                <a:srgbClr val="3F3F3F"/>
              </a:solidFill>
              <a:latin typeface="Arial"/>
              <a:ea typeface="Arial"/>
              <a:cs typeface="Arial"/>
              <a:sym typeface="Arial"/>
            </a:endParaRPr>
          </a:p>
        </p:txBody>
      </p:sp>
      <p:sp>
        <p:nvSpPr>
          <p:cNvPr id="881" name="Google Shape;881;p20"/>
          <p:cNvSpPr/>
          <p:nvPr/>
        </p:nvSpPr>
        <p:spPr>
          <a:xfrm>
            <a:off x="736300" y="3089950"/>
            <a:ext cx="4288200" cy="1449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3F3F3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3F3F3F"/>
                </a:solidFill>
                <a:latin typeface="Arial"/>
                <a:ea typeface="Arial"/>
                <a:cs typeface="Arial"/>
                <a:sym typeface="Arial"/>
              </a:rPr>
              <a:t>3. Needs a strong exit strategy in order to avoid being too greedy or left “holding the bag”</a:t>
            </a:r>
            <a:endParaRPr b="1" i="0" sz="1800" u="none" cap="none" strike="noStrike">
              <a:solidFill>
                <a:srgbClr val="3F3F3F"/>
              </a:solidFill>
              <a:latin typeface="Arial"/>
              <a:ea typeface="Arial"/>
              <a:cs typeface="Arial"/>
              <a:sym typeface="Arial"/>
            </a:endParaRPr>
          </a:p>
        </p:txBody>
      </p:sp>
      <p:sp>
        <p:nvSpPr>
          <p:cNvPr id="882" name="Google Shape;882;p20"/>
          <p:cNvSpPr txBox="1"/>
          <p:nvPr>
            <p:ph idx="1" type="body"/>
          </p:nvPr>
        </p:nvSpPr>
        <p:spPr>
          <a:xfrm>
            <a:off x="242647" y="559432"/>
            <a:ext cx="8679900" cy="543300"/>
          </a:xfrm>
          <a:prstGeom prst="rect">
            <a:avLst/>
          </a:prstGeom>
          <a:noFill/>
          <a:ln>
            <a:noFill/>
          </a:ln>
        </p:spPr>
        <p:txBody>
          <a:bodyPr anchorCtr="0" anchor="ctr" bIns="34275" lIns="68575" spcFirstLastPara="1" rIns="68575" wrap="square" tIns="34275">
            <a:noAutofit/>
          </a:bodyPr>
          <a:lstStyle/>
          <a:p>
            <a:pPr indent="0" lvl="0" marL="0" rtl="0" algn="ctr">
              <a:lnSpc>
                <a:spcPct val="80000"/>
              </a:lnSpc>
              <a:spcBef>
                <a:spcPts val="0"/>
              </a:spcBef>
              <a:spcAft>
                <a:spcPts val="0"/>
              </a:spcAft>
              <a:buClr>
                <a:srgbClr val="262626"/>
              </a:buClr>
              <a:buSzPts val="3700"/>
              <a:buNone/>
            </a:pPr>
            <a:r>
              <a:rPr b="1" lang="en" sz="3700">
                <a:solidFill>
                  <a:srgbClr val="396569"/>
                </a:solidFill>
              </a:rPr>
              <a:t>Overview</a:t>
            </a:r>
            <a:endParaRPr b="1" sz="1100">
              <a:solidFill>
                <a:srgbClr val="396569"/>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6" name="Shape 886"/>
        <p:cNvGrpSpPr/>
        <p:nvPr/>
      </p:nvGrpSpPr>
      <p:grpSpPr>
        <a:xfrm>
          <a:off x="0" y="0"/>
          <a:ext cx="0" cy="0"/>
          <a:chOff x="0" y="0"/>
          <a:chExt cx="0" cy="0"/>
        </a:xfrm>
      </p:grpSpPr>
      <p:grpSp>
        <p:nvGrpSpPr>
          <p:cNvPr id="887" name="Google Shape;887;p21"/>
          <p:cNvGrpSpPr/>
          <p:nvPr/>
        </p:nvGrpSpPr>
        <p:grpSpPr>
          <a:xfrm>
            <a:off x="4404908" y="3931837"/>
            <a:ext cx="4499626" cy="167141"/>
            <a:chOff x="3881029" y="3284984"/>
            <a:chExt cx="6164716" cy="216000"/>
          </a:xfrm>
        </p:grpSpPr>
        <p:sp>
          <p:nvSpPr>
            <p:cNvPr id="888" name="Google Shape;888;p21"/>
            <p:cNvSpPr/>
            <p:nvPr/>
          </p:nvSpPr>
          <p:spPr>
            <a:xfrm>
              <a:off x="4025045" y="3284984"/>
              <a:ext cx="6020700" cy="216000"/>
            </a:xfrm>
            <a:prstGeom prst="rightArrow">
              <a:avLst>
                <a:gd fmla="val 45068" name="adj1"/>
                <a:gd fmla="val 66644" name="adj2"/>
              </a:avLst>
            </a:prstGeom>
            <a:solidFill>
              <a:srgbClr val="59595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889" name="Google Shape;889;p21"/>
            <p:cNvSpPr/>
            <p:nvPr/>
          </p:nvSpPr>
          <p:spPr>
            <a:xfrm>
              <a:off x="3881029" y="3284984"/>
              <a:ext cx="216000" cy="216000"/>
            </a:xfrm>
            <a:prstGeom prst="ellipse">
              <a:avLst/>
            </a:prstGeom>
            <a:solidFill>
              <a:srgbClr val="59595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grpSp>
      <p:sp>
        <p:nvSpPr>
          <p:cNvPr id="890" name="Google Shape;890;p21"/>
          <p:cNvSpPr txBox="1"/>
          <p:nvPr/>
        </p:nvSpPr>
        <p:spPr>
          <a:xfrm>
            <a:off x="4884311" y="4098887"/>
            <a:ext cx="775200" cy="230700"/>
          </a:xfrm>
          <a:prstGeom prst="rect">
            <a:avLst/>
          </a:prstGeom>
          <a:no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rPr b="1" i="0" lang="en" sz="1100" u="none" cap="none" strike="noStrike">
                <a:solidFill>
                  <a:srgbClr val="262626"/>
                </a:solidFill>
                <a:latin typeface="Arial"/>
                <a:ea typeface="Arial"/>
                <a:cs typeface="Arial"/>
                <a:sym typeface="Arial"/>
              </a:rPr>
              <a:t>Price</a:t>
            </a:r>
            <a:endParaRPr b="1" i="0" sz="1100" u="none" cap="none" strike="noStrike">
              <a:solidFill>
                <a:schemeClr val="accent1"/>
              </a:solidFill>
              <a:latin typeface="Arial"/>
              <a:ea typeface="Arial"/>
              <a:cs typeface="Arial"/>
              <a:sym typeface="Arial"/>
            </a:endParaRPr>
          </a:p>
        </p:txBody>
      </p:sp>
      <p:sp>
        <p:nvSpPr>
          <p:cNvPr id="891" name="Google Shape;891;p21"/>
          <p:cNvSpPr txBox="1"/>
          <p:nvPr/>
        </p:nvSpPr>
        <p:spPr>
          <a:xfrm>
            <a:off x="6250634" y="4098887"/>
            <a:ext cx="775200" cy="230700"/>
          </a:xfrm>
          <a:prstGeom prst="rect">
            <a:avLst/>
          </a:prstGeom>
          <a:no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rPr b="1" i="0" lang="en" sz="1100" u="none" cap="none" strike="noStrike">
                <a:solidFill>
                  <a:srgbClr val="262626"/>
                </a:solidFill>
                <a:latin typeface="Arial"/>
                <a:ea typeface="Arial"/>
                <a:cs typeface="Arial"/>
                <a:sym typeface="Arial"/>
              </a:rPr>
              <a:t>Volumn</a:t>
            </a:r>
            <a:endParaRPr b="1" i="0" sz="1100" u="none" cap="none" strike="noStrike">
              <a:solidFill>
                <a:schemeClr val="accent1"/>
              </a:solidFill>
              <a:latin typeface="Arial"/>
              <a:ea typeface="Arial"/>
              <a:cs typeface="Arial"/>
              <a:sym typeface="Arial"/>
            </a:endParaRPr>
          </a:p>
        </p:txBody>
      </p:sp>
      <p:sp>
        <p:nvSpPr>
          <p:cNvPr id="892" name="Google Shape;892;p21"/>
          <p:cNvSpPr txBox="1"/>
          <p:nvPr/>
        </p:nvSpPr>
        <p:spPr>
          <a:xfrm>
            <a:off x="7616955" y="4098887"/>
            <a:ext cx="775200" cy="230700"/>
          </a:xfrm>
          <a:prstGeom prst="rect">
            <a:avLst/>
          </a:prstGeom>
          <a:no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rPr b="1" i="0" lang="en" sz="1100" u="none" cap="none" strike="noStrike">
                <a:solidFill>
                  <a:srgbClr val="262626"/>
                </a:solidFill>
                <a:latin typeface="Arial"/>
                <a:ea typeface="Arial"/>
                <a:cs typeface="Arial"/>
                <a:sym typeface="Arial"/>
              </a:rPr>
              <a:t>Returns</a:t>
            </a:r>
            <a:endParaRPr b="1" i="0" sz="1100" u="none" cap="none" strike="noStrike">
              <a:solidFill>
                <a:schemeClr val="accent1"/>
              </a:solidFill>
              <a:latin typeface="Arial"/>
              <a:ea typeface="Arial"/>
              <a:cs typeface="Arial"/>
              <a:sym typeface="Arial"/>
            </a:endParaRPr>
          </a:p>
        </p:txBody>
      </p:sp>
      <p:sp>
        <p:nvSpPr>
          <p:cNvPr id="893" name="Google Shape;893;p21"/>
          <p:cNvSpPr/>
          <p:nvPr/>
        </p:nvSpPr>
        <p:spPr>
          <a:xfrm>
            <a:off x="4496640" y="4392683"/>
            <a:ext cx="4408200" cy="435600"/>
          </a:xfrm>
          <a:prstGeom prst="rect">
            <a:avLst/>
          </a:prstGeom>
          <a:solidFill>
            <a:srgbClr val="D8D8D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894" name="Google Shape;894;p21"/>
          <p:cNvSpPr txBox="1"/>
          <p:nvPr/>
        </p:nvSpPr>
        <p:spPr>
          <a:xfrm>
            <a:off x="4716135" y="4392966"/>
            <a:ext cx="1111500" cy="438600"/>
          </a:xfrm>
          <a:prstGeom prst="rect">
            <a:avLst/>
          </a:prstGeom>
          <a:no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chemeClr val="accent1"/>
                </a:solidFill>
                <a:latin typeface="Arial"/>
                <a:ea typeface="Arial"/>
                <a:cs typeface="Arial"/>
                <a:sym typeface="Arial"/>
              </a:rPr>
              <a:t>$</a:t>
            </a:r>
            <a:r>
              <a:rPr b="1" i="0" lang="en" sz="2400" u="none" cap="none" strike="noStrike">
                <a:solidFill>
                  <a:schemeClr val="accent1"/>
                </a:solidFill>
                <a:latin typeface="Arial"/>
                <a:ea typeface="Arial"/>
                <a:cs typeface="Arial"/>
                <a:sym typeface="Arial"/>
              </a:rPr>
              <a:t>120</a:t>
            </a:r>
            <a:endParaRPr b="1" i="0" sz="2400" u="none" cap="none" strike="noStrike">
              <a:solidFill>
                <a:schemeClr val="accent1"/>
              </a:solidFill>
              <a:latin typeface="Arial"/>
              <a:ea typeface="Arial"/>
              <a:cs typeface="Arial"/>
              <a:sym typeface="Arial"/>
            </a:endParaRPr>
          </a:p>
        </p:txBody>
      </p:sp>
      <p:pic>
        <p:nvPicPr>
          <p:cNvPr id="895" name="Google Shape;895;p21"/>
          <p:cNvPicPr preferRelativeResize="0"/>
          <p:nvPr/>
        </p:nvPicPr>
        <p:blipFill rotWithShape="1">
          <a:blip r:embed="rId3">
            <a:alphaModFix/>
          </a:blip>
          <a:srcRect b="0" l="0" r="0" t="0"/>
          <a:stretch/>
        </p:blipFill>
        <p:spPr>
          <a:xfrm>
            <a:off x="4496639" y="1680439"/>
            <a:ext cx="4290000" cy="2383800"/>
          </a:xfrm>
          <a:prstGeom prst="rect">
            <a:avLst/>
          </a:prstGeom>
          <a:noFill/>
          <a:ln>
            <a:noFill/>
          </a:ln>
        </p:spPr>
      </p:pic>
      <p:sp>
        <p:nvSpPr>
          <p:cNvPr id="896" name="Google Shape;896;p21"/>
          <p:cNvSpPr txBox="1"/>
          <p:nvPr/>
        </p:nvSpPr>
        <p:spPr>
          <a:xfrm>
            <a:off x="6082458" y="4392966"/>
            <a:ext cx="1111500" cy="438600"/>
          </a:xfrm>
          <a:prstGeom prst="rect">
            <a:avLst/>
          </a:prstGeom>
          <a:no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chemeClr val="accent2"/>
                </a:solidFill>
                <a:latin typeface="Arial"/>
                <a:ea typeface="Arial"/>
                <a:cs typeface="Arial"/>
                <a:sym typeface="Arial"/>
              </a:rPr>
              <a:t>$</a:t>
            </a:r>
            <a:r>
              <a:rPr b="1" i="0" lang="en" sz="2400" u="none" cap="none" strike="noStrike">
                <a:solidFill>
                  <a:schemeClr val="accent2"/>
                </a:solidFill>
                <a:latin typeface="Arial"/>
                <a:ea typeface="Arial"/>
                <a:cs typeface="Arial"/>
                <a:sym typeface="Arial"/>
              </a:rPr>
              <a:t>90</a:t>
            </a:r>
            <a:endParaRPr b="1" i="0" sz="2400" u="none" cap="none" strike="noStrike">
              <a:solidFill>
                <a:schemeClr val="accent2"/>
              </a:solidFill>
              <a:latin typeface="Arial"/>
              <a:ea typeface="Arial"/>
              <a:cs typeface="Arial"/>
              <a:sym typeface="Arial"/>
            </a:endParaRPr>
          </a:p>
        </p:txBody>
      </p:sp>
      <p:sp>
        <p:nvSpPr>
          <p:cNvPr id="897" name="Google Shape;897;p21"/>
          <p:cNvSpPr txBox="1"/>
          <p:nvPr/>
        </p:nvSpPr>
        <p:spPr>
          <a:xfrm>
            <a:off x="7448780" y="4392966"/>
            <a:ext cx="1111500" cy="438600"/>
          </a:xfrm>
          <a:prstGeom prst="rect">
            <a:avLst/>
          </a:prstGeom>
          <a:no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chemeClr val="accent3"/>
                </a:solidFill>
                <a:latin typeface="Arial"/>
                <a:ea typeface="Arial"/>
                <a:cs typeface="Arial"/>
                <a:sym typeface="Arial"/>
              </a:rPr>
              <a:t>$</a:t>
            </a:r>
            <a:r>
              <a:rPr b="1" i="0" lang="en" sz="2400" u="none" cap="none" strike="noStrike">
                <a:solidFill>
                  <a:schemeClr val="accent3"/>
                </a:solidFill>
                <a:latin typeface="Arial"/>
                <a:ea typeface="Arial"/>
                <a:cs typeface="Arial"/>
                <a:sym typeface="Arial"/>
              </a:rPr>
              <a:t>210</a:t>
            </a:r>
            <a:endParaRPr b="1" i="0" sz="2400" u="none" cap="none" strike="noStrike">
              <a:solidFill>
                <a:schemeClr val="accent3"/>
              </a:solidFill>
              <a:latin typeface="Arial"/>
              <a:ea typeface="Arial"/>
              <a:cs typeface="Arial"/>
              <a:sym typeface="Arial"/>
            </a:endParaRPr>
          </a:p>
        </p:txBody>
      </p:sp>
      <p:grpSp>
        <p:nvGrpSpPr>
          <p:cNvPr id="898" name="Google Shape;898;p21"/>
          <p:cNvGrpSpPr/>
          <p:nvPr/>
        </p:nvGrpSpPr>
        <p:grpSpPr>
          <a:xfrm>
            <a:off x="716692" y="2084507"/>
            <a:ext cx="154575" cy="154575"/>
            <a:chOff x="2411760" y="3708613"/>
            <a:chExt cx="206100" cy="206100"/>
          </a:xfrm>
        </p:grpSpPr>
        <p:sp>
          <p:nvSpPr>
            <p:cNvPr id="899" name="Google Shape;899;p21"/>
            <p:cNvSpPr/>
            <p:nvPr/>
          </p:nvSpPr>
          <p:spPr>
            <a:xfrm>
              <a:off x="2411760" y="3708613"/>
              <a:ext cx="206100" cy="2061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900" name="Google Shape;900;p21"/>
            <p:cNvSpPr/>
            <p:nvPr/>
          </p:nvSpPr>
          <p:spPr>
            <a:xfrm>
              <a:off x="2478836" y="3755880"/>
              <a:ext cx="72000" cy="108000"/>
            </a:xfrm>
            <a:prstGeom prst="chevron">
              <a:avLst>
                <a:gd fmla="val 65228" name="adj"/>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grpSp>
      <p:sp>
        <p:nvSpPr>
          <p:cNvPr id="901" name="Google Shape;901;p21"/>
          <p:cNvSpPr txBox="1"/>
          <p:nvPr/>
        </p:nvSpPr>
        <p:spPr>
          <a:xfrm>
            <a:off x="911200" y="1800681"/>
            <a:ext cx="2915100" cy="746700"/>
          </a:xfrm>
          <a:prstGeom prst="rect">
            <a:avLst/>
          </a:prstGeom>
          <a:noFill/>
          <a:ln>
            <a:noFill/>
          </a:ln>
        </p:spPr>
        <p:txBody>
          <a:bodyPr anchorCtr="0" anchor="ctr" bIns="34275" lIns="68575" spcFirstLastPara="1" rIns="68575" wrap="square" tIns="34275">
            <a:noAutofit/>
          </a:bodyPr>
          <a:lstStyle/>
          <a:p>
            <a:pPr indent="0" lvl="0" marL="0" marR="0" rtl="0" algn="l">
              <a:lnSpc>
                <a:spcPct val="125000"/>
              </a:lnSpc>
              <a:spcBef>
                <a:spcPts val="0"/>
              </a:spcBef>
              <a:spcAft>
                <a:spcPts val="0"/>
              </a:spcAft>
              <a:buClr>
                <a:srgbClr val="000000"/>
              </a:buClr>
              <a:buSzPts val="1400"/>
              <a:buFont typeface="Arial"/>
              <a:buNone/>
            </a:pPr>
            <a:r>
              <a:rPr b="1" i="0" lang="en" sz="1400" u="none" cap="none" strike="noStrike">
                <a:solidFill>
                  <a:schemeClr val="accent1"/>
                </a:solidFill>
                <a:latin typeface="Arial"/>
                <a:ea typeface="Arial"/>
                <a:cs typeface="Arial"/>
                <a:sym typeface="Arial"/>
              </a:rPr>
              <a:t>Use Top 10 eatery chains’ history data within 2019 to find the Best Pair of stock company</a:t>
            </a:r>
            <a:endParaRPr b="1" i="0" sz="1400" u="none" cap="none" strike="noStrike">
              <a:solidFill>
                <a:schemeClr val="accent1"/>
              </a:solidFill>
              <a:latin typeface="Arial"/>
              <a:ea typeface="Arial"/>
              <a:cs typeface="Arial"/>
              <a:sym typeface="Arial"/>
            </a:endParaRPr>
          </a:p>
        </p:txBody>
      </p:sp>
      <p:grpSp>
        <p:nvGrpSpPr>
          <p:cNvPr id="902" name="Google Shape;902;p21"/>
          <p:cNvGrpSpPr/>
          <p:nvPr/>
        </p:nvGrpSpPr>
        <p:grpSpPr>
          <a:xfrm>
            <a:off x="4882670" y="1646032"/>
            <a:ext cx="778576" cy="230850"/>
            <a:chOff x="380678" y="3645024"/>
            <a:chExt cx="1038102" cy="307800"/>
          </a:xfrm>
        </p:grpSpPr>
        <p:sp>
          <p:nvSpPr>
            <p:cNvPr id="903" name="Google Shape;903;p21"/>
            <p:cNvSpPr/>
            <p:nvPr/>
          </p:nvSpPr>
          <p:spPr>
            <a:xfrm>
              <a:off x="380678" y="3690901"/>
              <a:ext cx="216000" cy="2160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904" name="Google Shape;904;p21"/>
            <p:cNvSpPr txBox="1"/>
            <p:nvPr/>
          </p:nvSpPr>
          <p:spPr>
            <a:xfrm>
              <a:off x="650480" y="3645024"/>
              <a:ext cx="768300" cy="3078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rgbClr val="262626"/>
                  </a:solidFill>
                  <a:latin typeface="Arial"/>
                  <a:ea typeface="Arial"/>
                  <a:cs typeface="Arial"/>
                  <a:sym typeface="Arial"/>
                </a:rPr>
                <a:t>SBUX</a:t>
              </a:r>
              <a:endParaRPr b="1" i="0" sz="1100" u="none" cap="none" strike="noStrike">
                <a:solidFill>
                  <a:srgbClr val="262626"/>
                </a:solidFill>
                <a:latin typeface="Arial"/>
                <a:ea typeface="Arial"/>
                <a:cs typeface="Arial"/>
                <a:sym typeface="Arial"/>
              </a:endParaRPr>
            </a:p>
          </p:txBody>
        </p:sp>
      </p:grpSp>
      <p:grpSp>
        <p:nvGrpSpPr>
          <p:cNvPr id="905" name="Google Shape;905;p21"/>
          <p:cNvGrpSpPr/>
          <p:nvPr/>
        </p:nvGrpSpPr>
        <p:grpSpPr>
          <a:xfrm>
            <a:off x="6217232" y="1646032"/>
            <a:ext cx="841927" cy="230850"/>
            <a:chOff x="380678" y="3933056"/>
            <a:chExt cx="1122569" cy="307800"/>
          </a:xfrm>
        </p:grpSpPr>
        <p:sp>
          <p:nvSpPr>
            <p:cNvPr id="906" name="Google Shape;906;p21"/>
            <p:cNvSpPr/>
            <p:nvPr/>
          </p:nvSpPr>
          <p:spPr>
            <a:xfrm>
              <a:off x="380678" y="3969408"/>
              <a:ext cx="216000" cy="216000"/>
            </a:xfrm>
            <a:prstGeom prst="ellipse">
              <a:avLst/>
            </a:prstGeom>
            <a:solidFill>
              <a:schemeClr val="accen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907" name="Google Shape;907;p21"/>
            <p:cNvSpPr txBox="1"/>
            <p:nvPr/>
          </p:nvSpPr>
          <p:spPr>
            <a:xfrm>
              <a:off x="648247" y="3933056"/>
              <a:ext cx="855000" cy="3078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rgbClr val="262626"/>
                  </a:solidFill>
                  <a:latin typeface="Arial"/>
                  <a:ea typeface="Arial"/>
                  <a:cs typeface="Arial"/>
                  <a:sym typeface="Arial"/>
                </a:rPr>
                <a:t>DNKN</a:t>
              </a:r>
              <a:endParaRPr b="1" i="0" sz="1100" u="none" cap="none" strike="noStrike">
                <a:solidFill>
                  <a:srgbClr val="262626"/>
                </a:solidFill>
                <a:latin typeface="Arial"/>
                <a:ea typeface="Arial"/>
                <a:cs typeface="Arial"/>
                <a:sym typeface="Arial"/>
              </a:endParaRPr>
            </a:p>
          </p:txBody>
        </p:sp>
      </p:grpSp>
      <p:grpSp>
        <p:nvGrpSpPr>
          <p:cNvPr id="908" name="Google Shape;908;p21"/>
          <p:cNvGrpSpPr/>
          <p:nvPr/>
        </p:nvGrpSpPr>
        <p:grpSpPr>
          <a:xfrm>
            <a:off x="7582419" y="1646032"/>
            <a:ext cx="844303" cy="230850"/>
            <a:chOff x="380678" y="4221088"/>
            <a:chExt cx="1125737" cy="307800"/>
          </a:xfrm>
        </p:grpSpPr>
        <p:sp>
          <p:nvSpPr>
            <p:cNvPr id="909" name="Google Shape;909;p21"/>
            <p:cNvSpPr/>
            <p:nvPr/>
          </p:nvSpPr>
          <p:spPr>
            <a:xfrm>
              <a:off x="380678" y="4257440"/>
              <a:ext cx="216000" cy="216000"/>
            </a:xfrm>
            <a:prstGeom prst="ellipse">
              <a:avLst/>
            </a:prstGeom>
            <a:solidFill>
              <a:schemeClr val="accent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910" name="Google Shape;910;p21"/>
            <p:cNvSpPr txBox="1"/>
            <p:nvPr/>
          </p:nvSpPr>
          <p:spPr>
            <a:xfrm>
              <a:off x="646015" y="4221088"/>
              <a:ext cx="860400" cy="3078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rgbClr val="262626"/>
                  </a:solidFill>
                  <a:latin typeface="Arial"/>
                  <a:ea typeface="Arial"/>
                  <a:cs typeface="Arial"/>
                  <a:sym typeface="Arial"/>
                </a:rPr>
                <a:t>DQ</a:t>
              </a:r>
              <a:endParaRPr b="1" i="0" sz="1100" u="none" cap="none" strike="noStrike">
                <a:solidFill>
                  <a:srgbClr val="262626"/>
                </a:solidFill>
                <a:latin typeface="Arial"/>
                <a:ea typeface="Arial"/>
                <a:cs typeface="Arial"/>
                <a:sym typeface="Arial"/>
              </a:endParaRPr>
            </a:p>
          </p:txBody>
        </p:sp>
      </p:grpSp>
      <p:grpSp>
        <p:nvGrpSpPr>
          <p:cNvPr id="911" name="Google Shape;911;p21"/>
          <p:cNvGrpSpPr/>
          <p:nvPr/>
        </p:nvGrpSpPr>
        <p:grpSpPr>
          <a:xfrm>
            <a:off x="716691" y="3123197"/>
            <a:ext cx="154575" cy="154575"/>
            <a:chOff x="2411760" y="3708613"/>
            <a:chExt cx="206100" cy="206100"/>
          </a:xfrm>
        </p:grpSpPr>
        <p:sp>
          <p:nvSpPr>
            <p:cNvPr id="912" name="Google Shape;912;p21"/>
            <p:cNvSpPr/>
            <p:nvPr/>
          </p:nvSpPr>
          <p:spPr>
            <a:xfrm>
              <a:off x="2411760" y="3708613"/>
              <a:ext cx="206100" cy="206100"/>
            </a:xfrm>
            <a:prstGeom prst="ellipse">
              <a:avLst/>
            </a:prstGeom>
            <a:solidFill>
              <a:schemeClr val="accen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913" name="Google Shape;913;p21"/>
            <p:cNvSpPr/>
            <p:nvPr/>
          </p:nvSpPr>
          <p:spPr>
            <a:xfrm>
              <a:off x="2478836" y="3755880"/>
              <a:ext cx="72000" cy="108000"/>
            </a:xfrm>
            <a:prstGeom prst="chevron">
              <a:avLst>
                <a:gd fmla="val 65228" name="adj"/>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grpSp>
      <p:sp>
        <p:nvSpPr>
          <p:cNvPr id="914" name="Google Shape;914;p21"/>
          <p:cNvSpPr txBox="1"/>
          <p:nvPr/>
        </p:nvSpPr>
        <p:spPr>
          <a:xfrm>
            <a:off x="911200" y="2775874"/>
            <a:ext cx="2915100" cy="746700"/>
          </a:xfrm>
          <a:prstGeom prst="rect">
            <a:avLst/>
          </a:prstGeom>
          <a:noFill/>
          <a:ln>
            <a:noFill/>
          </a:ln>
        </p:spPr>
        <p:txBody>
          <a:bodyPr anchorCtr="0" anchor="ctr" bIns="34275" lIns="68575" spcFirstLastPara="1" rIns="68575" wrap="square" tIns="34275">
            <a:noAutofit/>
          </a:bodyPr>
          <a:lstStyle/>
          <a:p>
            <a:pPr indent="0" lvl="0" marL="0" marR="0" rtl="0" algn="l">
              <a:lnSpc>
                <a:spcPct val="125000"/>
              </a:lnSpc>
              <a:spcBef>
                <a:spcPts val="0"/>
              </a:spcBef>
              <a:spcAft>
                <a:spcPts val="0"/>
              </a:spcAft>
              <a:buClr>
                <a:srgbClr val="000000"/>
              </a:buClr>
              <a:buSzPts val="1400"/>
              <a:buFont typeface="Arial"/>
              <a:buNone/>
            </a:pPr>
            <a:r>
              <a:rPr b="1" i="0" lang="en" sz="1400" u="none" cap="none" strike="noStrike">
                <a:solidFill>
                  <a:schemeClr val="accent2"/>
                </a:solidFill>
                <a:latin typeface="Arial"/>
                <a:ea typeface="Arial"/>
                <a:cs typeface="Arial"/>
                <a:sym typeface="Arial"/>
              </a:rPr>
              <a:t>Define [Best Pair] as long-term and short-term stock to do the hedge model training</a:t>
            </a:r>
            <a:endParaRPr b="1" i="0" sz="1400" u="none" cap="none" strike="noStrike">
              <a:solidFill>
                <a:schemeClr val="accent2"/>
              </a:solidFill>
              <a:latin typeface="Arial"/>
              <a:ea typeface="Arial"/>
              <a:cs typeface="Arial"/>
              <a:sym typeface="Arial"/>
            </a:endParaRPr>
          </a:p>
        </p:txBody>
      </p:sp>
      <p:grpSp>
        <p:nvGrpSpPr>
          <p:cNvPr id="915" name="Google Shape;915;p21"/>
          <p:cNvGrpSpPr/>
          <p:nvPr/>
        </p:nvGrpSpPr>
        <p:grpSpPr>
          <a:xfrm>
            <a:off x="716689" y="3933286"/>
            <a:ext cx="154575" cy="154575"/>
            <a:chOff x="2411760" y="3708613"/>
            <a:chExt cx="206100" cy="206100"/>
          </a:xfrm>
        </p:grpSpPr>
        <p:sp>
          <p:nvSpPr>
            <p:cNvPr id="916" name="Google Shape;916;p21"/>
            <p:cNvSpPr/>
            <p:nvPr/>
          </p:nvSpPr>
          <p:spPr>
            <a:xfrm>
              <a:off x="2411760" y="3708613"/>
              <a:ext cx="206100" cy="206100"/>
            </a:xfrm>
            <a:prstGeom prst="ellipse">
              <a:avLst/>
            </a:prstGeom>
            <a:solidFill>
              <a:schemeClr val="accent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917" name="Google Shape;917;p21"/>
            <p:cNvSpPr/>
            <p:nvPr/>
          </p:nvSpPr>
          <p:spPr>
            <a:xfrm>
              <a:off x="2478836" y="3755880"/>
              <a:ext cx="72000" cy="108000"/>
            </a:xfrm>
            <a:prstGeom prst="chevron">
              <a:avLst>
                <a:gd fmla="val 65228" name="adj"/>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grpSp>
      <p:sp>
        <p:nvSpPr>
          <p:cNvPr id="918" name="Google Shape;918;p21"/>
          <p:cNvSpPr txBox="1"/>
          <p:nvPr/>
        </p:nvSpPr>
        <p:spPr>
          <a:xfrm>
            <a:off x="911200" y="3791397"/>
            <a:ext cx="2915100" cy="549600"/>
          </a:xfrm>
          <a:prstGeom prst="rect">
            <a:avLst/>
          </a:prstGeom>
          <a:noFill/>
          <a:ln>
            <a:noFill/>
          </a:ln>
        </p:spPr>
        <p:txBody>
          <a:bodyPr anchorCtr="0" anchor="ctr" bIns="34275" lIns="68575" spcFirstLastPara="1" rIns="68575" wrap="square" tIns="34275">
            <a:noAutofit/>
          </a:bodyPr>
          <a:lstStyle/>
          <a:p>
            <a:pPr indent="0" lvl="0" marL="0" marR="0" rtl="0" algn="l">
              <a:lnSpc>
                <a:spcPct val="125000"/>
              </a:lnSpc>
              <a:spcBef>
                <a:spcPts val="0"/>
              </a:spcBef>
              <a:spcAft>
                <a:spcPts val="0"/>
              </a:spcAft>
              <a:buClr>
                <a:srgbClr val="000000"/>
              </a:buClr>
              <a:buSzPts val="1400"/>
              <a:buFont typeface="Arial"/>
              <a:buNone/>
            </a:pPr>
            <a:r>
              <a:rPr b="1" i="0" lang="en" sz="1400" u="none" cap="none" strike="noStrike">
                <a:solidFill>
                  <a:schemeClr val="accent3"/>
                </a:solidFill>
                <a:latin typeface="Arial"/>
                <a:ea typeface="Arial"/>
                <a:cs typeface="Arial"/>
                <a:sym typeface="Arial"/>
              </a:rPr>
              <a:t>Use hedge model to find the best time to buy and sell</a:t>
            </a:r>
            <a:endParaRPr b="1" i="0" sz="1400" u="none" cap="none" strike="noStrike">
              <a:solidFill>
                <a:schemeClr val="accent3"/>
              </a:solidFill>
              <a:latin typeface="Arial"/>
              <a:ea typeface="Arial"/>
              <a:cs typeface="Arial"/>
              <a:sym typeface="Arial"/>
            </a:endParaRPr>
          </a:p>
        </p:txBody>
      </p:sp>
      <p:sp>
        <p:nvSpPr>
          <p:cNvPr id="919" name="Google Shape;919;p21"/>
          <p:cNvSpPr txBox="1"/>
          <p:nvPr>
            <p:ph idx="1" type="body"/>
          </p:nvPr>
        </p:nvSpPr>
        <p:spPr>
          <a:xfrm>
            <a:off x="590875" y="443950"/>
            <a:ext cx="5293500" cy="835500"/>
          </a:xfrm>
          <a:prstGeom prst="rect">
            <a:avLst/>
          </a:prstGeom>
          <a:noFill/>
          <a:ln>
            <a:noFill/>
          </a:ln>
        </p:spPr>
        <p:txBody>
          <a:bodyPr anchorCtr="0" anchor="ctr" bIns="34275" lIns="68575" spcFirstLastPara="1" rIns="68575" wrap="square" tIns="34275">
            <a:noAutofit/>
          </a:bodyPr>
          <a:lstStyle/>
          <a:p>
            <a:pPr indent="0" lvl="0" marL="0" rtl="0" algn="l">
              <a:lnSpc>
                <a:spcPct val="115000"/>
              </a:lnSpc>
              <a:spcBef>
                <a:spcPts val="0"/>
              </a:spcBef>
              <a:spcAft>
                <a:spcPts val="0"/>
              </a:spcAft>
              <a:buClr>
                <a:srgbClr val="262626"/>
              </a:buClr>
              <a:buSzPts val="3700"/>
              <a:buNone/>
            </a:pPr>
            <a:r>
              <a:rPr b="1" lang="en" sz="3000">
                <a:solidFill>
                  <a:srgbClr val="5DABB5"/>
                </a:solidFill>
              </a:rPr>
              <a:t>Approach Four</a:t>
            </a:r>
            <a:endParaRPr b="1" sz="3000">
              <a:solidFill>
                <a:srgbClr val="5DABB5"/>
              </a:solidFill>
            </a:endParaRPr>
          </a:p>
          <a:p>
            <a:pPr indent="0" lvl="0" marL="0" rtl="0" algn="l">
              <a:lnSpc>
                <a:spcPct val="115000"/>
              </a:lnSpc>
              <a:spcBef>
                <a:spcPts val="0"/>
              </a:spcBef>
              <a:spcAft>
                <a:spcPts val="0"/>
              </a:spcAft>
              <a:buClr>
                <a:srgbClr val="262626"/>
              </a:buClr>
              <a:buSzPts val="3700"/>
              <a:buNone/>
            </a:pPr>
            <a:r>
              <a:rPr lang="en" sz="2400">
                <a:solidFill>
                  <a:srgbClr val="5DABB5"/>
                </a:solidFill>
              </a:rPr>
              <a:t>Using cointegration algorithm</a:t>
            </a:r>
            <a:endParaRPr sz="2400">
              <a:solidFill>
                <a:srgbClr val="5DABB5"/>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3" name="Shape 923"/>
        <p:cNvGrpSpPr/>
        <p:nvPr/>
      </p:nvGrpSpPr>
      <p:grpSpPr>
        <a:xfrm>
          <a:off x="0" y="0"/>
          <a:ext cx="0" cy="0"/>
          <a:chOff x="0" y="0"/>
          <a:chExt cx="0" cy="0"/>
        </a:xfrm>
      </p:grpSpPr>
      <p:sp>
        <p:nvSpPr>
          <p:cNvPr id="924" name="Google Shape;924;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SzPts val="1800"/>
              <a:buNone/>
            </a:pPr>
            <a:r>
              <a:t/>
            </a:r>
            <a:endParaRPr/>
          </a:p>
          <a:p>
            <a:pPr indent="0" lvl="0" marL="457200" rtl="0" algn="l">
              <a:lnSpc>
                <a:spcPct val="115000"/>
              </a:lnSpc>
              <a:spcBef>
                <a:spcPts val="1600"/>
              </a:spcBef>
              <a:spcAft>
                <a:spcPts val="0"/>
              </a:spcAft>
              <a:buSzPts val="1800"/>
              <a:buNone/>
            </a:pPr>
            <a:r>
              <a:t/>
            </a:r>
            <a:endParaRPr/>
          </a:p>
          <a:p>
            <a:pPr indent="0" lvl="0" marL="45720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pic>
        <p:nvPicPr>
          <p:cNvPr id="925" name="Google Shape;925;p22"/>
          <p:cNvPicPr preferRelativeResize="0"/>
          <p:nvPr/>
        </p:nvPicPr>
        <p:blipFill rotWithShape="1">
          <a:blip r:embed="rId3">
            <a:alphaModFix/>
          </a:blip>
          <a:srcRect b="0" l="0" r="0" t="0"/>
          <a:stretch/>
        </p:blipFill>
        <p:spPr>
          <a:xfrm>
            <a:off x="516752" y="2"/>
            <a:ext cx="8110487" cy="5143500"/>
          </a:xfrm>
          <a:prstGeom prst="rect">
            <a:avLst/>
          </a:prstGeom>
          <a:noFill/>
          <a:ln>
            <a:noFill/>
          </a:ln>
        </p:spPr>
      </p:pic>
      <p:sp>
        <p:nvSpPr>
          <p:cNvPr id="926" name="Google Shape;926;p22"/>
          <p:cNvSpPr txBox="1"/>
          <p:nvPr/>
        </p:nvSpPr>
        <p:spPr>
          <a:xfrm>
            <a:off x="1231775" y="3252500"/>
            <a:ext cx="4438200" cy="138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rPr b="1" i="0" lang="en" sz="4800" u="none" cap="none" strike="noStrike">
                <a:solidFill>
                  <a:srgbClr val="396569"/>
                </a:solidFill>
                <a:latin typeface="Arial"/>
                <a:ea typeface="Arial"/>
                <a:cs typeface="Arial"/>
                <a:sym typeface="Arial"/>
              </a:rPr>
              <a:t>Heatmap</a:t>
            </a:r>
            <a:endParaRPr b="1" i="0" sz="4800" u="none" cap="none" strike="noStrike">
              <a:solidFill>
                <a:srgbClr val="39656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rPr b="0" i="0" lang="en" sz="3600" u="none" cap="none" strike="noStrike">
                <a:solidFill>
                  <a:srgbClr val="396569"/>
                </a:solidFill>
                <a:latin typeface="Arial"/>
                <a:ea typeface="Arial"/>
                <a:cs typeface="Arial"/>
                <a:sym typeface="Arial"/>
              </a:rPr>
              <a:t>Find the </a:t>
            </a:r>
            <a:r>
              <a:rPr b="0" i="0" lang="en" sz="3600" u="sng" cap="none" strike="noStrike">
                <a:solidFill>
                  <a:srgbClr val="396569"/>
                </a:solidFill>
                <a:latin typeface="Arial"/>
                <a:ea typeface="Arial"/>
                <a:cs typeface="Arial"/>
                <a:sym typeface="Arial"/>
              </a:rPr>
              <a:t>Best Pair</a:t>
            </a:r>
            <a:endParaRPr b="0" i="0" sz="3600" u="sng" cap="none" strike="noStrike">
              <a:solidFill>
                <a:srgbClr val="396569"/>
              </a:solidFill>
              <a:latin typeface="Arial"/>
              <a:ea typeface="Arial"/>
              <a:cs typeface="Arial"/>
              <a:sym typeface="Arial"/>
            </a:endParaRPr>
          </a:p>
        </p:txBody>
      </p:sp>
      <p:sp>
        <p:nvSpPr>
          <p:cNvPr id="927" name="Google Shape;927;p22"/>
          <p:cNvSpPr txBox="1"/>
          <p:nvPr/>
        </p:nvSpPr>
        <p:spPr>
          <a:xfrm>
            <a:off x="5707675" y="2571750"/>
            <a:ext cx="874500" cy="680700"/>
          </a:xfrm>
          <a:prstGeom prst="rect">
            <a:avLst/>
          </a:prstGeom>
          <a:noFill/>
          <a:ln cap="flat" cmpd="sng" w="28575">
            <a:solidFill>
              <a:srgbClr val="FF0000"/>
            </a:solidFill>
            <a:prstDash val="dash"/>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22"/>
          <p:cNvSpPr txBox="1"/>
          <p:nvPr/>
        </p:nvSpPr>
        <p:spPr>
          <a:xfrm>
            <a:off x="357325" y="2736300"/>
            <a:ext cx="648900" cy="3762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22"/>
          <p:cNvSpPr txBox="1"/>
          <p:nvPr/>
        </p:nvSpPr>
        <p:spPr>
          <a:xfrm>
            <a:off x="5820475" y="4880225"/>
            <a:ext cx="648900" cy="2634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3" name="Shape 933"/>
        <p:cNvGrpSpPr/>
        <p:nvPr/>
      </p:nvGrpSpPr>
      <p:grpSpPr>
        <a:xfrm>
          <a:off x="0" y="0"/>
          <a:ext cx="0" cy="0"/>
          <a:chOff x="0" y="0"/>
          <a:chExt cx="0" cy="0"/>
        </a:xfrm>
      </p:grpSpPr>
      <p:pic>
        <p:nvPicPr>
          <p:cNvPr id="934" name="Google Shape;934;p23"/>
          <p:cNvPicPr preferRelativeResize="0"/>
          <p:nvPr/>
        </p:nvPicPr>
        <p:blipFill rotWithShape="1">
          <a:blip r:embed="rId3">
            <a:alphaModFix/>
          </a:blip>
          <a:srcRect b="0" l="0" r="0" t="0"/>
          <a:stretch/>
        </p:blipFill>
        <p:spPr>
          <a:xfrm>
            <a:off x="14759" y="0"/>
            <a:ext cx="9114491" cy="5143500"/>
          </a:xfrm>
          <a:prstGeom prst="rect">
            <a:avLst/>
          </a:prstGeom>
          <a:noFill/>
          <a:ln>
            <a:noFill/>
          </a:ln>
        </p:spPr>
      </p:pic>
      <p:sp>
        <p:nvSpPr>
          <p:cNvPr id="935" name="Google Shape;935;p23"/>
          <p:cNvSpPr txBox="1"/>
          <p:nvPr/>
        </p:nvSpPr>
        <p:spPr>
          <a:xfrm>
            <a:off x="297000" y="901725"/>
            <a:ext cx="2943300" cy="9027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rPr b="1" i="0" lang="en" sz="1400" u="none" cap="none" strike="noStrike">
                <a:solidFill>
                  <a:srgbClr val="4A86E8"/>
                </a:solidFill>
                <a:latin typeface="Arial"/>
                <a:ea typeface="Arial"/>
                <a:cs typeface="Arial"/>
                <a:sym typeface="Arial"/>
              </a:rPr>
              <a:t>Starbucks - Long term</a:t>
            </a:r>
            <a:endParaRPr b="1" i="0" sz="1400" u="none" cap="none" strike="noStrike">
              <a:solidFill>
                <a:srgbClr val="4A86E8"/>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rPr b="1" i="0" lang="en" sz="1400" u="none" cap="none" strike="noStrike">
                <a:solidFill>
                  <a:srgbClr val="6AA84F"/>
                </a:solidFill>
                <a:latin typeface="Arial"/>
                <a:ea typeface="Arial"/>
                <a:cs typeface="Arial"/>
                <a:sym typeface="Arial"/>
              </a:rPr>
              <a:t>Dunkin Donuts - Short term</a:t>
            </a:r>
            <a:endParaRPr b="1" i="0" sz="1400" u="none" cap="none" strike="noStrike">
              <a:solidFill>
                <a:srgbClr val="6AA84F"/>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pic>
        <p:nvPicPr>
          <p:cNvPr id="940" name="Google Shape;940;p24"/>
          <p:cNvPicPr preferRelativeResize="0"/>
          <p:nvPr/>
        </p:nvPicPr>
        <p:blipFill rotWithShape="1">
          <a:blip r:embed="rId3">
            <a:alphaModFix/>
          </a:blip>
          <a:srcRect b="0" l="0" r="0" t="0"/>
          <a:stretch/>
        </p:blipFill>
        <p:spPr>
          <a:xfrm>
            <a:off x="19833" y="0"/>
            <a:ext cx="9104330" cy="5143500"/>
          </a:xfrm>
          <a:prstGeom prst="rect">
            <a:avLst/>
          </a:prstGeom>
          <a:noFill/>
          <a:ln>
            <a:noFill/>
          </a:ln>
        </p:spPr>
      </p:pic>
      <p:sp>
        <p:nvSpPr>
          <p:cNvPr id="941" name="Google Shape;941;p24"/>
          <p:cNvSpPr txBox="1"/>
          <p:nvPr/>
        </p:nvSpPr>
        <p:spPr>
          <a:xfrm>
            <a:off x="742850" y="3215875"/>
            <a:ext cx="423000" cy="1231800"/>
          </a:xfrm>
          <a:prstGeom prst="rect">
            <a:avLst/>
          </a:prstGeom>
          <a:noFill/>
          <a:ln cap="flat" cmpd="sng" w="19050">
            <a:solidFill>
              <a:srgbClr val="FF0000"/>
            </a:solidFill>
            <a:prstDash val="dash"/>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24"/>
          <p:cNvSpPr txBox="1"/>
          <p:nvPr/>
        </p:nvSpPr>
        <p:spPr>
          <a:xfrm>
            <a:off x="6602925" y="584950"/>
            <a:ext cx="423000" cy="1231800"/>
          </a:xfrm>
          <a:prstGeom prst="rect">
            <a:avLst/>
          </a:prstGeom>
          <a:noFill/>
          <a:ln cap="flat" cmpd="sng" w="19050">
            <a:solidFill>
              <a:srgbClr val="FF0000"/>
            </a:solidFill>
            <a:prstDash val="dash"/>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24"/>
          <p:cNvSpPr txBox="1"/>
          <p:nvPr/>
        </p:nvSpPr>
        <p:spPr>
          <a:xfrm>
            <a:off x="4968750" y="2284950"/>
            <a:ext cx="423000" cy="771000"/>
          </a:xfrm>
          <a:prstGeom prst="rect">
            <a:avLst/>
          </a:prstGeom>
          <a:noFill/>
          <a:ln cap="flat" cmpd="sng" w="19050">
            <a:solidFill>
              <a:srgbClr val="FF0000"/>
            </a:solidFill>
            <a:prstDash val="dash"/>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pic>
        <p:nvPicPr>
          <p:cNvPr id="948" name="Google Shape;948;p25"/>
          <p:cNvPicPr preferRelativeResize="0"/>
          <p:nvPr/>
        </p:nvPicPr>
        <p:blipFill rotWithShape="1">
          <a:blip r:embed="rId3">
            <a:alphaModFix/>
          </a:blip>
          <a:srcRect b="0" l="0" r="0" t="0"/>
          <a:stretch/>
        </p:blipFill>
        <p:spPr>
          <a:xfrm>
            <a:off x="14759" y="0"/>
            <a:ext cx="9114491" cy="5143500"/>
          </a:xfrm>
          <a:prstGeom prst="rect">
            <a:avLst/>
          </a:prstGeom>
          <a:noFill/>
          <a:ln>
            <a:noFill/>
          </a:ln>
        </p:spPr>
      </p:pic>
      <p:sp>
        <p:nvSpPr>
          <p:cNvPr id="949" name="Google Shape;949;p25"/>
          <p:cNvSpPr txBox="1"/>
          <p:nvPr/>
        </p:nvSpPr>
        <p:spPr>
          <a:xfrm>
            <a:off x="297000" y="901725"/>
            <a:ext cx="2943300" cy="9027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rPr b="1" i="0" lang="en" sz="1400" u="none" cap="none" strike="noStrike">
                <a:solidFill>
                  <a:srgbClr val="4A86E8"/>
                </a:solidFill>
                <a:latin typeface="Arial"/>
                <a:ea typeface="Arial"/>
                <a:cs typeface="Arial"/>
                <a:sym typeface="Arial"/>
              </a:rPr>
              <a:t>Starbucks - Long term</a:t>
            </a:r>
            <a:endParaRPr b="1" i="0" sz="1400" u="none" cap="none" strike="noStrike">
              <a:solidFill>
                <a:srgbClr val="4A86E8"/>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rPr b="1" i="0" lang="en" sz="1400" u="none" cap="none" strike="noStrike">
                <a:solidFill>
                  <a:srgbClr val="6AA84F"/>
                </a:solidFill>
                <a:latin typeface="Arial"/>
                <a:ea typeface="Arial"/>
                <a:cs typeface="Arial"/>
                <a:sym typeface="Arial"/>
              </a:rPr>
              <a:t>Dunkin Donuts - Short term</a:t>
            </a:r>
            <a:endParaRPr b="1" i="0" sz="1400" u="none" cap="none" strike="noStrike">
              <a:solidFill>
                <a:srgbClr val="6AA84F"/>
              </a:solidFill>
              <a:latin typeface="Arial"/>
              <a:ea typeface="Arial"/>
              <a:cs typeface="Arial"/>
              <a:sym typeface="Arial"/>
            </a:endParaRPr>
          </a:p>
        </p:txBody>
      </p:sp>
      <p:sp>
        <p:nvSpPr>
          <p:cNvPr id="950" name="Google Shape;950;p25"/>
          <p:cNvSpPr txBox="1"/>
          <p:nvPr/>
        </p:nvSpPr>
        <p:spPr>
          <a:xfrm>
            <a:off x="874500" y="3324575"/>
            <a:ext cx="291300" cy="1063500"/>
          </a:xfrm>
          <a:prstGeom prst="rect">
            <a:avLst/>
          </a:prstGeom>
          <a:noFill/>
          <a:ln cap="flat" cmpd="sng" w="19050">
            <a:solidFill>
              <a:srgbClr val="FF0000"/>
            </a:solidFill>
            <a:prstDash val="dash"/>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25"/>
          <p:cNvSpPr txBox="1"/>
          <p:nvPr/>
        </p:nvSpPr>
        <p:spPr>
          <a:xfrm>
            <a:off x="6638600" y="836875"/>
            <a:ext cx="178500" cy="1734900"/>
          </a:xfrm>
          <a:prstGeom prst="rect">
            <a:avLst/>
          </a:prstGeom>
          <a:noFill/>
          <a:ln cap="flat" cmpd="sng" w="19050">
            <a:solidFill>
              <a:srgbClr val="FF0000"/>
            </a:solidFill>
            <a:prstDash val="dash"/>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25"/>
          <p:cNvSpPr txBox="1"/>
          <p:nvPr/>
        </p:nvSpPr>
        <p:spPr>
          <a:xfrm>
            <a:off x="5256325" y="1804425"/>
            <a:ext cx="122100" cy="1063500"/>
          </a:xfrm>
          <a:prstGeom prst="rect">
            <a:avLst/>
          </a:prstGeom>
          <a:noFill/>
          <a:ln cap="flat" cmpd="sng" w="19050">
            <a:solidFill>
              <a:srgbClr val="FF0000"/>
            </a:solidFill>
            <a:prstDash val="dash"/>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56" name="Shape 956"/>
        <p:cNvGrpSpPr/>
        <p:nvPr/>
      </p:nvGrpSpPr>
      <p:grpSpPr>
        <a:xfrm>
          <a:off x="0" y="0"/>
          <a:ext cx="0" cy="0"/>
          <a:chOff x="0" y="0"/>
          <a:chExt cx="0" cy="0"/>
        </a:xfrm>
      </p:grpSpPr>
      <p:sp>
        <p:nvSpPr>
          <p:cNvPr id="957" name="Google Shape;957;p26"/>
          <p:cNvSpPr txBox="1"/>
          <p:nvPr/>
        </p:nvSpPr>
        <p:spPr>
          <a:xfrm>
            <a:off x="5407818" y="2183162"/>
            <a:ext cx="3736181" cy="746407"/>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4400"/>
              <a:buFont typeface="Arial"/>
              <a:buNone/>
            </a:pPr>
            <a:r>
              <a:rPr b="0" i="0" lang="en" sz="4400" u="none" cap="none" strike="noStrike">
                <a:solidFill>
                  <a:schemeClr val="lt1"/>
                </a:solidFill>
                <a:latin typeface="Arial"/>
                <a:ea typeface="Arial"/>
                <a:cs typeface="Arial"/>
                <a:sym typeface="Arial"/>
              </a:rPr>
              <a:t>Thank You</a:t>
            </a:r>
            <a:endParaRPr b="0" i="0" sz="4400" u="none" cap="none" strike="noStrik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
          <p:cNvSpPr/>
          <p:nvPr/>
        </p:nvSpPr>
        <p:spPr>
          <a:xfrm>
            <a:off x="5465681" y="1506286"/>
            <a:ext cx="3009003" cy="2367657"/>
          </a:xfrm>
          <a:custGeom>
            <a:rect b="b" l="l" r="r" t="t"/>
            <a:pathLst>
              <a:path extrusionOk="0" h="3156876" w="4012004">
                <a:moveTo>
                  <a:pt x="935369" y="1848105"/>
                </a:moveTo>
                <a:cubicBezTo>
                  <a:pt x="940790" y="1848105"/>
                  <a:pt x="945185" y="1852500"/>
                  <a:pt x="945185" y="1857921"/>
                </a:cubicBezTo>
                <a:lnTo>
                  <a:pt x="945185" y="2044195"/>
                </a:lnTo>
                <a:lnTo>
                  <a:pt x="948513" y="2043523"/>
                </a:lnTo>
                <a:cubicBezTo>
                  <a:pt x="997454" y="2043523"/>
                  <a:pt x="1037128" y="2083197"/>
                  <a:pt x="1037128" y="2132138"/>
                </a:cubicBezTo>
                <a:lnTo>
                  <a:pt x="1037128" y="2473212"/>
                </a:lnTo>
                <a:cubicBezTo>
                  <a:pt x="1037128" y="2522153"/>
                  <a:pt x="997454" y="2561827"/>
                  <a:pt x="948513" y="2561827"/>
                </a:cubicBezTo>
                <a:lnTo>
                  <a:pt x="945185" y="2561155"/>
                </a:lnTo>
                <a:lnTo>
                  <a:pt x="945185" y="3147060"/>
                </a:lnTo>
                <a:cubicBezTo>
                  <a:pt x="945185" y="3152481"/>
                  <a:pt x="940790" y="3156876"/>
                  <a:pt x="935369" y="3156876"/>
                </a:cubicBezTo>
                <a:cubicBezTo>
                  <a:pt x="929948" y="3156876"/>
                  <a:pt x="925553" y="3152481"/>
                  <a:pt x="925553" y="3147060"/>
                </a:cubicBezTo>
                <a:lnTo>
                  <a:pt x="925553" y="2557192"/>
                </a:lnTo>
                <a:lnTo>
                  <a:pt x="914020" y="2554863"/>
                </a:lnTo>
                <a:cubicBezTo>
                  <a:pt x="882214" y="2541411"/>
                  <a:pt x="859898" y="2509918"/>
                  <a:pt x="859898" y="2473212"/>
                </a:cubicBezTo>
                <a:lnTo>
                  <a:pt x="859898" y="2132138"/>
                </a:lnTo>
                <a:cubicBezTo>
                  <a:pt x="859898" y="2095432"/>
                  <a:pt x="882214" y="2063939"/>
                  <a:pt x="914020" y="2050487"/>
                </a:cubicBezTo>
                <a:lnTo>
                  <a:pt x="925553" y="2048159"/>
                </a:lnTo>
                <a:lnTo>
                  <a:pt x="925553" y="1857921"/>
                </a:lnTo>
                <a:cubicBezTo>
                  <a:pt x="925553" y="1852500"/>
                  <a:pt x="929948" y="1848105"/>
                  <a:pt x="935369" y="1848105"/>
                </a:cubicBezTo>
                <a:close/>
                <a:moveTo>
                  <a:pt x="88615" y="1565010"/>
                </a:moveTo>
                <a:cubicBezTo>
                  <a:pt x="94036" y="1565010"/>
                  <a:pt x="98431" y="1569405"/>
                  <a:pt x="98431" y="1574826"/>
                </a:cubicBezTo>
                <a:lnTo>
                  <a:pt x="98431" y="2000946"/>
                </a:lnTo>
                <a:lnTo>
                  <a:pt x="123108" y="2005928"/>
                </a:lnTo>
                <a:cubicBezTo>
                  <a:pt x="154913" y="2019380"/>
                  <a:pt x="177230" y="2050873"/>
                  <a:pt x="177230" y="2087579"/>
                </a:cubicBezTo>
                <a:lnTo>
                  <a:pt x="177230" y="2510024"/>
                </a:lnTo>
                <a:cubicBezTo>
                  <a:pt x="177230" y="2546730"/>
                  <a:pt x="154913" y="2578223"/>
                  <a:pt x="123108" y="2591675"/>
                </a:cubicBezTo>
                <a:lnTo>
                  <a:pt x="98431" y="2596658"/>
                </a:lnTo>
                <a:lnTo>
                  <a:pt x="98431" y="2863965"/>
                </a:lnTo>
                <a:cubicBezTo>
                  <a:pt x="98431" y="2869386"/>
                  <a:pt x="94036" y="2873781"/>
                  <a:pt x="88615" y="2873781"/>
                </a:cubicBezTo>
                <a:cubicBezTo>
                  <a:pt x="83194" y="2873781"/>
                  <a:pt x="78799" y="2869386"/>
                  <a:pt x="78799" y="2863965"/>
                </a:cubicBezTo>
                <a:lnTo>
                  <a:pt x="78799" y="2596658"/>
                </a:lnTo>
                <a:lnTo>
                  <a:pt x="54122" y="2591675"/>
                </a:lnTo>
                <a:cubicBezTo>
                  <a:pt x="22316" y="2578223"/>
                  <a:pt x="0" y="2546730"/>
                  <a:pt x="0" y="2510024"/>
                </a:cubicBezTo>
                <a:lnTo>
                  <a:pt x="0" y="2087579"/>
                </a:lnTo>
                <a:cubicBezTo>
                  <a:pt x="0" y="2050873"/>
                  <a:pt x="22316" y="2019380"/>
                  <a:pt x="54122" y="2005928"/>
                </a:cubicBezTo>
                <a:lnTo>
                  <a:pt x="78799" y="2000946"/>
                </a:lnTo>
                <a:lnTo>
                  <a:pt x="78799" y="1574826"/>
                </a:lnTo>
                <a:cubicBezTo>
                  <a:pt x="78799" y="1569405"/>
                  <a:pt x="83194" y="1565010"/>
                  <a:pt x="88615" y="1565010"/>
                </a:cubicBezTo>
                <a:close/>
                <a:moveTo>
                  <a:pt x="1586411" y="1177255"/>
                </a:moveTo>
                <a:cubicBezTo>
                  <a:pt x="1591832" y="1177255"/>
                  <a:pt x="1596227" y="1181650"/>
                  <a:pt x="1596227" y="1187071"/>
                </a:cubicBezTo>
                <a:lnTo>
                  <a:pt x="1596227" y="1351438"/>
                </a:lnTo>
                <a:lnTo>
                  <a:pt x="1620904" y="1356420"/>
                </a:lnTo>
                <a:cubicBezTo>
                  <a:pt x="1652709" y="1369872"/>
                  <a:pt x="1675026" y="1401365"/>
                  <a:pt x="1675026" y="1438071"/>
                </a:cubicBezTo>
                <a:lnTo>
                  <a:pt x="1675026" y="1701703"/>
                </a:lnTo>
                <a:cubicBezTo>
                  <a:pt x="1675026" y="1738409"/>
                  <a:pt x="1652709" y="1769902"/>
                  <a:pt x="1620904" y="1783354"/>
                </a:cubicBezTo>
                <a:lnTo>
                  <a:pt x="1596227" y="1788336"/>
                </a:lnTo>
                <a:lnTo>
                  <a:pt x="1596227" y="1952702"/>
                </a:lnTo>
                <a:cubicBezTo>
                  <a:pt x="1596227" y="1958123"/>
                  <a:pt x="1591832" y="1962518"/>
                  <a:pt x="1586411" y="1962518"/>
                </a:cubicBezTo>
                <a:cubicBezTo>
                  <a:pt x="1580990" y="1962518"/>
                  <a:pt x="1576595" y="1958123"/>
                  <a:pt x="1576595" y="1952702"/>
                </a:cubicBezTo>
                <a:lnTo>
                  <a:pt x="1576595" y="1788336"/>
                </a:lnTo>
                <a:lnTo>
                  <a:pt x="1551918" y="1783354"/>
                </a:lnTo>
                <a:cubicBezTo>
                  <a:pt x="1520113" y="1769902"/>
                  <a:pt x="1497796" y="1738409"/>
                  <a:pt x="1497796" y="1701703"/>
                </a:cubicBezTo>
                <a:lnTo>
                  <a:pt x="1497796" y="1438071"/>
                </a:lnTo>
                <a:cubicBezTo>
                  <a:pt x="1497796" y="1401365"/>
                  <a:pt x="1520113" y="1369872"/>
                  <a:pt x="1551918" y="1356420"/>
                </a:cubicBezTo>
                <a:lnTo>
                  <a:pt x="1576595" y="1351438"/>
                </a:lnTo>
                <a:lnTo>
                  <a:pt x="1576595" y="1187071"/>
                </a:lnTo>
                <a:cubicBezTo>
                  <a:pt x="1576595" y="1181650"/>
                  <a:pt x="1580990" y="1177255"/>
                  <a:pt x="1586411" y="1177255"/>
                </a:cubicBezTo>
                <a:close/>
                <a:moveTo>
                  <a:pt x="2426794" y="488999"/>
                </a:moveTo>
                <a:cubicBezTo>
                  <a:pt x="2432215" y="488999"/>
                  <a:pt x="2436610" y="493394"/>
                  <a:pt x="2436610" y="498815"/>
                </a:cubicBezTo>
                <a:lnTo>
                  <a:pt x="2436610" y="589710"/>
                </a:lnTo>
                <a:lnTo>
                  <a:pt x="2465450" y="595532"/>
                </a:lnTo>
                <a:cubicBezTo>
                  <a:pt x="2494809" y="607950"/>
                  <a:pt x="2515409" y="637021"/>
                  <a:pt x="2515409" y="670903"/>
                </a:cubicBezTo>
                <a:lnTo>
                  <a:pt x="2515409" y="1726684"/>
                </a:lnTo>
                <a:cubicBezTo>
                  <a:pt x="2515409" y="1760566"/>
                  <a:pt x="2494809" y="1789637"/>
                  <a:pt x="2465450" y="1802055"/>
                </a:cubicBezTo>
                <a:lnTo>
                  <a:pt x="2436610" y="1807877"/>
                </a:lnTo>
                <a:lnTo>
                  <a:pt x="2436610" y="1984270"/>
                </a:lnTo>
                <a:cubicBezTo>
                  <a:pt x="2436610" y="1989691"/>
                  <a:pt x="2432215" y="1994086"/>
                  <a:pt x="2426794" y="1994086"/>
                </a:cubicBezTo>
                <a:cubicBezTo>
                  <a:pt x="2421373" y="1994086"/>
                  <a:pt x="2416978" y="1989691"/>
                  <a:pt x="2416978" y="1984270"/>
                </a:cubicBezTo>
                <a:lnTo>
                  <a:pt x="2416978" y="1807877"/>
                </a:lnTo>
                <a:lnTo>
                  <a:pt x="2388138" y="1802055"/>
                </a:lnTo>
                <a:cubicBezTo>
                  <a:pt x="2358779" y="1789637"/>
                  <a:pt x="2338179" y="1760566"/>
                  <a:pt x="2338179" y="1726684"/>
                </a:cubicBezTo>
                <a:lnTo>
                  <a:pt x="2338179" y="670903"/>
                </a:lnTo>
                <a:cubicBezTo>
                  <a:pt x="2338179" y="637021"/>
                  <a:pt x="2358779" y="607950"/>
                  <a:pt x="2388138" y="595532"/>
                </a:cubicBezTo>
                <a:lnTo>
                  <a:pt x="2416978" y="589710"/>
                </a:lnTo>
                <a:lnTo>
                  <a:pt x="2416978" y="498815"/>
                </a:lnTo>
                <a:cubicBezTo>
                  <a:pt x="2416978" y="493394"/>
                  <a:pt x="2421373" y="488999"/>
                  <a:pt x="2426794" y="488999"/>
                </a:cubicBezTo>
                <a:close/>
                <a:moveTo>
                  <a:pt x="3058591" y="20757"/>
                </a:moveTo>
                <a:cubicBezTo>
                  <a:pt x="3064012" y="20757"/>
                  <a:pt x="3068407" y="25152"/>
                  <a:pt x="3068407" y="30573"/>
                </a:cubicBezTo>
                <a:lnTo>
                  <a:pt x="3068407" y="236262"/>
                </a:lnTo>
                <a:lnTo>
                  <a:pt x="3093084" y="241244"/>
                </a:lnTo>
                <a:cubicBezTo>
                  <a:pt x="3124889" y="254696"/>
                  <a:pt x="3147206" y="286189"/>
                  <a:pt x="3147206" y="322895"/>
                </a:cubicBezTo>
                <a:lnTo>
                  <a:pt x="3147206" y="871974"/>
                </a:lnTo>
                <a:cubicBezTo>
                  <a:pt x="3147206" y="908680"/>
                  <a:pt x="3124889" y="940173"/>
                  <a:pt x="3093084" y="953625"/>
                </a:cubicBezTo>
                <a:lnTo>
                  <a:pt x="3068407" y="958607"/>
                </a:lnTo>
                <a:lnTo>
                  <a:pt x="3068407" y="1319712"/>
                </a:lnTo>
                <a:cubicBezTo>
                  <a:pt x="3068407" y="1325133"/>
                  <a:pt x="3064012" y="1329528"/>
                  <a:pt x="3058591" y="1329528"/>
                </a:cubicBezTo>
                <a:cubicBezTo>
                  <a:pt x="3053170" y="1329528"/>
                  <a:pt x="3048775" y="1325133"/>
                  <a:pt x="3048775" y="1319712"/>
                </a:cubicBezTo>
                <a:lnTo>
                  <a:pt x="3048775" y="958607"/>
                </a:lnTo>
                <a:lnTo>
                  <a:pt x="3024098" y="953625"/>
                </a:lnTo>
                <a:cubicBezTo>
                  <a:pt x="2992293" y="940173"/>
                  <a:pt x="2969976" y="908680"/>
                  <a:pt x="2969976" y="871974"/>
                </a:cubicBezTo>
                <a:lnTo>
                  <a:pt x="2969976" y="322895"/>
                </a:lnTo>
                <a:cubicBezTo>
                  <a:pt x="2969976" y="286189"/>
                  <a:pt x="2992293" y="254696"/>
                  <a:pt x="3024098" y="241244"/>
                </a:cubicBezTo>
                <a:lnTo>
                  <a:pt x="3048775" y="236262"/>
                </a:lnTo>
                <a:lnTo>
                  <a:pt x="3048775" y="30573"/>
                </a:lnTo>
                <a:cubicBezTo>
                  <a:pt x="3048775" y="25152"/>
                  <a:pt x="3053170" y="20757"/>
                  <a:pt x="3058591" y="20757"/>
                </a:cubicBezTo>
                <a:close/>
                <a:moveTo>
                  <a:pt x="3923389" y="0"/>
                </a:moveTo>
                <a:cubicBezTo>
                  <a:pt x="3928810" y="0"/>
                  <a:pt x="3933205" y="4395"/>
                  <a:pt x="3933205" y="9816"/>
                </a:cubicBezTo>
                <a:lnTo>
                  <a:pt x="3933205" y="58587"/>
                </a:lnTo>
                <a:lnTo>
                  <a:pt x="3957882" y="63569"/>
                </a:lnTo>
                <a:cubicBezTo>
                  <a:pt x="3989687" y="77021"/>
                  <a:pt x="4012004" y="108514"/>
                  <a:pt x="4012004" y="145220"/>
                </a:cubicBezTo>
                <a:lnTo>
                  <a:pt x="4012004" y="467633"/>
                </a:lnTo>
                <a:cubicBezTo>
                  <a:pt x="4012004" y="504339"/>
                  <a:pt x="3989687" y="535832"/>
                  <a:pt x="3957882" y="549284"/>
                </a:cubicBezTo>
                <a:lnTo>
                  <a:pt x="3933205" y="554266"/>
                </a:lnTo>
                <a:lnTo>
                  <a:pt x="3933205" y="775447"/>
                </a:lnTo>
                <a:cubicBezTo>
                  <a:pt x="3933205" y="780868"/>
                  <a:pt x="3928810" y="785263"/>
                  <a:pt x="3923389" y="785263"/>
                </a:cubicBezTo>
                <a:cubicBezTo>
                  <a:pt x="3917968" y="785263"/>
                  <a:pt x="3913573" y="780868"/>
                  <a:pt x="3913573" y="775447"/>
                </a:cubicBezTo>
                <a:lnTo>
                  <a:pt x="3913573" y="554266"/>
                </a:lnTo>
                <a:lnTo>
                  <a:pt x="3888896" y="549284"/>
                </a:lnTo>
                <a:cubicBezTo>
                  <a:pt x="3857091" y="535832"/>
                  <a:pt x="3834774" y="504339"/>
                  <a:pt x="3834774" y="467633"/>
                </a:cubicBezTo>
                <a:lnTo>
                  <a:pt x="3834774" y="145220"/>
                </a:lnTo>
                <a:cubicBezTo>
                  <a:pt x="3834774" y="108514"/>
                  <a:pt x="3857091" y="77021"/>
                  <a:pt x="3888896" y="63569"/>
                </a:cubicBezTo>
                <a:lnTo>
                  <a:pt x="3913573" y="58587"/>
                </a:lnTo>
                <a:lnTo>
                  <a:pt x="3913573" y="9816"/>
                </a:lnTo>
                <a:cubicBezTo>
                  <a:pt x="3913573" y="4395"/>
                  <a:pt x="3917968" y="0"/>
                  <a:pt x="3923389" y="0"/>
                </a:cubicBezTo>
                <a:close/>
              </a:path>
            </a:pathLst>
          </a:custGeom>
          <a:solidFill>
            <a:schemeClr val="accent6">
              <a:alpha val="49411"/>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07" name="Google Shape;307;p3"/>
          <p:cNvSpPr txBox="1"/>
          <p:nvPr>
            <p:ph idx="1" type="body"/>
          </p:nvPr>
        </p:nvSpPr>
        <p:spPr>
          <a:xfrm>
            <a:off x="590875" y="443950"/>
            <a:ext cx="5293500" cy="835500"/>
          </a:xfrm>
          <a:prstGeom prst="rect">
            <a:avLst/>
          </a:prstGeom>
          <a:noFill/>
          <a:ln>
            <a:noFill/>
          </a:ln>
        </p:spPr>
        <p:txBody>
          <a:bodyPr anchorCtr="0" anchor="ctr" bIns="34275" lIns="68575" spcFirstLastPara="1" rIns="68575" wrap="square" tIns="34275">
            <a:noAutofit/>
          </a:bodyPr>
          <a:lstStyle/>
          <a:p>
            <a:pPr indent="0" lvl="0" marL="0" rtl="0" algn="l">
              <a:lnSpc>
                <a:spcPct val="115000"/>
              </a:lnSpc>
              <a:spcBef>
                <a:spcPts val="0"/>
              </a:spcBef>
              <a:spcAft>
                <a:spcPts val="0"/>
              </a:spcAft>
              <a:buClr>
                <a:srgbClr val="262626"/>
              </a:buClr>
              <a:buSzPts val="3700"/>
              <a:buNone/>
            </a:pPr>
            <a:r>
              <a:rPr b="1" lang="en" sz="3000">
                <a:solidFill>
                  <a:srgbClr val="5DABB5"/>
                </a:solidFill>
              </a:rPr>
              <a:t>Approach One</a:t>
            </a:r>
            <a:endParaRPr b="1" sz="3000">
              <a:solidFill>
                <a:srgbClr val="5DABB5"/>
              </a:solidFill>
            </a:endParaRPr>
          </a:p>
          <a:p>
            <a:pPr indent="0" lvl="0" marL="0" rtl="0" algn="l">
              <a:lnSpc>
                <a:spcPct val="115000"/>
              </a:lnSpc>
              <a:spcBef>
                <a:spcPts val="0"/>
              </a:spcBef>
              <a:spcAft>
                <a:spcPts val="0"/>
              </a:spcAft>
              <a:buClr>
                <a:srgbClr val="262626"/>
              </a:buClr>
              <a:buSzPts val="3700"/>
              <a:buNone/>
            </a:pPr>
            <a:r>
              <a:rPr lang="en" sz="2400">
                <a:solidFill>
                  <a:srgbClr val="5DABB5"/>
                </a:solidFill>
              </a:rPr>
              <a:t>Considering Momentum effect </a:t>
            </a:r>
            <a:endParaRPr sz="2400">
              <a:solidFill>
                <a:srgbClr val="5DABB5"/>
              </a:solidFill>
            </a:endParaRPr>
          </a:p>
        </p:txBody>
      </p:sp>
      <p:sp>
        <p:nvSpPr>
          <p:cNvPr id="308" name="Google Shape;308;p3"/>
          <p:cNvSpPr/>
          <p:nvPr/>
        </p:nvSpPr>
        <p:spPr>
          <a:xfrm>
            <a:off x="5003006" y="1195946"/>
            <a:ext cx="3796954" cy="2469334"/>
          </a:xfrm>
          <a:custGeom>
            <a:rect b="b" l="l" r="r" t="t"/>
            <a:pathLst>
              <a:path extrusionOk="0" h="3292445" w="5062605">
                <a:moveTo>
                  <a:pt x="88615" y="2479156"/>
                </a:moveTo>
                <a:cubicBezTo>
                  <a:pt x="94036" y="2479156"/>
                  <a:pt x="98431" y="2483551"/>
                  <a:pt x="98431" y="2488972"/>
                </a:cubicBezTo>
                <a:lnTo>
                  <a:pt x="98431" y="2537743"/>
                </a:lnTo>
                <a:lnTo>
                  <a:pt x="123108" y="2542725"/>
                </a:lnTo>
                <a:cubicBezTo>
                  <a:pt x="154913" y="2556177"/>
                  <a:pt x="177230" y="2587670"/>
                  <a:pt x="177230" y="2624376"/>
                </a:cubicBezTo>
                <a:lnTo>
                  <a:pt x="177230" y="2888009"/>
                </a:lnTo>
                <a:cubicBezTo>
                  <a:pt x="177230" y="2924715"/>
                  <a:pt x="154913" y="2956208"/>
                  <a:pt x="123108" y="2969660"/>
                </a:cubicBezTo>
                <a:lnTo>
                  <a:pt x="98431" y="2974643"/>
                </a:lnTo>
                <a:lnTo>
                  <a:pt x="98431" y="3254603"/>
                </a:lnTo>
                <a:cubicBezTo>
                  <a:pt x="98431" y="3260024"/>
                  <a:pt x="94036" y="3264419"/>
                  <a:pt x="88615" y="3264419"/>
                </a:cubicBezTo>
                <a:cubicBezTo>
                  <a:pt x="83194" y="3264419"/>
                  <a:pt x="78799" y="3260024"/>
                  <a:pt x="78799" y="3254603"/>
                </a:cubicBezTo>
                <a:lnTo>
                  <a:pt x="78799" y="2974643"/>
                </a:lnTo>
                <a:lnTo>
                  <a:pt x="54122" y="2969660"/>
                </a:lnTo>
                <a:cubicBezTo>
                  <a:pt x="22316" y="2956208"/>
                  <a:pt x="0" y="2924715"/>
                  <a:pt x="0" y="2888009"/>
                </a:cubicBezTo>
                <a:lnTo>
                  <a:pt x="0" y="2624376"/>
                </a:lnTo>
                <a:cubicBezTo>
                  <a:pt x="0" y="2587670"/>
                  <a:pt x="22316" y="2556177"/>
                  <a:pt x="54122" y="2542725"/>
                </a:cubicBezTo>
                <a:lnTo>
                  <a:pt x="78799" y="2537743"/>
                </a:lnTo>
                <a:lnTo>
                  <a:pt x="78799" y="2488972"/>
                </a:lnTo>
                <a:cubicBezTo>
                  <a:pt x="78799" y="2483551"/>
                  <a:pt x="83194" y="2479156"/>
                  <a:pt x="88615" y="2479156"/>
                </a:cubicBezTo>
                <a:close/>
                <a:moveTo>
                  <a:pt x="1346625" y="2407874"/>
                </a:moveTo>
                <a:cubicBezTo>
                  <a:pt x="1352046" y="2407874"/>
                  <a:pt x="1356441" y="2412269"/>
                  <a:pt x="1356441" y="2417690"/>
                </a:cubicBezTo>
                <a:lnTo>
                  <a:pt x="1356441" y="2582057"/>
                </a:lnTo>
                <a:lnTo>
                  <a:pt x="1381118" y="2587039"/>
                </a:lnTo>
                <a:cubicBezTo>
                  <a:pt x="1412923" y="2600491"/>
                  <a:pt x="1435240" y="2631984"/>
                  <a:pt x="1435240" y="2668690"/>
                </a:cubicBezTo>
                <a:lnTo>
                  <a:pt x="1435240" y="2932322"/>
                </a:lnTo>
                <a:cubicBezTo>
                  <a:pt x="1435240" y="2969028"/>
                  <a:pt x="1412923" y="3000521"/>
                  <a:pt x="1381118" y="3013974"/>
                </a:cubicBezTo>
                <a:lnTo>
                  <a:pt x="1356441" y="3018956"/>
                </a:lnTo>
                <a:lnTo>
                  <a:pt x="1356441" y="3183321"/>
                </a:lnTo>
                <a:cubicBezTo>
                  <a:pt x="1356441" y="3188742"/>
                  <a:pt x="1352046" y="3193137"/>
                  <a:pt x="1346625" y="3193137"/>
                </a:cubicBezTo>
                <a:cubicBezTo>
                  <a:pt x="1341204" y="3193137"/>
                  <a:pt x="1336809" y="3188742"/>
                  <a:pt x="1336809" y="3183321"/>
                </a:cubicBezTo>
                <a:lnTo>
                  <a:pt x="1336809" y="3018956"/>
                </a:lnTo>
                <a:lnTo>
                  <a:pt x="1312132" y="3013974"/>
                </a:lnTo>
                <a:cubicBezTo>
                  <a:pt x="1280326" y="3000521"/>
                  <a:pt x="1258010" y="2969028"/>
                  <a:pt x="1258010" y="2932322"/>
                </a:cubicBezTo>
                <a:lnTo>
                  <a:pt x="1258010" y="2668690"/>
                </a:lnTo>
                <a:cubicBezTo>
                  <a:pt x="1258010" y="2631984"/>
                  <a:pt x="1280326" y="2600491"/>
                  <a:pt x="1312132" y="2587039"/>
                </a:cubicBezTo>
                <a:lnTo>
                  <a:pt x="1336809" y="2582057"/>
                </a:lnTo>
                <a:lnTo>
                  <a:pt x="1336809" y="2417690"/>
                </a:lnTo>
                <a:cubicBezTo>
                  <a:pt x="1336809" y="2412269"/>
                  <a:pt x="1341204" y="2407874"/>
                  <a:pt x="1346625" y="2407874"/>
                </a:cubicBezTo>
                <a:close/>
                <a:moveTo>
                  <a:pt x="290638" y="2240460"/>
                </a:moveTo>
                <a:cubicBezTo>
                  <a:pt x="296059" y="2240460"/>
                  <a:pt x="300454" y="2244855"/>
                  <a:pt x="300454" y="2250276"/>
                </a:cubicBezTo>
                <a:lnTo>
                  <a:pt x="300454" y="2414643"/>
                </a:lnTo>
                <a:lnTo>
                  <a:pt x="325131" y="2419625"/>
                </a:lnTo>
                <a:cubicBezTo>
                  <a:pt x="356936" y="2433077"/>
                  <a:pt x="379253" y="2464570"/>
                  <a:pt x="379253" y="2501276"/>
                </a:cubicBezTo>
                <a:lnTo>
                  <a:pt x="379253" y="2764909"/>
                </a:lnTo>
                <a:cubicBezTo>
                  <a:pt x="379253" y="2801615"/>
                  <a:pt x="356936" y="2833108"/>
                  <a:pt x="325131" y="2846560"/>
                </a:cubicBezTo>
                <a:lnTo>
                  <a:pt x="300454" y="2851542"/>
                </a:lnTo>
                <a:lnTo>
                  <a:pt x="300454" y="3015907"/>
                </a:lnTo>
                <a:cubicBezTo>
                  <a:pt x="300454" y="3021328"/>
                  <a:pt x="296059" y="3025723"/>
                  <a:pt x="290638" y="3025723"/>
                </a:cubicBezTo>
                <a:cubicBezTo>
                  <a:pt x="285217" y="3025723"/>
                  <a:pt x="280822" y="3021328"/>
                  <a:pt x="280822" y="3015907"/>
                </a:cubicBezTo>
                <a:lnTo>
                  <a:pt x="280822" y="2851542"/>
                </a:lnTo>
                <a:lnTo>
                  <a:pt x="256145" y="2846560"/>
                </a:lnTo>
                <a:cubicBezTo>
                  <a:pt x="224339" y="2833108"/>
                  <a:pt x="202023" y="2801615"/>
                  <a:pt x="202023" y="2764909"/>
                </a:cubicBezTo>
                <a:lnTo>
                  <a:pt x="202023" y="2501276"/>
                </a:lnTo>
                <a:cubicBezTo>
                  <a:pt x="202023" y="2464570"/>
                  <a:pt x="224339" y="2433077"/>
                  <a:pt x="256145" y="2419625"/>
                </a:cubicBezTo>
                <a:lnTo>
                  <a:pt x="280822" y="2414643"/>
                </a:lnTo>
                <a:lnTo>
                  <a:pt x="280822" y="2250276"/>
                </a:lnTo>
                <a:cubicBezTo>
                  <a:pt x="280822" y="2244855"/>
                  <a:pt x="285217" y="2240460"/>
                  <a:pt x="290638" y="2240460"/>
                </a:cubicBezTo>
                <a:close/>
                <a:moveTo>
                  <a:pt x="1769409" y="2178932"/>
                </a:moveTo>
                <a:cubicBezTo>
                  <a:pt x="1774830" y="2178932"/>
                  <a:pt x="1779225" y="2183327"/>
                  <a:pt x="1779225" y="2188748"/>
                </a:cubicBezTo>
                <a:lnTo>
                  <a:pt x="1779225" y="2237519"/>
                </a:lnTo>
                <a:lnTo>
                  <a:pt x="1803902" y="2242501"/>
                </a:lnTo>
                <a:cubicBezTo>
                  <a:pt x="1835707" y="2255953"/>
                  <a:pt x="1858024" y="2287446"/>
                  <a:pt x="1858024" y="2324152"/>
                </a:cubicBezTo>
                <a:lnTo>
                  <a:pt x="1858024" y="2679454"/>
                </a:lnTo>
                <a:cubicBezTo>
                  <a:pt x="1858024" y="2716160"/>
                  <a:pt x="1835707" y="2747653"/>
                  <a:pt x="1803902" y="2761105"/>
                </a:cubicBezTo>
                <a:lnTo>
                  <a:pt x="1779225" y="2766087"/>
                </a:lnTo>
                <a:lnTo>
                  <a:pt x="1779225" y="2954379"/>
                </a:lnTo>
                <a:cubicBezTo>
                  <a:pt x="1779225" y="2959800"/>
                  <a:pt x="1774830" y="2964195"/>
                  <a:pt x="1769409" y="2964195"/>
                </a:cubicBezTo>
                <a:cubicBezTo>
                  <a:pt x="1763988" y="2964195"/>
                  <a:pt x="1759593" y="2959800"/>
                  <a:pt x="1759593" y="2954379"/>
                </a:cubicBezTo>
                <a:lnTo>
                  <a:pt x="1759593" y="2766087"/>
                </a:lnTo>
                <a:lnTo>
                  <a:pt x="1734916" y="2761105"/>
                </a:lnTo>
                <a:cubicBezTo>
                  <a:pt x="1703110" y="2747653"/>
                  <a:pt x="1680794" y="2716160"/>
                  <a:pt x="1680794" y="2679454"/>
                </a:cubicBezTo>
                <a:lnTo>
                  <a:pt x="1680794" y="2324152"/>
                </a:lnTo>
                <a:cubicBezTo>
                  <a:pt x="1680794" y="2287446"/>
                  <a:pt x="1703110" y="2255953"/>
                  <a:pt x="1734916" y="2242501"/>
                </a:cubicBezTo>
                <a:lnTo>
                  <a:pt x="1759593" y="2237519"/>
                </a:lnTo>
                <a:lnTo>
                  <a:pt x="1759593" y="2188748"/>
                </a:lnTo>
                <a:cubicBezTo>
                  <a:pt x="1759593" y="2183327"/>
                  <a:pt x="1763988" y="2178932"/>
                  <a:pt x="1769409" y="2178932"/>
                </a:cubicBezTo>
                <a:close/>
                <a:moveTo>
                  <a:pt x="1128304" y="1983674"/>
                </a:moveTo>
                <a:cubicBezTo>
                  <a:pt x="1133725" y="1983674"/>
                  <a:pt x="1138120" y="1988069"/>
                  <a:pt x="1138120" y="1993490"/>
                </a:cubicBezTo>
                <a:lnTo>
                  <a:pt x="1138120" y="2159159"/>
                </a:lnTo>
                <a:lnTo>
                  <a:pt x="1171295" y="2165857"/>
                </a:lnTo>
                <a:cubicBezTo>
                  <a:pt x="1203100" y="2179309"/>
                  <a:pt x="1225417" y="2210802"/>
                  <a:pt x="1225417" y="2247508"/>
                </a:cubicBezTo>
                <a:lnTo>
                  <a:pt x="1225417" y="2826481"/>
                </a:lnTo>
                <a:cubicBezTo>
                  <a:pt x="1225417" y="2863187"/>
                  <a:pt x="1203100" y="2894680"/>
                  <a:pt x="1171295" y="2908132"/>
                </a:cubicBezTo>
                <a:lnTo>
                  <a:pt x="1138120" y="2914830"/>
                </a:lnTo>
                <a:lnTo>
                  <a:pt x="1138120" y="3282629"/>
                </a:lnTo>
                <a:cubicBezTo>
                  <a:pt x="1138120" y="3288050"/>
                  <a:pt x="1133725" y="3292445"/>
                  <a:pt x="1128304" y="3292445"/>
                </a:cubicBezTo>
                <a:cubicBezTo>
                  <a:pt x="1122883" y="3292445"/>
                  <a:pt x="1118488" y="3288050"/>
                  <a:pt x="1118488" y="3282629"/>
                </a:cubicBezTo>
                <a:lnTo>
                  <a:pt x="1118488" y="2911399"/>
                </a:lnTo>
                <a:lnTo>
                  <a:pt x="1102309" y="2908132"/>
                </a:lnTo>
                <a:cubicBezTo>
                  <a:pt x="1070503" y="2894680"/>
                  <a:pt x="1048187" y="2863187"/>
                  <a:pt x="1048187" y="2826481"/>
                </a:cubicBezTo>
                <a:lnTo>
                  <a:pt x="1048187" y="2247508"/>
                </a:lnTo>
                <a:cubicBezTo>
                  <a:pt x="1048187" y="2210802"/>
                  <a:pt x="1070503" y="2179309"/>
                  <a:pt x="1102309" y="2165857"/>
                </a:cubicBezTo>
                <a:lnTo>
                  <a:pt x="1118488" y="2162590"/>
                </a:lnTo>
                <a:lnTo>
                  <a:pt x="1118488" y="1993490"/>
                </a:lnTo>
                <a:cubicBezTo>
                  <a:pt x="1118488" y="1988069"/>
                  <a:pt x="1122883" y="1983674"/>
                  <a:pt x="1128304" y="1983674"/>
                </a:cubicBezTo>
                <a:close/>
                <a:moveTo>
                  <a:pt x="909984" y="1982807"/>
                </a:moveTo>
                <a:cubicBezTo>
                  <a:pt x="915405" y="1982807"/>
                  <a:pt x="919800" y="1987202"/>
                  <a:pt x="919800" y="1992623"/>
                </a:cubicBezTo>
                <a:lnTo>
                  <a:pt x="919800" y="2156990"/>
                </a:lnTo>
                <a:lnTo>
                  <a:pt x="944477" y="2161972"/>
                </a:lnTo>
                <a:cubicBezTo>
                  <a:pt x="976282" y="2175424"/>
                  <a:pt x="998599" y="2206917"/>
                  <a:pt x="998599" y="2243623"/>
                </a:cubicBezTo>
                <a:lnTo>
                  <a:pt x="998599" y="2507255"/>
                </a:lnTo>
                <a:cubicBezTo>
                  <a:pt x="998599" y="2543961"/>
                  <a:pt x="976282" y="2575454"/>
                  <a:pt x="944477" y="2588906"/>
                </a:cubicBezTo>
                <a:lnTo>
                  <a:pt x="919800" y="2593888"/>
                </a:lnTo>
                <a:lnTo>
                  <a:pt x="919800" y="2758254"/>
                </a:lnTo>
                <a:cubicBezTo>
                  <a:pt x="919800" y="2763675"/>
                  <a:pt x="915405" y="2768070"/>
                  <a:pt x="909984" y="2768070"/>
                </a:cubicBezTo>
                <a:cubicBezTo>
                  <a:pt x="904563" y="2768070"/>
                  <a:pt x="900168" y="2763675"/>
                  <a:pt x="900168" y="2758254"/>
                </a:cubicBezTo>
                <a:lnTo>
                  <a:pt x="900168" y="2593888"/>
                </a:lnTo>
                <a:lnTo>
                  <a:pt x="875491" y="2588906"/>
                </a:lnTo>
                <a:cubicBezTo>
                  <a:pt x="843685" y="2575454"/>
                  <a:pt x="821369" y="2543961"/>
                  <a:pt x="821369" y="2507255"/>
                </a:cubicBezTo>
                <a:lnTo>
                  <a:pt x="821369" y="2243623"/>
                </a:lnTo>
                <a:cubicBezTo>
                  <a:pt x="821369" y="2206917"/>
                  <a:pt x="843685" y="2175424"/>
                  <a:pt x="875491" y="2161972"/>
                </a:cubicBezTo>
                <a:lnTo>
                  <a:pt x="900168" y="2156990"/>
                </a:lnTo>
                <a:lnTo>
                  <a:pt x="900168" y="1992623"/>
                </a:lnTo>
                <a:cubicBezTo>
                  <a:pt x="900168" y="1987202"/>
                  <a:pt x="904563" y="1982807"/>
                  <a:pt x="909984" y="1982807"/>
                </a:cubicBezTo>
                <a:close/>
                <a:moveTo>
                  <a:pt x="497087" y="1926567"/>
                </a:moveTo>
                <a:cubicBezTo>
                  <a:pt x="502508" y="1926567"/>
                  <a:pt x="506903" y="1930962"/>
                  <a:pt x="506903" y="1936383"/>
                </a:cubicBezTo>
                <a:lnTo>
                  <a:pt x="506903" y="2362503"/>
                </a:lnTo>
                <a:lnTo>
                  <a:pt x="531580" y="2367485"/>
                </a:lnTo>
                <a:cubicBezTo>
                  <a:pt x="563385" y="2380937"/>
                  <a:pt x="585702" y="2412430"/>
                  <a:pt x="585702" y="2449136"/>
                </a:cubicBezTo>
                <a:lnTo>
                  <a:pt x="585702" y="2815710"/>
                </a:lnTo>
                <a:cubicBezTo>
                  <a:pt x="585702" y="2852416"/>
                  <a:pt x="563385" y="2883909"/>
                  <a:pt x="531580" y="2897361"/>
                </a:cubicBezTo>
                <a:lnTo>
                  <a:pt x="506903" y="2902343"/>
                </a:lnTo>
                <a:lnTo>
                  <a:pt x="506903" y="3225522"/>
                </a:lnTo>
                <a:cubicBezTo>
                  <a:pt x="506903" y="3230943"/>
                  <a:pt x="502508" y="3235338"/>
                  <a:pt x="497087" y="3235338"/>
                </a:cubicBezTo>
                <a:cubicBezTo>
                  <a:pt x="491666" y="3235338"/>
                  <a:pt x="487271" y="3230943"/>
                  <a:pt x="487271" y="3225522"/>
                </a:cubicBezTo>
                <a:lnTo>
                  <a:pt x="487271" y="2902343"/>
                </a:lnTo>
                <a:lnTo>
                  <a:pt x="462594" y="2897361"/>
                </a:lnTo>
                <a:cubicBezTo>
                  <a:pt x="430788" y="2883909"/>
                  <a:pt x="408472" y="2852416"/>
                  <a:pt x="408472" y="2815710"/>
                </a:cubicBezTo>
                <a:lnTo>
                  <a:pt x="408472" y="2449136"/>
                </a:lnTo>
                <a:cubicBezTo>
                  <a:pt x="408472" y="2412430"/>
                  <a:pt x="430788" y="2380937"/>
                  <a:pt x="462594" y="2367485"/>
                </a:cubicBezTo>
                <a:lnTo>
                  <a:pt x="487271" y="2362503"/>
                </a:lnTo>
                <a:lnTo>
                  <a:pt x="487271" y="1936383"/>
                </a:lnTo>
                <a:cubicBezTo>
                  <a:pt x="487271" y="1930962"/>
                  <a:pt x="491666" y="1926567"/>
                  <a:pt x="497087" y="1926567"/>
                </a:cubicBezTo>
                <a:close/>
                <a:moveTo>
                  <a:pt x="2606562" y="1886068"/>
                </a:moveTo>
                <a:cubicBezTo>
                  <a:pt x="2611983" y="1886068"/>
                  <a:pt x="2616378" y="1890463"/>
                  <a:pt x="2616378" y="1895884"/>
                </a:cubicBezTo>
                <a:lnTo>
                  <a:pt x="2616378" y="2322005"/>
                </a:lnTo>
                <a:lnTo>
                  <a:pt x="2641055" y="2326987"/>
                </a:lnTo>
                <a:cubicBezTo>
                  <a:pt x="2672860" y="2340439"/>
                  <a:pt x="2695177" y="2371932"/>
                  <a:pt x="2695177" y="2408638"/>
                </a:cubicBezTo>
                <a:lnTo>
                  <a:pt x="2695177" y="2491460"/>
                </a:lnTo>
                <a:cubicBezTo>
                  <a:pt x="2695177" y="2528166"/>
                  <a:pt x="2672860" y="2559659"/>
                  <a:pt x="2641055" y="2573111"/>
                </a:cubicBezTo>
                <a:lnTo>
                  <a:pt x="2616378" y="2578093"/>
                </a:lnTo>
                <a:lnTo>
                  <a:pt x="2616378" y="3185023"/>
                </a:lnTo>
                <a:cubicBezTo>
                  <a:pt x="2616378" y="3190444"/>
                  <a:pt x="2611983" y="3194839"/>
                  <a:pt x="2606562" y="3194839"/>
                </a:cubicBezTo>
                <a:cubicBezTo>
                  <a:pt x="2601141" y="3194839"/>
                  <a:pt x="2596746" y="3190444"/>
                  <a:pt x="2596746" y="3185023"/>
                </a:cubicBezTo>
                <a:lnTo>
                  <a:pt x="2596746" y="2578093"/>
                </a:lnTo>
                <a:lnTo>
                  <a:pt x="2572069" y="2573111"/>
                </a:lnTo>
                <a:cubicBezTo>
                  <a:pt x="2540264" y="2559659"/>
                  <a:pt x="2517947" y="2528166"/>
                  <a:pt x="2517947" y="2491460"/>
                </a:cubicBezTo>
                <a:lnTo>
                  <a:pt x="2517947" y="2408638"/>
                </a:lnTo>
                <a:cubicBezTo>
                  <a:pt x="2517947" y="2371932"/>
                  <a:pt x="2540264" y="2340439"/>
                  <a:pt x="2572069" y="2326987"/>
                </a:cubicBezTo>
                <a:lnTo>
                  <a:pt x="2596746" y="2322005"/>
                </a:lnTo>
                <a:lnTo>
                  <a:pt x="2596746" y="1895884"/>
                </a:lnTo>
                <a:cubicBezTo>
                  <a:pt x="2596746" y="1890463"/>
                  <a:pt x="2601141" y="1886068"/>
                  <a:pt x="2606562" y="1886068"/>
                </a:cubicBezTo>
                <a:close/>
                <a:moveTo>
                  <a:pt x="2840476" y="1806142"/>
                </a:moveTo>
                <a:cubicBezTo>
                  <a:pt x="2845897" y="1806142"/>
                  <a:pt x="2850292" y="1810537"/>
                  <a:pt x="2850292" y="1815958"/>
                </a:cubicBezTo>
                <a:lnTo>
                  <a:pt x="2850292" y="1980325"/>
                </a:lnTo>
                <a:lnTo>
                  <a:pt x="2874969" y="1985307"/>
                </a:lnTo>
                <a:cubicBezTo>
                  <a:pt x="2906774" y="1998759"/>
                  <a:pt x="2929091" y="2030252"/>
                  <a:pt x="2929091" y="2066958"/>
                </a:cubicBezTo>
                <a:lnTo>
                  <a:pt x="2929091" y="2173279"/>
                </a:lnTo>
                <a:cubicBezTo>
                  <a:pt x="2929091" y="2209985"/>
                  <a:pt x="2906774" y="2241478"/>
                  <a:pt x="2874969" y="2254930"/>
                </a:cubicBezTo>
                <a:lnTo>
                  <a:pt x="2850292" y="2259912"/>
                </a:lnTo>
                <a:lnTo>
                  <a:pt x="2850292" y="2581589"/>
                </a:lnTo>
                <a:cubicBezTo>
                  <a:pt x="2850292" y="2587010"/>
                  <a:pt x="2845897" y="2591405"/>
                  <a:pt x="2840476" y="2591405"/>
                </a:cubicBezTo>
                <a:cubicBezTo>
                  <a:pt x="2835055" y="2591405"/>
                  <a:pt x="2830660" y="2587010"/>
                  <a:pt x="2830660" y="2581589"/>
                </a:cubicBezTo>
                <a:lnTo>
                  <a:pt x="2830660" y="2259912"/>
                </a:lnTo>
                <a:lnTo>
                  <a:pt x="2805983" y="2254930"/>
                </a:lnTo>
                <a:cubicBezTo>
                  <a:pt x="2774178" y="2241478"/>
                  <a:pt x="2751861" y="2209985"/>
                  <a:pt x="2751861" y="2173279"/>
                </a:cubicBezTo>
                <a:lnTo>
                  <a:pt x="2751861" y="2066958"/>
                </a:lnTo>
                <a:cubicBezTo>
                  <a:pt x="2751861" y="2030252"/>
                  <a:pt x="2774178" y="1998759"/>
                  <a:pt x="2805983" y="1985307"/>
                </a:cubicBezTo>
                <a:lnTo>
                  <a:pt x="2830660" y="1980325"/>
                </a:lnTo>
                <a:lnTo>
                  <a:pt x="2830660" y="1815958"/>
                </a:lnTo>
                <a:cubicBezTo>
                  <a:pt x="2830660" y="1810537"/>
                  <a:pt x="2835055" y="1806142"/>
                  <a:pt x="2840476" y="1806142"/>
                </a:cubicBezTo>
                <a:close/>
                <a:moveTo>
                  <a:pt x="1992724" y="1794812"/>
                </a:moveTo>
                <a:cubicBezTo>
                  <a:pt x="1998145" y="1794812"/>
                  <a:pt x="2002540" y="1799207"/>
                  <a:pt x="2002540" y="1804628"/>
                </a:cubicBezTo>
                <a:lnTo>
                  <a:pt x="2002540" y="1853399"/>
                </a:lnTo>
                <a:lnTo>
                  <a:pt x="2027217" y="1858381"/>
                </a:lnTo>
                <a:cubicBezTo>
                  <a:pt x="2059022" y="1871833"/>
                  <a:pt x="2081339" y="1903326"/>
                  <a:pt x="2081339" y="1940032"/>
                </a:cubicBezTo>
                <a:lnTo>
                  <a:pt x="2081339" y="2324137"/>
                </a:lnTo>
                <a:cubicBezTo>
                  <a:pt x="2081339" y="2360843"/>
                  <a:pt x="2059022" y="2392336"/>
                  <a:pt x="2027217" y="2405788"/>
                </a:cubicBezTo>
                <a:lnTo>
                  <a:pt x="2002540" y="2410770"/>
                </a:lnTo>
                <a:lnTo>
                  <a:pt x="2002540" y="2570259"/>
                </a:lnTo>
                <a:cubicBezTo>
                  <a:pt x="2002540" y="2575680"/>
                  <a:pt x="1998145" y="2580075"/>
                  <a:pt x="1992724" y="2580075"/>
                </a:cubicBezTo>
                <a:cubicBezTo>
                  <a:pt x="1987303" y="2580075"/>
                  <a:pt x="1982908" y="2575680"/>
                  <a:pt x="1982908" y="2570259"/>
                </a:cubicBezTo>
                <a:lnTo>
                  <a:pt x="1982908" y="2410770"/>
                </a:lnTo>
                <a:lnTo>
                  <a:pt x="1958231" y="2405788"/>
                </a:lnTo>
                <a:cubicBezTo>
                  <a:pt x="1926425" y="2392336"/>
                  <a:pt x="1904109" y="2360843"/>
                  <a:pt x="1904109" y="2324137"/>
                </a:cubicBezTo>
                <a:lnTo>
                  <a:pt x="1904109" y="1940032"/>
                </a:lnTo>
                <a:cubicBezTo>
                  <a:pt x="1904109" y="1903326"/>
                  <a:pt x="1926425" y="1871833"/>
                  <a:pt x="1958231" y="1858381"/>
                </a:cubicBezTo>
                <a:lnTo>
                  <a:pt x="1982908" y="1853399"/>
                </a:lnTo>
                <a:lnTo>
                  <a:pt x="1982908" y="1804628"/>
                </a:lnTo>
                <a:cubicBezTo>
                  <a:pt x="1982908" y="1799207"/>
                  <a:pt x="1987303" y="1794812"/>
                  <a:pt x="1992724" y="1794812"/>
                </a:cubicBezTo>
                <a:close/>
                <a:moveTo>
                  <a:pt x="2403979" y="1390802"/>
                </a:moveTo>
                <a:cubicBezTo>
                  <a:pt x="2409400" y="1390802"/>
                  <a:pt x="2413795" y="1395197"/>
                  <a:pt x="2413795" y="1400618"/>
                </a:cubicBezTo>
                <a:lnTo>
                  <a:pt x="2413795" y="1851600"/>
                </a:lnTo>
                <a:lnTo>
                  <a:pt x="2438472" y="1856582"/>
                </a:lnTo>
                <a:cubicBezTo>
                  <a:pt x="2470277" y="1870034"/>
                  <a:pt x="2492594" y="1901527"/>
                  <a:pt x="2492594" y="1938233"/>
                </a:cubicBezTo>
                <a:lnTo>
                  <a:pt x="2492594" y="2495078"/>
                </a:lnTo>
                <a:cubicBezTo>
                  <a:pt x="2492594" y="2531784"/>
                  <a:pt x="2470277" y="2563277"/>
                  <a:pt x="2438472" y="2576729"/>
                </a:cubicBezTo>
                <a:lnTo>
                  <a:pt x="2413795" y="2581711"/>
                </a:lnTo>
                <a:lnTo>
                  <a:pt x="2413795" y="2764739"/>
                </a:lnTo>
                <a:cubicBezTo>
                  <a:pt x="2413795" y="2770160"/>
                  <a:pt x="2409400" y="2774555"/>
                  <a:pt x="2403979" y="2774555"/>
                </a:cubicBezTo>
                <a:cubicBezTo>
                  <a:pt x="2398558" y="2774555"/>
                  <a:pt x="2394163" y="2770160"/>
                  <a:pt x="2394163" y="2764739"/>
                </a:cubicBezTo>
                <a:lnTo>
                  <a:pt x="2394163" y="2581711"/>
                </a:lnTo>
                <a:lnTo>
                  <a:pt x="2369486" y="2576729"/>
                </a:lnTo>
                <a:cubicBezTo>
                  <a:pt x="2337681" y="2563277"/>
                  <a:pt x="2315364" y="2531784"/>
                  <a:pt x="2315364" y="2495078"/>
                </a:cubicBezTo>
                <a:lnTo>
                  <a:pt x="2315364" y="1938233"/>
                </a:lnTo>
                <a:cubicBezTo>
                  <a:pt x="2315364" y="1901527"/>
                  <a:pt x="2337681" y="1870034"/>
                  <a:pt x="2369486" y="1856582"/>
                </a:cubicBezTo>
                <a:lnTo>
                  <a:pt x="2394163" y="1851600"/>
                </a:lnTo>
                <a:lnTo>
                  <a:pt x="2394163" y="1400618"/>
                </a:lnTo>
                <a:cubicBezTo>
                  <a:pt x="2394163" y="1395197"/>
                  <a:pt x="2398558" y="1390802"/>
                  <a:pt x="2403979" y="1390802"/>
                </a:cubicBezTo>
                <a:close/>
                <a:moveTo>
                  <a:pt x="3254626" y="660517"/>
                </a:moveTo>
                <a:cubicBezTo>
                  <a:pt x="3260047" y="660517"/>
                  <a:pt x="3264442" y="664912"/>
                  <a:pt x="3264442" y="670333"/>
                </a:cubicBezTo>
                <a:lnTo>
                  <a:pt x="3264442" y="834700"/>
                </a:lnTo>
                <a:lnTo>
                  <a:pt x="3289119" y="839682"/>
                </a:lnTo>
                <a:cubicBezTo>
                  <a:pt x="3320924" y="853134"/>
                  <a:pt x="3343241" y="884627"/>
                  <a:pt x="3343241" y="921333"/>
                </a:cubicBezTo>
                <a:lnTo>
                  <a:pt x="3343241" y="1022759"/>
                </a:lnTo>
                <a:cubicBezTo>
                  <a:pt x="3343241" y="1059465"/>
                  <a:pt x="3320924" y="1090958"/>
                  <a:pt x="3289119" y="1104410"/>
                </a:cubicBezTo>
                <a:lnTo>
                  <a:pt x="3264442" y="1109392"/>
                </a:lnTo>
                <a:lnTo>
                  <a:pt x="3264442" y="1435964"/>
                </a:lnTo>
                <a:cubicBezTo>
                  <a:pt x="3264442" y="1441385"/>
                  <a:pt x="3260047" y="1445780"/>
                  <a:pt x="3254626" y="1445780"/>
                </a:cubicBezTo>
                <a:cubicBezTo>
                  <a:pt x="3249205" y="1445780"/>
                  <a:pt x="3244810" y="1441385"/>
                  <a:pt x="3244810" y="1435964"/>
                </a:cubicBezTo>
                <a:lnTo>
                  <a:pt x="3244810" y="1109392"/>
                </a:lnTo>
                <a:lnTo>
                  <a:pt x="3220133" y="1104410"/>
                </a:lnTo>
                <a:cubicBezTo>
                  <a:pt x="3188328" y="1090958"/>
                  <a:pt x="3166011" y="1059465"/>
                  <a:pt x="3166011" y="1022759"/>
                </a:cubicBezTo>
                <a:lnTo>
                  <a:pt x="3166011" y="921333"/>
                </a:lnTo>
                <a:cubicBezTo>
                  <a:pt x="3166011" y="884627"/>
                  <a:pt x="3188328" y="853134"/>
                  <a:pt x="3220133" y="839682"/>
                </a:cubicBezTo>
                <a:lnTo>
                  <a:pt x="3244810" y="834700"/>
                </a:lnTo>
                <a:lnTo>
                  <a:pt x="3244810" y="670333"/>
                </a:lnTo>
                <a:cubicBezTo>
                  <a:pt x="3244810" y="664912"/>
                  <a:pt x="3249205" y="660517"/>
                  <a:pt x="3254626" y="660517"/>
                </a:cubicBezTo>
                <a:close/>
                <a:moveTo>
                  <a:pt x="3458276" y="571537"/>
                </a:moveTo>
                <a:cubicBezTo>
                  <a:pt x="3463697" y="571537"/>
                  <a:pt x="3468092" y="575932"/>
                  <a:pt x="3468092" y="581353"/>
                </a:cubicBezTo>
                <a:lnTo>
                  <a:pt x="3468092" y="1007473"/>
                </a:lnTo>
                <a:lnTo>
                  <a:pt x="3492769" y="1012455"/>
                </a:lnTo>
                <a:cubicBezTo>
                  <a:pt x="3524574" y="1025907"/>
                  <a:pt x="3546891" y="1057400"/>
                  <a:pt x="3546891" y="1094106"/>
                </a:cubicBezTo>
                <a:lnTo>
                  <a:pt x="3546891" y="1357738"/>
                </a:lnTo>
                <a:cubicBezTo>
                  <a:pt x="3546891" y="1394444"/>
                  <a:pt x="3524574" y="1425937"/>
                  <a:pt x="3492769" y="1439389"/>
                </a:cubicBezTo>
                <a:lnTo>
                  <a:pt x="3468092" y="1444371"/>
                </a:lnTo>
                <a:lnTo>
                  <a:pt x="3468092" y="1870492"/>
                </a:lnTo>
                <a:cubicBezTo>
                  <a:pt x="3468092" y="1875913"/>
                  <a:pt x="3463697" y="1880308"/>
                  <a:pt x="3458276" y="1880308"/>
                </a:cubicBezTo>
                <a:cubicBezTo>
                  <a:pt x="3452855" y="1880308"/>
                  <a:pt x="3448460" y="1875913"/>
                  <a:pt x="3448460" y="1870492"/>
                </a:cubicBezTo>
                <a:lnTo>
                  <a:pt x="3448460" y="1444371"/>
                </a:lnTo>
                <a:lnTo>
                  <a:pt x="3423783" y="1439389"/>
                </a:lnTo>
                <a:cubicBezTo>
                  <a:pt x="3391978" y="1425937"/>
                  <a:pt x="3369661" y="1394444"/>
                  <a:pt x="3369661" y="1357738"/>
                </a:cubicBezTo>
                <a:lnTo>
                  <a:pt x="3369661" y="1094106"/>
                </a:lnTo>
                <a:cubicBezTo>
                  <a:pt x="3369661" y="1057400"/>
                  <a:pt x="3391978" y="1025907"/>
                  <a:pt x="3423783" y="1012455"/>
                </a:cubicBezTo>
                <a:lnTo>
                  <a:pt x="3448460" y="1007473"/>
                </a:lnTo>
                <a:lnTo>
                  <a:pt x="3448460" y="581353"/>
                </a:lnTo>
                <a:cubicBezTo>
                  <a:pt x="3448460" y="575932"/>
                  <a:pt x="3452855" y="571537"/>
                  <a:pt x="3458276" y="571537"/>
                </a:cubicBezTo>
                <a:close/>
                <a:moveTo>
                  <a:pt x="4109645" y="336530"/>
                </a:moveTo>
                <a:cubicBezTo>
                  <a:pt x="4115066" y="336530"/>
                  <a:pt x="4119461" y="340925"/>
                  <a:pt x="4119461" y="346346"/>
                </a:cubicBezTo>
                <a:lnTo>
                  <a:pt x="4119461" y="395117"/>
                </a:lnTo>
                <a:lnTo>
                  <a:pt x="4144138" y="400099"/>
                </a:lnTo>
                <a:cubicBezTo>
                  <a:pt x="4175943" y="413551"/>
                  <a:pt x="4198260" y="445044"/>
                  <a:pt x="4198260" y="481750"/>
                </a:cubicBezTo>
                <a:lnTo>
                  <a:pt x="4198260" y="745382"/>
                </a:lnTo>
                <a:cubicBezTo>
                  <a:pt x="4198260" y="782088"/>
                  <a:pt x="4175943" y="813581"/>
                  <a:pt x="4144138" y="827033"/>
                </a:cubicBezTo>
                <a:lnTo>
                  <a:pt x="4119461" y="832015"/>
                </a:lnTo>
                <a:lnTo>
                  <a:pt x="4119461" y="1111977"/>
                </a:lnTo>
                <a:cubicBezTo>
                  <a:pt x="4119461" y="1117398"/>
                  <a:pt x="4115066" y="1121793"/>
                  <a:pt x="4109645" y="1121793"/>
                </a:cubicBezTo>
                <a:cubicBezTo>
                  <a:pt x="4104224" y="1121793"/>
                  <a:pt x="4099829" y="1117398"/>
                  <a:pt x="4099829" y="1111977"/>
                </a:cubicBezTo>
                <a:lnTo>
                  <a:pt x="4099829" y="832015"/>
                </a:lnTo>
                <a:lnTo>
                  <a:pt x="4075152" y="827033"/>
                </a:lnTo>
                <a:cubicBezTo>
                  <a:pt x="4043347" y="813581"/>
                  <a:pt x="4021030" y="782088"/>
                  <a:pt x="4021030" y="745382"/>
                </a:cubicBezTo>
                <a:lnTo>
                  <a:pt x="4021030" y="481750"/>
                </a:lnTo>
                <a:cubicBezTo>
                  <a:pt x="4021030" y="445044"/>
                  <a:pt x="4043347" y="413551"/>
                  <a:pt x="4075152" y="400099"/>
                </a:cubicBezTo>
                <a:lnTo>
                  <a:pt x="4099829" y="395117"/>
                </a:lnTo>
                <a:lnTo>
                  <a:pt x="4099829" y="346346"/>
                </a:lnTo>
                <a:cubicBezTo>
                  <a:pt x="4099829" y="340925"/>
                  <a:pt x="4104224" y="336530"/>
                  <a:pt x="4109645" y="336530"/>
                </a:cubicBezTo>
                <a:close/>
                <a:moveTo>
                  <a:pt x="4332492" y="75971"/>
                </a:moveTo>
                <a:cubicBezTo>
                  <a:pt x="4337913" y="75971"/>
                  <a:pt x="4342308" y="80366"/>
                  <a:pt x="4342308" y="85787"/>
                </a:cubicBezTo>
                <a:lnTo>
                  <a:pt x="4342308" y="536770"/>
                </a:lnTo>
                <a:lnTo>
                  <a:pt x="4366985" y="541752"/>
                </a:lnTo>
                <a:cubicBezTo>
                  <a:pt x="4398790" y="555204"/>
                  <a:pt x="4421107" y="586697"/>
                  <a:pt x="4421107" y="623403"/>
                </a:cubicBezTo>
                <a:lnTo>
                  <a:pt x="4421107" y="881423"/>
                </a:lnTo>
                <a:cubicBezTo>
                  <a:pt x="4421107" y="918129"/>
                  <a:pt x="4398790" y="949622"/>
                  <a:pt x="4366985" y="963074"/>
                </a:cubicBezTo>
                <a:lnTo>
                  <a:pt x="4342308" y="968056"/>
                </a:lnTo>
                <a:lnTo>
                  <a:pt x="4342308" y="1449908"/>
                </a:lnTo>
                <a:cubicBezTo>
                  <a:pt x="4342308" y="1455329"/>
                  <a:pt x="4337913" y="1459724"/>
                  <a:pt x="4332492" y="1459724"/>
                </a:cubicBezTo>
                <a:cubicBezTo>
                  <a:pt x="4327071" y="1459724"/>
                  <a:pt x="4322676" y="1455329"/>
                  <a:pt x="4322676" y="1449908"/>
                </a:cubicBezTo>
                <a:lnTo>
                  <a:pt x="4322676" y="968056"/>
                </a:lnTo>
                <a:lnTo>
                  <a:pt x="4297999" y="963074"/>
                </a:lnTo>
                <a:cubicBezTo>
                  <a:pt x="4266194" y="949622"/>
                  <a:pt x="4243877" y="918129"/>
                  <a:pt x="4243877" y="881423"/>
                </a:cubicBezTo>
                <a:lnTo>
                  <a:pt x="4243877" y="623403"/>
                </a:lnTo>
                <a:cubicBezTo>
                  <a:pt x="4243877" y="586697"/>
                  <a:pt x="4266194" y="555204"/>
                  <a:pt x="4297999" y="541752"/>
                </a:cubicBezTo>
                <a:lnTo>
                  <a:pt x="4322676" y="536770"/>
                </a:lnTo>
                <a:lnTo>
                  <a:pt x="4322676" y="85787"/>
                </a:lnTo>
                <a:cubicBezTo>
                  <a:pt x="4322676" y="80366"/>
                  <a:pt x="4327071" y="75971"/>
                  <a:pt x="4332492" y="75971"/>
                </a:cubicBezTo>
                <a:close/>
                <a:moveTo>
                  <a:pt x="4747323" y="75282"/>
                </a:moveTo>
                <a:cubicBezTo>
                  <a:pt x="4752744" y="75282"/>
                  <a:pt x="4757139" y="79677"/>
                  <a:pt x="4757139" y="85098"/>
                </a:cubicBezTo>
                <a:lnTo>
                  <a:pt x="4757139" y="133870"/>
                </a:lnTo>
                <a:lnTo>
                  <a:pt x="4781816" y="138852"/>
                </a:lnTo>
                <a:cubicBezTo>
                  <a:pt x="4813621" y="152304"/>
                  <a:pt x="4835938" y="183797"/>
                  <a:pt x="4835938" y="220503"/>
                </a:cubicBezTo>
                <a:lnTo>
                  <a:pt x="4835938" y="634233"/>
                </a:lnTo>
                <a:cubicBezTo>
                  <a:pt x="4835938" y="670939"/>
                  <a:pt x="4813621" y="702432"/>
                  <a:pt x="4781816" y="715884"/>
                </a:cubicBezTo>
                <a:lnTo>
                  <a:pt x="4757139" y="720866"/>
                </a:lnTo>
                <a:lnTo>
                  <a:pt x="4757139" y="850729"/>
                </a:lnTo>
                <a:cubicBezTo>
                  <a:pt x="4757139" y="856150"/>
                  <a:pt x="4752744" y="860545"/>
                  <a:pt x="4747323" y="860545"/>
                </a:cubicBezTo>
                <a:cubicBezTo>
                  <a:pt x="4741902" y="860545"/>
                  <a:pt x="4737507" y="856150"/>
                  <a:pt x="4737507" y="850729"/>
                </a:cubicBezTo>
                <a:lnTo>
                  <a:pt x="4737507" y="720866"/>
                </a:lnTo>
                <a:lnTo>
                  <a:pt x="4712830" y="715884"/>
                </a:lnTo>
                <a:cubicBezTo>
                  <a:pt x="4681025" y="702432"/>
                  <a:pt x="4658708" y="670939"/>
                  <a:pt x="4658708" y="634233"/>
                </a:cubicBezTo>
                <a:lnTo>
                  <a:pt x="4658708" y="220503"/>
                </a:lnTo>
                <a:cubicBezTo>
                  <a:pt x="4658708" y="183797"/>
                  <a:pt x="4681025" y="152304"/>
                  <a:pt x="4712830" y="138852"/>
                </a:cubicBezTo>
                <a:lnTo>
                  <a:pt x="4737507" y="133870"/>
                </a:lnTo>
                <a:lnTo>
                  <a:pt x="4737507" y="85098"/>
                </a:lnTo>
                <a:cubicBezTo>
                  <a:pt x="4737507" y="79677"/>
                  <a:pt x="4741902" y="75282"/>
                  <a:pt x="4747323" y="75282"/>
                </a:cubicBezTo>
                <a:close/>
                <a:moveTo>
                  <a:pt x="3905560" y="53233"/>
                </a:moveTo>
                <a:cubicBezTo>
                  <a:pt x="3910981" y="53233"/>
                  <a:pt x="3915376" y="57628"/>
                  <a:pt x="3915376" y="63049"/>
                </a:cubicBezTo>
                <a:lnTo>
                  <a:pt x="3915376" y="489169"/>
                </a:lnTo>
                <a:lnTo>
                  <a:pt x="3940053" y="494151"/>
                </a:lnTo>
                <a:cubicBezTo>
                  <a:pt x="3971858" y="507603"/>
                  <a:pt x="3994175" y="539096"/>
                  <a:pt x="3994175" y="575802"/>
                </a:cubicBezTo>
                <a:lnTo>
                  <a:pt x="3994175" y="839434"/>
                </a:lnTo>
                <a:cubicBezTo>
                  <a:pt x="3994175" y="876140"/>
                  <a:pt x="3971858" y="907633"/>
                  <a:pt x="3940053" y="921085"/>
                </a:cubicBezTo>
                <a:lnTo>
                  <a:pt x="3915376" y="926067"/>
                </a:lnTo>
                <a:lnTo>
                  <a:pt x="3915376" y="1352188"/>
                </a:lnTo>
                <a:cubicBezTo>
                  <a:pt x="3915376" y="1357609"/>
                  <a:pt x="3910981" y="1362004"/>
                  <a:pt x="3905560" y="1362004"/>
                </a:cubicBezTo>
                <a:cubicBezTo>
                  <a:pt x="3900139" y="1362004"/>
                  <a:pt x="3895744" y="1357609"/>
                  <a:pt x="3895744" y="1352188"/>
                </a:cubicBezTo>
                <a:lnTo>
                  <a:pt x="3895744" y="926067"/>
                </a:lnTo>
                <a:lnTo>
                  <a:pt x="3871067" y="921085"/>
                </a:lnTo>
                <a:cubicBezTo>
                  <a:pt x="3839262" y="907633"/>
                  <a:pt x="3816945" y="876140"/>
                  <a:pt x="3816945" y="839434"/>
                </a:cubicBezTo>
                <a:lnTo>
                  <a:pt x="3816945" y="575802"/>
                </a:lnTo>
                <a:cubicBezTo>
                  <a:pt x="3816945" y="539096"/>
                  <a:pt x="3839262" y="507603"/>
                  <a:pt x="3871067" y="494151"/>
                </a:cubicBezTo>
                <a:lnTo>
                  <a:pt x="3895744" y="489169"/>
                </a:lnTo>
                <a:lnTo>
                  <a:pt x="3895744" y="63049"/>
                </a:lnTo>
                <a:cubicBezTo>
                  <a:pt x="3895744" y="57628"/>
                  <a:pt x="3900139" y="53233"/>
                  <a:pt x="3905560" y="53233"/>
                </a:cubicBezTo>
                <a:close/>
                <a:moveTo>
                  <a:pt x="4973990" y="0"/>
                </a:moveTo>
                <a:cubicBezTo>
                  <a:pt x="4979411" y="0"/>
                  <a:pt x="4983806" y="4395"/>
                  <a:pt x="4983806" y="9816"/>
                </a:cubicBezTo>
                <a:lnTo>
                  <a:pt x="4983806" y="58588"/>
                </a:lnTo>
                <a:lnTo>
                  <a:pt x="5008483" y="63570"/>
                </a:lnTo>
                <a:cubicBezTo>
                  <a:pt x="5040288" y="77022"/>
                  <a:pt x="5062605" y="108515"/>
                  <a:pt x="5062605" y="145221"/>
                </a:cubicBezTo>
                <a:lnTo>
                  <a:pt x="5062605" y="408854"/>
                </a:lnTo>
                <a:cubicBezTo>
                  <a:pt x="5062605" y="445560"/>
                  <a:pt x="5040288" y="477053"/>
                  <a:pt x="5008483" y="490505"/>
                </a:cubicBezTo>
                <a:lnTo>
                  <a:pt x="4983806" y="495487"/>
                </a:lnTo>
                <a:lnTo>
                  <a:pt x="4983806" y="775447"/>
                </a:lnTo>
                <a:cubicBezTo>
                  <a:pt x="4983806" y="780868"/>
                  <a:pt x="4979411" y="785263"/>
                  <a:pt x="4973990" y="785263"/>
                </a:cubicBezTo>
                <a:cubicBezTo>
                  <a:pt x="4968569" y="785263"/>
                  <a:pt x="4964174" y="780868"/>
                  <a:pt x="4964174" y="775447"/>
                </a:cubicBezTo>
                <a:lnTo>
                  <a:pt x="4964174" y="495487"/>
                </a:lnTo>
                <a:lnTo>
                  <a:pt x="4939497" y="490505"/>
                </a:lnTo>
                <a:cubicBezTo>
                  <a:pt x="4907692" y="477053"/>
                  <a:pt x="4885375" y="445560"/>
                  <a:pt x="4885375" y="408854"/>
                </a:cubicBezTo>
                <a:lnTo>
                  <a:pt x="4885375" y="145221"/>
                </a:lnTo>
                <a:cubicBezTo>
                  <a:pt x="4885375" y="108515"/>
                  <a:pt x="4907692" y="77022"/>
                  <a:pt x="4939497" y="63570"/>
                </a:cubicBezTo>
                <a:lnTo>
                  <a:pt x="4964174" y="58588"/>
                </a:lnTo>
                <a:lnTo>
                  <a:pt x="4964174" y="9816"/>
                </a:lnTo>
                <a:cubicBezTo>
                  <a:pt x="4964174" y="4395"/>
                  <a:pt x="4968569" y="0"/>
                  <a:pt x="4973990" y="0"/>
                </a:cubicBezTo>
                <a:close/>
              </a:path>
            </a:pathLst>
          </a:custGeom>
          <a:solidFill>
            <a:schemeClr val="accent5">
              <a:alpha val="49411"/>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309" name="Google Shape;309;p3"/>
          <p:cNvGrpSpPr/>
          <p:nvPr/>
        </p:nvGrpSpPr>
        <p:grpSpPr>
          <a:xfrm>
            <a:off x="5430022" y="843187"/>
            <a:ext cx="4478025" cy="4791863"/>
            <a:chOff x="-173118" y="1563700"/>
            <a:chExt cx="5118328" cy="5477041"/>
          </a:xfrm>
        </p:grpSpPr>
        <p:grpSp>
          <p:nvGrpSpPr>
            <p:cNvPr id="310" name="Google Shape;310;p3"/>
            <p:cNvGrpSpPr/>
            <p:nvPr/>
          </p:nvGrpSpPr>
          <p:grpSpPr>
            <a:xfrm>
              <a:off x="605168" y="2390472"/>
              <a:ext cx="2470023" cy="2468880"/>
              <a:chOff x="605168" y="2390472"/>
              <a:chExt cx="2470023" cy="2468880"/>
            </a:xfrm>
          </p:grpSpPr>
          <p:sp>
            <p:nvSpPr>
              <p:cNvPr id="311" name="Google Shape;311;p3"/>
              <p:cNvSpPr/>
              <p:nvPr/>
            </p:nvSpPr>
            <p:spPr>
              <a:xfrm>
                <a:off x="605168" y="2390472"/>
                <a:ext cx="2470023" cy="2468880"/>
              </a:xfrm>
              <a:prstGeom prst="ellipse">
                <a:avLst/>
              </a:prstGeom>
              <a:gradFill>
                <a:gsLst>
                  <a:gs pos="0">
                    <a:schemeClr val="accent1"/>
                  </a:gs>
                  <a:gs pos="100000">
                    <a:schemeClr val="lt1"/>
                  </a:gs>
                </a:gsLst>
                <a:lin ang="8100000" scaled="0"/>
              </a:gradFill>
              <a:ln cap="flat" cmpd="sng" w="9525">
                <a:solidFill>
                  <a:schemeClr val="lt1"/>
                </a:solidFill>
                <a:prstDash val="solid"/>
                <a:round/>
                <a:headEnd len="sm" w="sm" type="none"/>
                <a:tailEnd len="sm" w="sm" type="none"/>
              </a:ln>
              <a:effectLst>
                <a:outerShdw blurRad="50800" rotWithShape="0" algn="ctr" dir="5400000" dist="50800">
                  <a:srgbClr val="000000">
                    <a:alpha val="34509"/>
                  </a:srgbClr>
                </a:outerShdw>
              </a:effectLst>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grpSp>
            <p:nvGrpSpPr>
              <p:cNvPr id="312" name="Google Shape;312;p3"/>
              <p:cNvGrpSpPr/>
              <p:nvPr/>
            </p:nvGrpSpPr>
            <p:grpSpPr>
              <a:xfrm>
                <a:off x="2156435" y="2516511"/>
                <a:ext cx="188449" cy="1471350"/>
                <a:chOff x="10641180" y="438150"/>
                <a:chExt cx="247650" cy="1828800"/>
              </a:xfrm>
            </p:grpSpPr>
            <p:sp>
              <p:nvSpPr>
                <p:cNvPr id="313" name="Google Shape;313;p3"/>
                <p:cNvSpPr/>
                <p:nvPr/>
              </p:nvSpPr>
              <p:spPr>
                <a:xfrm>
                  <a:off x="10751289" y="438150"/>
                  <a:ext cx="27432" cy="1828800"/>
                </a:xfrm>
                <a:prstGeom prst="roundRect">
                  <a:avLst>
                    <a:gd fmla="val 50000" name="adj"/>
                  </a:avLst>
                </a:prstGeom>
                <a:solidFill>
                  <a:schemeClr val="accent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14" name="Google Shape;314;p3"/>
                <p:cNvSpPr/>
                <p:nvPr/>
              </p:nvSpPr>
              <p:spPr>
                <a:xfrm>
                  <a:off x="10641180" y="1044532"/>
                  <a:ext cx="247650" cy="970170"/>
                </a:xfrm>
                <a:prstGeom prst="roundRect">
                  <a:avLst>
                    <a:gd fmla="val 50000" name="adj"/>
                  </a:avLst>
                </a:prstGeom>
                <a:solidFill>
                  <a:schemeClr val="accent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315" name="Google Shape;315;p3"/>
              <p:cNvGrpSpPr/>
              <p:nvPr/>
            </p:nvGrpSpPr>
            <p:grpSpPr>
              <a:xfrm>
                <a:off x="2836647" y="2729428"/>
                <a:ext cx="188449" cy="868539"/>
                <a:chOff x="10641180" y="362514"/>
                <a:chExt cx="247650" cy="1989158"/>
              </a:xfrm>
            </p:grpSpPr>
            <p:sp>
              <p:nvSpPr>
                <p:cNvPr id="316" name="Google Shape;316;p3"/>
                <p:cNvSpPr/>
                <p:nvPr/>
              </p:nvSpPr>
              <p:spPr>
                <a:xfrm>
                  <a:off x="10751289" y="362514"/>
                  <a:ext cx="27432" cy="1989158"/>
                </a:xfrm>
                <a:prstGeom prst="roundRect">
                  <a:avLst>
                    <a:gd fmla="val 50000" name="adj"/>
                  </a:avLst>
                </a:prstGeom>
                <a:solidFill>
                  <a:schemeClr val="accent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17" name="Google Shape;317;p3"/>
                <p:cNvSpPr/>
                <p:nvPr/>
              </p:nvSpPr>
              <p:spPr>
                <a:xfrm>
                  <a:off x="10641180" y="494815"/>
                  <a:ext cx="247650" cy="1611559"/>
                </a:xfrm>
                <a:prstGeom prst="roundRect">
                  <a:avLst>
                    <a:gd fmla="val 46154" name="adj"/>
                  </a:avLst>
                </a:prstGeom>
                <a:solidFill>
                  <a:schemeClr val="accent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318" name="Google Shape;318;p3"/>
              <p:cNvGrpSpPr/>
              <p:nvPr/>
            </p:nvGrpSpPr>
            <p:grpSpPr>
              <a:xfrm>
                <a:off x="1264785" y="3442745"/>
                <a:ext cx="188449" cy="1391622"/>
                <a:chOff x="10630391" y="1182550"/>
                <a:chExt cx="247650" cy="1828800"/>
              </a:xfrm>
            </p:grpSpPr>
            <p:sp>
              <p:nvSpPr>
                <p:cNvPr id="319" name="Google Shape;319;p3"/>
                <p:cNvSpPr/>
                <p:nvPr/>
              </p:nvSpPr>
              <p:spPr>
                <a:xfrm>
                  <a:off x="10722133" y="1182550"/>
                  <a:ext cx="27432" cy="1828800"/>
                </a:xfrm>
                <a:prstGeom prst="roundRect">
                  <a:avLst>
                    <a:gd fmla="val 50000" name="adj"/>
                  </a:avLst>
                </a:prstGeom>
                <a:solidFill>
                  <a:schemeClr val="accent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20" name="Google Shape;320;p3"/>
                <p:cNvSpPr/>
                <p:nvPr/>
              </p:nvSpPr>
              <p:spPr>
                <a:xfrm>
                  <a:off x="10630391" y="1455616"/>
                  <a:ext cx="247650" cy="724247"/>
                </a:xfrm>
                <a:prstGeom prst="roundRect">
                  <a:avLst>
                    <a:gd fmla="val 50000" name="adj"/>
                  </a:avLst>
                </a:prstGeom>
                <a:solidFill>
                  <a:schemeClr val="accent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321" name="Google Shape;321;p3"/>
              <p:cNvGrpSpPr/>
              <p:nvPr/>
            </p:nvGrpSpPr>
            <p:grpSpPr>
              <a:xfrm>
                <a:off x="809040" y="3146914"/>
                <a:ext cx="188449" cy="1391622"/>
                <a:chOff x="10653055" y="438150"/>
                <a:chExt cx="247650" cy="1828800"/>
              </a:xfrm>
            </p:grpSpPr>
            <p:sp>
              <p:nvSpPr>
                <p:cNvPr id="322" name="Google Shape;322;p3"/>
                <p:cNvSpPr/>
                <p:nvPr/>
              </p:nvSpPr>
              <p:spPr>
                <a:xfrm>
                  <a:off x="10751289" y="438150"/>
                  <a:ext cx="27432" cy="1828800"/>
                </a:xfrm>
                <a:prstGeom prst="roundRect">
                  <a:avLst>
                    <a:gd fmla="val 50000" name="adj"/>
                  </a:avLst>
                </a:prstGeom>
                <a:solidFill>
                  <a:schemeClr val="accent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23" name="Google Shape;323;p3"/>
                <p:cNvSpPr/>
                <p:nvPr/>
              </p:nvSpPr>
              <p:spPr>
                <a:xfrm>
                  <a:off x="10653055" y="682991"/>
                  <a:ext cx="247650" cy="1056674"/>
                </a:xfrm>
                <a:prstGeom prst="roundRect">
                  <a:avLst>
                    <a:gd fmla="val 50000" name="adj"/>
                  </a:avLst>
                </a:prstGeom>
                <a:solidFill>
                  <a:schemeClr val="accent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324" name="Google Shape;324;p3"/>
              <p:cNvGrpSpPr/>
              <p:nvPr/>
            </p:nvGrpSpPr>
            <p:grpSpPr>
              <a:xfrm>
                <a:off x="1032146" y="3597967"/>
                <a:ext cx="188449" cy="834973"/>
                <a:chOff x="10641180" y="500718"/>
                <a:chExt cx="247650" cy="1097280"/>
              </a:xfrm>
            </p:grpSpPr>
            <p:sp>
              <p:nvSpPr>
                <p:cNvPr id="325" name="Google Shape;325;p3"/>
                <p:cNvSpPr/>
                <p:nvPr/>
              </p:nvSpPr>
              <p:spPr>
                <a:xfrm>
                  <a:off x="10751289" y="500718"/>
                  <a:ext cx="27432" cy="1097280"/>
                </a:xfrm>
                <a:prstGeom prst="roundRect">
                  <a:avLst>
                    <a:gd fmla="val 50000" name="adj"/>
                  </a:avLst>
                </a:prstGeom>
                <a:solidFill>
                  <a:schemeClr val="accent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26" name="Google Shape;326;p3"/>
                <p:cNvSpPr/>
                <p:nvPr/>
              </p:nvSpPr>
              <p:spPr>
                <a:xfrm>
                  <a:off x="10641180" y="741341"/>
                  <a:ext cx="247650" cy="616035"/>
                </a:xfrm>
                <a:prstGeom prst="roundRect">
                  <a:avLst>
                    <a:gd fmla="val 50000" name="adj"/>
                  </a:avLst>
                </a:prstGeom>
                <a:solidFill>
                  <a:schemeClr val="accent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327" name="Google Shape;327;p3"/>
              <p:cNvGrpSpPr/>
              <p:nvPr/>
            </p:nvGrpSpPr>
            <p:grpSpPr>
              <a:xfrm>
                <a:off x="1481695" y="3354533"/>
                <a:ext cx="188449" cy="834973"/>
                <a:chOff x="10641180" y="500718"/>
                <a:chExt cx="247650" cy="1097280"/>
              </a:xfrm>
            </p:grpSpPr>
            <p:sp>
              <p:nvSpPr>
                <p:cNvPr id="328" name="Google Shape;328;p3"/>
                <p:cNvSpPr/>
                <p:nvPr/>
              </p:nvSpPr>
              <p:spPr>
                <a:xfrm>
                  <a:off x="10751289" y="500718"/>
                  <a:ext cx="27432" cy="1097280"/>
                </a:xfrm>
                <a:prstGeom prst="roundRect">
                  <a:avLst>
                    <a:gd fmla="val 50000" name="adj"/>
                  </a:avLst>
                </a:prstGeom>
                <a:solidFill>
                  <a:schemeClr val="accent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29" name="Google Shape;329;p3"/>
                <p:cNvSpPr/>
                <p:nvPr/>
              </p:nvSpPr>
              <p:spPr>
                <a:xfrm>
                  <a:off x="10641180" y="579815"/>
                  <a:ext cx="247650" cy="744129"/>
                </a:xfrm>
                <a:prstGeom prst="roundRect">
                  <a:avLst>
                    <a:gd fmla="val 50000" name="adj"/>
                  </a:avLst>
                </a:prstGeom>
                <a:solidFill>
                  <a:schemeClr val="accent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330" name="Google Shape;330;p3"/>
              <p:cNvGrpSpPr/>
              <p:nvPr/>
            </p:nvGrpSpPr>
            <p:grpSpPr>
              <a:xfrm>
                <a:off x="1719147" y="2946096"/>
                <a:ext cx="188449" cy="834973"/>
                <a:chOff x="10641180" y="500718"/>
                <a:chExt cx="247650" cy="1097280"/>
              </a:xfrm>
            </p:grpSpPr>
            <p:sp>
              <p:nvSpPr>
                <p:cNvPr id="331" name="Google Shape;331;p3"/>
                <p:cNvSpPr/>
                <p:nvPr/>
              </p:nvSpPr>
              <p:spPr>
                <a:xfrm>
                  <a:off x="10751289" y="500718"/>
                  <a:ext cx="27432" cy="1097280"/>
                </a:xfrm>
                <a:prstGeom prst="roundRect">
                  <a:avLst>
                    <a:gd fmla="val 50000" name="adj"/>
                  </a:avLst>
                </a:prstGeom>
                <a:solidFill>
                  <a:schemeClr val="accent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32" name="Google Shape;332;p3"/>
                <p:cNvSpPr/>
                <p:nvPr/>
              </p:nvSpPr>
              <p:spPr>
                <a:xfrm>
                  <a:off x="10641180" y="579815"/>
                  <a:ext cx="247650" cy="784376"/>
                </a:xfrm>
                <a:prstGeom prst="roundRect">
                  <a:avLst>
                    <a:gd fmla="val 50000" name="adj"/>
                  </a:avLst>
                </a:prstGeom>
                <a:solidFill>
                  <a:schemeClr val="accent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333" name="Google Shape;333;p3"/>
              <p:cNvGrpSpPr/>
              <p:nvPr/>
            </p:nvGrpSpPr>
            <p:grpSpPr>
              <a:xfrm>
                <a:off x="1943065" y="2729428"/>
                <a:ext cx="188449" cy="834973"/>
                <a:chOff x="10641180" y="500718"/>
                <a:chExt cx="247650" cy="1097280"/>
              </a:xfrm>
            </p:grpSpPr>
            <p:sp>
              <p:nvSpPr>
                <p:cNvPr id="334" name="Google Shape;334;p3"/>
                <p:cNvSpPr/>
                <p:nvPr/>
              </p:nvSpPr>
              <p:spPr>
                <a:xfrm>
                  <a:off x="10751289" y="500718"/>
                  <a:ext cx="27432" cy="1097280"/>
                </a:xfrm>
                <a:prstGeom prst="roundRect">
                  <a:avLst>
                    <a:gd fmla="val 50000" name="adj"/>
                  </a:avLst>
                </a:prstGeom>
                <a:solidFill>
                  <a:schemeClr val="accent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35" name="Google Shape;335;p3"/>
                <p:cNvSpPr/>
                <p:nvPr/>
              </p:nvSpPr>
              <p:spPr>
                <a:xfrm>
                  <a:off x="10641180" y="741341"/>
                  <a:ext cx="247650" cy="616035"/>
                </a:xfrm>
                <a:prstGeom prst="roundRect">
                  <a:avLst>
                    <a:gd fmla="val 50000" name="adj"/>
                  </a:avLst>
                </a:prstGeom>
                <a:solidFill>
                  <a:schemeClr val="accent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336" name="Google Shape;336;p3"/>
              <p:cNvGrpSpPr/>
              <p:nvPr/>
            </p:nvGrpSpPr>
            <p:grpSpPr>
              <a:xfrm>
                <a:off x="2620565" y="2958143"/>
                <a:ext cx="188449" cy="834973"/>
                <a:chOff x="10641180" y="500718"/>
                <a:chExt cx="247650" cy="1097280"/>
              </a:xfrm>
            </p:grpSpPr>
            <p:sp>
              <p:nvSpPr>
                <p:cNvPr id="337" name="Google Shape;337;p3"/>
                <p:cNvSpPr/>
                <p:nvPr/>
              </p:nvSpPr>
              <p:spPr>
                <a:xfrm>
                  <a:off x="10751289" y="500718"/>
                  <a:ext cx="27432" cy="1097280"/>
                </a:xfrm>
                <a:prstGeom prst="roundRect">
                  <a:avLst>
                    <a:gd fmla="val 50000" name="adj"/>
                  </a:avLst>
                </a:prstGeom>
                <a:solidFill>
                  <a:schemeClr val="accent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38" name="Google Shape;338;p3"/>
                <p:cNvSpPr/>
                <p:nvPr/>
              </p:nvSpPr>
              <p:spPr>
                <a:xfrm>
                  <a:off x="10641180" y="741341"/>
                  <a:ext cx="247650" cy="396217"/>
                </a:xfrm>
                <a:prstGeom prst="roundRect">
                  <a:avLst>
                    <a:gd fmla="val 50000" name="adj"/>
                  </a:avLst>
                </a:prstGeom>
                <a:solidFill>
                  <a:schemeClr val="accent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339" name="Google Shape;339;p3"/>
              <p:cNvGrpSpPr/>
              <p:nvPr/>
            </p:nvGrpSpPr>
            <p:grpSpPr>
              <a:xfrm>
                <a:off x="2371844" y="3043129"/>
                <a:ext cx="188449" cy="1391622"/>
                <a:chOff x="10641180" y="438150"/>
                <a:chExt cx="247650" cy="1828800"/>
              </a:xfrm>
            </p:grpSpPr>
            <p:sp>
              <p:nvSpPr>
                <p:cNvPr id="340" name="Google Shape;340;p3"/>
                <p:cNvSpPr/>
                <p:nvPr/>
              </p:nvSpPr>
              <p:spPr>
                <a:xfrm>
                  <a:off x="10751289" y="438150"/>
                  <a:ext cx="27432" cy="1828800"/>
                </a:xfrm>
                <a:prstGeom prst="roundRect">
                  <a:avLst>
                    <a:gd fmla="val 50000" name="adj"/>
                  </a:avLst>
                </a:prstGeom>
                <a:solidFill>
                  <a:schemeClr val="accent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41" name="Google Shape;341;p3"/>
                <p:cNvSpPr/>
                <p:nvPr/>
              </p:nvSpPr>
              <p:spPr>
                <a:xfrm>
                  <a:off x="10641180" y="1044533"/>
                  <a:ext cx="247650" cy="363382"/>
                </a:xfrm>
                <a:prstGeom prst="roundRect">
                  <a:avLst>
                    <a:gd fmla="val 50000" name="adj"/>
                  </a:avLst>
                </a:prstGeom>
                <a:solidFill>
                  <a:schemeClr val="accent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sp>
          <p:nvSpPr>
            <p:cNvPr id="342" name="Google Shape;342;p3"/>
            <p:cNvSpPr/>
            <p:nvPr/>
          </p:nvSpPr>
          <p:spPr>
            <a:xfrm rot="8594075">
              <a:off x="936260" y="1966954"/>
              <a:ext cx="2899571" cy="4670534"/>
            </a:xfrm>
            <a:custGeom>
              <a:rect b="b" l="l" r="r" t="t"/>
              <a:pathLst>
                <a:path extrusionOk="0" h="4523596" w="2808349">
                  <a:moveTo>
                    <a:pt x="567373" y="3851649"/>
                  </a:moveTo>
                  <a:cubicBezTo>
                    <a:pt x="971771" y="4313801"/>
                    <a:pt x="1674249" y="4360621"/>
                    <a:pt x="2136401" y="3956223"/>
                  </a:cubicBezTo>
                  <a:cubicBezTo>
                    <a:pt x="2598554" y="3551825"/>
                    <a:pt x="2645373" y="2849347"/>
                    <a:pt x="2240976" y="2387195"/>
                  </a:cubicBezTo>
                  <a:cubicBezTo>
                    <a:pt x="1836578" y="1925042"/>
                    <a:pt x="1134100" y="1878223"/>
                    <a:pt x="671947" y="2282621"/>
                  </a:cubicBezTo>
                  <a:cubicBezTo>
                    <a:pt x="209795" y="2687018"/>
                    <a:pt x="162975" y="3389496"/>
                    <a:pt x="567373" y="3851649"/>
                  </a:cubicBezTo>
                  <a:close/>
                  <a:moveTo>
                    <a:pt x="347455" y="4044083"/>
                  </a:moveTo>
                  <a:cubicBezTo>
                    <a:pt x="-163221" y="3460474"/>
                    <a:pt x="-104097" y="2573380"/>
                    <a:pt x="479512" y="2062703"/>
                  </a:cubicBezTo>
                  <a:cubicBezTo>
                    <a:pt x="688143" y="1880145"/>
                    <a:pt x="935556" y="1770404"/>
                    <a:pt x="1190892" y="1732712"/>
                  </a:cubicBezTo>
                  <a:lnTo>
                    <a:pt x="1190892" y="228600"/>
                  </a:lnTo>
                  <a:cubicBezTo>
                    <a:pt x="1190892" y="102348"/>
                    <a:pt x="1293240" y="0"/>
                    <a:pt x="1419492" y="0"/>
                  </a:cubicBezTo>
                  <a:cubicBezTo>
                    <a:pt x="1545744" y="0"/>
                    <a:pt x="1648092" y="102348"/>
                    <a:pt x="1648092" y="228600"/>
                  </a:cubicBezTo>
                  <a:lnTo>
                    <a:pt x="1648092" y="1737288"/>
                  </a:lnTo>
                  <a:cubicBezTo>
                    <a:pt x="1952641" y="1790115"/>
                    <a:pt x="2241503" y="1944038"/>
                    <a:pt x="2460893" y="2194760"/>
                  </a:cubicBezTo>
                  <a:cubicBezTo>
                    <a:pt x="2971570" y="2778370"/>
                    <a:pt x="2912446" y="3665464"/>
                    <a:pt x="2328836" y="4176140"/>
                  </a:cubicBezTo>
                  <a:cubicBezTo>
                    <a:pt x="1745226" y="4686817"/>
                    <a:pt x="858132" y="4627693"/>
                    <a:pt x="347455" y="4044083"/>
                  </a:cubicBezTo>
                  <a:close/>
                </a:path>
              </a:pathLst>
            </a:custGeom>
            <a:gradFill>
              <a:gsLst>
                <a:gs pos="0">
                  <a:srgbClr val="BFBFBF"/>
                </a:gs>
                <a:gs pos="100000">
                  <a:srgbClr val="F2F2F2"/>
                </a:gs>
              </a:gsLst>
              <a:lin ang="18900000" scaled="0"/>
            </a:gradFill>
            <a:ln cap="flat" cmpd="sng" w="9525">
              <a:solidFill>
                <a:schemeClr val="lt1"/>
              </a:solidFill>
              <a:prstDash val="solid"/>
              <a:round/>
              <a:headEnd len="sm" w="sm" type="none"/>
              <a:tailEnd len="sm" w="sm" type="none"/>
            </a:ln>
            <a:effectLst>
              <a:outerShdw blurRad="127000" rotWithShape="0" algn="tr" dir="8100000" dist="127000">
                <a:srgbClr val="000000">
                  <a:alpha val="32549"/>
                </a:srgbClr>
              </a:outerShdw>
            </a:effectLst>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grpSp>
      <p:sp>
        <p:nvSpPr>
          <p:cNvPr id="343" name="Google Shape;343;p3"/>
          <p:cNvSpPr txBox="1"/>
          <p:nvPr/>
        </p:nvSpPr>
        <p:spPr>
          <a:xfrm>
            <a:off x="514675" y="1655800"/>
            <a:ext cx="8091600" cy="3467700"/>
          </a:xfrm>
          <a:prstGeom prst="rect">
            <a:avLst/>
          </a:prstGeom>
          <a:solidFill>
            <a:srgbClr val="FFFFFF">
              <a:alpha val="33725"/>
            </a:srgbClr>
          </a:solidFill>
          <a:ln>
            <a:noFill/>
          </a:ln>
        </p:spPr>
        <p:txBody>
          <a:bodyPr anchorCtr="0" anchor="t" bIns="34275" lIns="68575" spcFirstLastPara="1" rIns="68575" wrap="square" tIns="34275">
            <a:noAutofit/>
          </a:bodyPr>
          <a:lstStyle/>
          <a:p>
            <a:pPr indent="-342900" lvl="0" marL="457200" marR="0" rtl="0" algn="l">
              <a:lnSpc>
                <a:spcPct val="125000"/>
              </a:lnSpc>
              <a:spcBef>
                <a:spcPts val="0"/>
              </a:spcBef>
              <a:spcAft>
                <a:spcPts val="0"/>
              </a:spcAft>
              <a:buClr>
                <a:srgbClr val="39767D"/>
              </a:buClr>
              <a:buSzPts val="1800"/>
              <a:buFont typeface="Arial"/>
              <a:buChar char="●"/>
            </a:pPr>
            <a:r>
              <a:rPr b="1" i="0" lang="en" sz="1800" u="none" cap="none" strike="noStrike">
                <a:solidFill>
                  <a:srgbClr val="39767D"/>
                </a:solidFill>
                <a:latin typeface="Arial"/>
                <a:ea typeface="Arial"/>
                <a:cs typeface="Arial"/>
                <a:sym typeface="Arial"/>
              </a:rPr>
              <a:t>Measure the 100-day trailing returns of a basket of stocks;</a:t>
            </a:r>
            <a:endParaRPr b="1" i="0" sz="1800" u="none" cap="none" strike="noStrike">
              <a:solidFill>
                <a:srgbClr val="39767D"/>
              </a:solidFill>
              <a:latin typeface="Arial"/>
              <a:ea typeface="Arial"/>
              <a:cs typeface="Arial"/>
              <a:sym typeface="Arial"/>
            </a:endParaRPr>
          </a:p>
          <a:p>
            <a:pPr indent="0" lvl="0" marL="457200" marR="0" rtl="0" algn="l">
              <a:lnSpc>
                <a:spcPct val="125000"/>
              </a:lnSpc>
              <a:spcBef>
                <a:spcPts val="0"/>
              </a:spcBef>
              <a:spcAft>
                <a:spcPts val="0"/>
              </a:spcAft>
              <a:buClr>
                <a:srgbClr val="000000"/>
              </a:buClr>
              <a:buSzPts val="1800"/>
              <a:buFont typeface="Arial"/>
              <a:buNone/>
            </a:pPr>
            <a:r>
              <a:t/>
            </a:r>
            <a:endParaRPr b="1" i="0" sz="1800" u="none" cap="none" strike="noStrike">
              <a:solidFill>
                <a:srgbClr val="39767D"/>
              </a:solidFill>
              <a:latin typeface="Arial"/>
              <a:ea typeface="Arial"/>
              <a:cs typeface="Arial"/>
              <a:sym typeface="Arial"/>
            </a:endParaRPr>
          </a:p>
          <a:p>
            <a:pPr indent="-342900" lvl="0" marL="457200" marR="0" rtl="0" algn="l">
              <a:lnSpc>
                <a:spcPct val="125000"/>
              </a:lnSpc>
              <a:spcBef>
                <a:spcPts val="0"/>
              </a:spcBef>
              <a:spcAft>
                <a:spcPts val="0"/>
              </a:spcAft>
              <a:buClr>
                <a:srgbClr val="39767D"/>
              </a:buClr>
              <a:buSzPts val="1800"/>
              <a:buFont typeface="Arial"/>
              <a:buChar char="●"/>
            </a:pPr>
            <a:r>
              <a:rPr b="1" i="0" lang="en" sz="1800" u="none" cap="none" strike="noStrike">
                <a:solidFill>
                  <a:srgbClr val="39767D"/>
                </a:solidFill>
                <a:latin typeface="Arial"/>
                <a:ea typeface="Arial"/>
                <a:cs typeface="Arial"/>
                <a:sym typeface="Arial"/>
              </a:rPr>
              <a:t>Find those positive trailing returns, then rank those stocks based upon trailing returns of stocks;</a:t>
            </a:r>
            <a:endParaRPr b="1" i="0" sz="1800" u="none" cap="none" strike="noStrike">
              <a:solidFill>
                <a:srgbClr val="39767D"/>
              </a:solidFill>
              <a:latin typeface="Arial"/>
              <a:ea typeface="Arial"/>
              <a:cs typeface="Arial"/>
              <a:sym typeface="Arial"/>
            </a:endParaRPr>
          </a:p>
          <a:p>
            <a:pPr indent="0" lvl="0" marL="457200" marR="0" rtl="0" algn="l">
              <a:lnSpc>
                <a:spcPct val="125000"/>
              </a:lnSpc>
              <a:spcBef>
                <a:spcPts val="0"/>
              </a:spcBef>
              <a:spcAft>
                <a:spcPts val="0"/>
              </a:spcAft>
              <a:buClr>
                <a:srgbClr val="000000"/>
              </a:buClr>
              <a:buSzPts val="1800"/>
              <a:buFont typeface="Arial"/>
              <a:buNone/>
            </a:pPr>
            <a:r>
              <a:t/>
            </a:r>
            <a:endParaRPr b="1" i="0" sz="1800" u="none" cap="none" strike="noStrike">
              <a:solidFill>
                <a:srgbClr val="39767D"/>
              </a:solidFill>
              <a:latin typeface="Arial"/>
              <a:ea typeface="Arial"/>
              <a:cs typeface="Arial"/>
              <a:sym typeface="Arial"/>
            </a:endParaRPr>
          </a:p>
          <a:p>
            <a:pPr indent="-342900" lvl="0" marL="457200" marR="0" rtl="0" algn="l">
              <a:lnSpc>
                <a:spcPct val="125000"/>
              </a:lnSpc>
              <a:spcBef>
                <a:spcPts val="0"/>
              </a:spcBef>
              <a:spcAft>
                <a:spcPts val="0"/>
              </a:spcAft>
              <a:buClr>
                <a:srgbClr val="39767D"/>
              </a:buClr>
              <a:buSzPts val="1800"/>
              <a:buFont typeface="Arial"/>
              <a:buChar char="●"/>
            </a:pPr>
            <a:r>
              <a:rPr b="1" i="0" lang="en" sz="1800" u="none" cap="none" strike="noStrike">
                <a:solidFill>
                  <a:srgbClr val="39767D"/>
                </a:solidFill>
                <a:latin typeface="Arial"/>
                <a:ea typeface="Arial"/>
                <a:cs typeface="Arial"/>
                <a:sym typeface="Arial"/>
              </a:rPr>
              <a:t>If the top n (e.g. n = 3) stocks whose monthly price &gt;= 200-day simple moving average, buy;</a:t>
            </a:r>
            <a:endParaRPr b="1" i="0" sz="1800" u="none" cap="none" strike="noStrike">
              <a:solidFill>
                <a:srgbClr val="39767D"/>
              </a:solidFill>
              <a:latin typeface="Arial"/>
              <a:ea typeface="Arial"/>
              <a:cs typeface="Arial"/>
              <a:sym typeface="Arial"/>
            </a:endParaRPr>
          </a:p>
          <a:p>
            <a:pPr indent="0" lvl="0" marL="457200" marR="0" rtl="0" algn="l">
              <a:lnSpc>
                <a:spcPct val="125000"/>
              </a:lnSpc>
              <a:spcBef>
                <a:spcPts val="0"/>
              </a:spcBef>
              <a:spcAft>
                <a:spcPts val="0"/>
              </a:spcAft>
              <a:buClr>
                <a:srgbClr val="000000"/>
              </a:buClr>
              <a:buSzPts val="1800"/>
              <a:buFont typeface="Arial"/>
              <a:buNone/>
            </a:pPr>
            <a:r>
              <a:t/>
            </a:r>
            <a:endParaRPr b="1" i="0" sz="1800" u="none" cap="none" strike="noStrike">
              <a:solidFill>
                <a:srgbClr val="39767D"/>
              </a:solidFill>
              <a:latin typeface="Arial"/>
              <a:ea typeface="Arial"/>
              <a:cs typeface="Arial"/>
              <a:sym typeface="Arial"/>
            </a:endParaRPr>
          </a:p>
          <a:p>
            <a:pPr indent="-342900" lvl="0" marL="457200" marR="0" rtl="0" algn="l">
              <a:lnSpc>
                <a:spcPct val="125000"/>
              </a:lnSpc>
              <a:spcBef>
                <a:spcPts val="0"/>
              </a:spcBef>
              <a:spcAft>
                <a:spcPts val="0"/>
              </a:spcAft>
              <a:buClr>
                <a:srgbClr val="39767D"/>
              </a:buClr>
              <a:buSzPts val="1800"/>
              <a:buFont typeface="Arial"/>
              <a:buChar char="●"/>
            </a:pPr>
            <a:r>
              <a:rPr b="1" i="0" lang="en" sz="1800" u="none" cap="none" strike="noStrike">
                <a:solidFill>
                  <a:srgbClr val="39767D"/>
                </a:solidFill>
                <a:latin typeface="Arial"/>
                <a:ea typeface="Arial"/>
                <a:cs typeface="Arial"/>
                <a:sym typeface="Arial"/>
              </a:rPr>
              <a:t>Else, hold.</a:t>
            </a:r>
            <a:endParaRPr b="1" i="0" sz="1800" u="none" cap="none" strike="noStrike">
              <a:solidFill>
                <a:srgbClr val="39767D"/>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
          <p:cNvSpPr txBox="1"/>
          <p:nvPr>
            <p:ph idx="1" type="body"/>
          </p:nvPr>
        </p:nvSpPr>
        <p:spPr>
          <a:xfrm>
            <a:off x="2026500" y="4506125"/>
            <a:ext cx="5091000" cy="4227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800"/>
              </a:spcBef>
              <a:spcAft>
                <a:spcPts val="800"/>
              </a:spcAft>
              <a:buSzPts val="4100"/>
              <a:buNone/>
            </a:pPr>
            <a:r>
              <a:rPr lang="en" sz="1400">
                <a:solidFill>
                  <a:srgbClr val="253C43"/>
                </a:solidFill>
              </a:rPr>
              <a:t>Case study: data period is from 2016/10/20 to 2019/10/20</a:t>
            </a:r>
            <a:endParaRPr sz="1400">
              <a:solidFill>
                <a:srgbClr val="253C43"/>
              </a:solidFill>
            </a:endParaRPr>
          </a:p>
        </p:txBody>
      </p:sp>
      <p:pic>
        <p:nvPicPr>
          <p:cNvPr id="349" name="Google Shape;349;p4"/>
          <p:cNvPicPr preferRelativeResize="0"/>
          <p:nvPr/>
        </p:nvPicPr>
        <p:blipFill rotWithShape="1">
          <a:blip r:embed="rId3">
            <a:alphaModFix/>
          </a:blip>
          <a:srcRect b="0" l="0" r="0" t="0"/>
          <a:stretch/>
        </p:blipFill>
        <p:spPr>
          <a:xfrm>
            <a:off x="1405465" y="1062949"/>
            <a:ext cx="1381809" cy="1386000"/>
          </a:xfrm>
          <a:prstGeom prst="rect">
            <a:avLst/>
          </a:prstGeom>
          <a:noFill/>
          <a:ln>
            <a:noFill/>
          </a:ln>
        </p:spPr>
      </p:pic>
      <p:pic>
        <p:nvPicPr>
          <p:cNvPr id="350" name="Google Shape;350;p4"/>
          <p:cNvPicPr preferRelativeResize="0"/>
          <p:nvPr/>
        </p:nvPicPr>
        <p:blipFill rotWithShape="1">
          <a:blip r:embed="rId4">
            <a:alphaModFix/>
          </a:blip>
          <a:srcRect b="0" l="0" r="0" t="0"/>
          <a:stretch/>
        </p:blipFill>
        <p:spPr>
          <a:xfrm>
            <a:off x="4945050" y="2751475"/>
            <a:ext cx="2453112" cy="1386000"/>
          </a:xfrm>
          <a:prstGeom prst="rect">
            <a:avLst/>
          </a:prstGeom>
          <a:noFill/>
          <a:ln>
            <a:noFill/>
          </a:ln>
        </p:spPr>
      </p:pic>
      <p:pic>
        <p:nvPicPr>
          <p:cNvPr id="351" name="Google Shape;351;p4"/>
          <p:cNvPicPr preferRelativeResize="0"/>
          <p:nvPr/>
        </p:nvPicPr>
        <p:blipFill rotWithShape="1">
          <a:blip r:embed="rId5">
            <a:alphaModFix/>
          </a:blip>
          <a:srcRect b="0" l="0" r="0" t="0"/>
          <a:stretch/>
        </p:blipFill>
        <p:spPr>
          <a:xfrm>
            <a:off x="2270513" y="3231850"/>
            <a:ext cx="1908978" cy="572700"/>
          </a:xfrm>
          <a:prstGeom prst="rect">
            <a:avLst/>
          </a:prstGeom>
          <a:noFill/>
          <a:ln>
            <a:noFill/>
          </a:ln>
        </p:spPr>
      </p:pic>
      <p:pic>
        <p:nvPicPr>
          <p:cNvPr id="352" name="Google Shape;352;p4"/>
          <p:cNvPicPr preferRelativeResize="0"/>
          <p:nvPr/>
        </p:nvPicPr>
        <p:blipFill rotWithShape="1">
          <a:blip r:embed="rId6">
            <a:alphaModFix/>
          </a:blip>
          <a:srcRect b="21313" l="0" r="0" t="10958"/>
          <a:stretch/>
        </p:blipFill>
        <p:spPr>
          <a:xfrm>
            <a:off x="5889675" y="1062962"/>
            <a:ext cx="2516480" cy="1688524"/>
          </a:xfrm>
          <a:prstGeom prst="rect">
            <a:avLst/>
          </a:prstGeom>
          <a:noFill/>
          <a:ln>
            <a:noFill/>
          </a:ln>
        </p:spPr>
      </p:pic>
      <p:pic>
        <p:nvPicPr>
          <p:cNvPr id="353" name="Google Shape;353;p4"/>
          <p:cNvPicPr preferRelativeResize="0"/>
          <p:nvPr/>
        </p:nvPicPr>
        <p:blipFill rotWithShape="1">
          <a:blip r:embed="rId7">
            <a:alphaModFix/>
          </a:blip>
          <a:srcRect b="17782" l="0" r="0" t="13844"/>
          <a:stretch/>
        </p:blipFill>
        <p:spPr>
          <a:xfrm>
            <a:off x="3741275" y="1062948"/>
            <a:ext cx="1661438" cy="151466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grpSp>
        <p:nvGrpSpPr>
          <p:cNvPr id="358" name="Google Shape;358;p5"/>
          <p:cNvGrpSpPr/>
          <p:nvPr/>
        </p:nvGrpSpPr>
        <p:grpSpPr>
          <a:xfrm>
            <a:off x="3298243" y="1793597"/>
            <a:ext cx="5845757" cy="3356696"/>
            <a:chOff x="2042266" y="2369491"/>
            <a:chExt cx="7794343" cy="4475594"/>
          </a:xfrm>
        </p:grpSpPr>
        <p:sp>
          <p:nvSpPr>
            <p:cNvPr id="359" name="Google Shape;359;p5"/>
            <p:cNvSpPr/>
            <p:nvPr/>
          </p:nvSpPr>
          <p:spPr>
            <a:xfrm>
              <a:off x="2538747" y="2465179"/>
              <a:ext cx="7297862" cy="4379906"/>
            </a:xfrm>
            <a:custGeom>
              <a:rect b="b" l="l" r="r" t="t"/>
              <a:pathLst>
                <a:path extrusionOk="0" h="4379906" w="7297862">
                  <a:moveTo>
                    <a:pt x="5296239" y="56"/>
                  </a:moveTo>
                  <a:cubicBezTo>
                    <a:pt x="5312800" y="913"/>
                    <a:pt x="5330504" y="11771"/>
                    <a:pt x="5349921" y="36914"/>
                  </a:cubicBezTo>
                  <a:cubicBezTo>
                    <a:pt x="5359058" y="43772"/>
                    <a:pt x="5365911" y="52915"/>
                    <a:pt x="5372764" y="59772"/>
                  </a:cubicBezTo>
                  <a:cubicBezTo>
                    <a:pt x="5388755" y="75773"/>
                    <a:pt x="5402461" y="91773"/>
                    <a:pt x="5416167" y="110060"/>
                  </a:cubicBezTo>
                  <a:cubicBezTo>
                    <a:pt x="5420735" y="116917"/>
                    <a:pt x="5425304" y="121488"/>
                    <a:pt x="5429873" y="128346"/>
                  </a:cubicBezTo>
                  <a:cubicBezTo>
                    <a:pt x="5500687" y="233492"/>
                    <a:pt x="5518962" y="366067"/>
                    <a:pt x="5624041" y="443784"/>
                  </a:cubicBezTo>
                  <a:cubicBezTo>
                    <a:pt x="5630894" y="450642"/>
                    <a:pt x="5642316" y="457499"/>
                    <a:pt x="5651453" y="464356"/>
                  </a:cubicBezTo>
                  <a:cubicBezTo>
                    <a:pt x="5708562" y="514644"/>
                    <a:pt x="5758817" y="571788"/>
                    <a:pt x="5809073" y="631219"/>
                  </a:cubicBezTo>
                  <a:cubicBezTo>
                    <a:pt x="5818210" y="640362"/>
                    <a:pt x="5825063" y="649505"/>
                    <a:pt x="5831916" y="656362"/>
                  </a:cubicBezTo>
                  <a:cubicBezTo>
                    <a:pt x="5866181" y="766080"/>
                    <a:pt x="5930143" y="843797"/>
                    <a:pt x="6003241" y="919227"/>
                  </a:cubicBezTo>
                  <a:cubicBezTo>
                    <a:pt x="6012379" y="928371"/>
                    <a:pt x="6021516" y="937514"/>
                    <a:pt x="6030653" y="946657"/>
                  </a:cubicBezTo>
                  <a:cubicBezTo>
                    <a:pt x="6064919" y="1006087"/>
                    <a:pt x="6106037" y="1060946"/>
                    <a:pt x="6147155" y="1113519"/>
                  </a:cubicBezTo>
                  <a:cubicBezTo>
                    <a:pt x="6151723" y="1120377"/>
                    <a:pt x="6156292" y="1124948"/>
                    <a:pt x="6160861" y="1129520"/>
                  </a:cubicBezTo>
                  <a:cubicBezTo>
                    <a:pt x="6167713" y="1136377"/>
                    <a:pt x="6176851" y="1143234"/>
                    <a:pt x="6183704" y="1152378"/>
                  </a:cubicBezTo>
                  <a:cubicBezTo>
                    <a:pt x="6188273" y="1156949"/>
                    <a:pt x="6190557" y="1159235"/>
                    <a:pt x="6195126" y="1163807"/>
                  </a:cubicBezTo>
                  <a:cubicBezTo>
                    <a:pt x="6215685" y="1186664"/>
                    <a:pt x="6233959" y="1211808"/>
                    <a:pt x="6249950" y="1234666"/>
                  </a:cubicBezTo>
                  <a:cubicBezTo>
                    <a:pt x="6254519" y="1239237"/>
                    <a:pt x="6256803" y="1243809"/>
                    <a:pt x="6259087" y="1246095"/>
                  </a:cubicBezTo>
                  <a:cubicBezTo>
                    <a:pt x="6263656" y="1250666"/>
                    <a:pt x="6268225" y="1255238"/>
                    <a:pt x="6272793" y="1257524"/>
                  </a:cubicBezTo>
                  <a:cubicBezTo>
                    <a:pt x="6336755" y="1289525"/>
                    <a:pt x="6380157" y="1326097"/>
                    <a:pt x="6380157" y="1406100"/>
                  </a:cubicBezTo>
                  <a:cubicBezTo>
                    <a:pt x="6380157" y="1412957"/>
                    <a:pt x="6382441" y="1417529"/>
                    <a:pt x="6384726" y="1422100"/>
                  </a:cubicBezTo>
                  <a:cubicBezTo>
                    <a:pt x="6387010" y="1428958"/>
                    <a:pt x="6389295" y="1433529"/>
                    <a:pt x="6389295" y="1440387"/>
                  </a:cubicBezTo>
                  <a:cubicBezTo>
                    <a:pt x="6393863" y="1444958"/>
                    <a:pt x="6398432" y="1449530"/>
                    <a:pt x="6403001" y="1456387"/>
                  </a:cubicBezTo>
                  <a:cubicBezTo>
                    <a:pt x="6407569" y="1460959"/>
                    <a:pt x="6409853" y="1465530"/>
                    <a:pt x="6414422" y="1470102"/>
                  </a:cubicBezTo>
                  <a:cubicBezTo>
                    <a:pt x="6418991" y="1476959"/>
                    <a:pt x="6421275" y="1481531"/>
                    <a:pt x="6425844" y="1486102"/>
                  </a:cubicBezTo>
                  <a:cubicBezTo>
                    <a:pt x="6469247" y="1593534"/>
                    <a:pt x="6576611" y="1655250"/>
                    <a:pt x="6610875" y="1764968"/>
                  </a:cubicBezTo>
                  <a:cubicBezTo>
                    <a:pt x="6615444" y="1778683"/>
                    <a:pt x="6617729" y="1792397"/>
                    <a:pt x="6622297" y="1803826"/>
                  </a:cubicBezTo>
                  <a:cubicBezTo>
                    <a:pt x="6633719" y="1840399"/>
                    <a:pt x="6642856" y="1876971"/>
                    <a:pt x="6654278" y="1913544"/>
                  </a:cubicBezTo>
                  <a:cubicBezTo>
                    <a:pt x="6656562" y="1924973"/>
                    <a:pt x="6661131" y="1938688"/>
                    <a:pt x="6665699" y="1950117"/>
                  </a:cubicBezTo>
                  <a:cubicBezTo>
                    <a:pt x="6754789" y="2153551"/>
                    <a:pt x="6905555" y="2331843"/>
                    <a:pt x="7019772" y="2519277"/>
                  </a:cubicBezTo>
                  <a:cubicBezTo>
                    <a:pt x="7028909" y="2528420"/>
                    <a:pt x="7035763" y="2537563"/>
                    <a:pt x="7044899" y="2546706"/>
                  </a:cubicBezTo>
                  <a:cubicBezTo>
                    <a:pt x="7097439" y="2601565"/>
                    <a:pt x="7154548" y="2656424"/>
                    <a:pt x="7197951" y="2722712"/>
                  </a:cubicBezTo>
                  <a:cubicBezTo>
                    <a:pt x="7204803" y="2731855"/>
                    <a:pt x="7209372" y="2743284"/>
                    <a:pt x="7216225" y="2752427"/>
                  </a:cubicBezTo>
                  <a:cubicBezTo>
                    <a:pt x="7235642" y="2786714"/>
                    <a:pt x="7253346" y="2822715"/>
                    <a:pt x="7268479" y="2859573"/>
                  </a:cubicBezTo>
                  <a:lnTo>
                    <a:pt x="7297862" y="2949145"/>
                  </a:lnTo>
                  <a:lnTo>
                    <a:pt x="7297862" y="4379906"/>
                  </a:lnTo>
                  <a:lnTo>
                    <a:pt x="0" y="4379906"/>
                  </a:lnTo>
                  <a:cubicBezTo>
                    <a:pt x="59393" y="4299904"/>
                    <a:pt x="194169" y="4171900"/>
                    <a:pt x="342651" y="4037038"/>
                  </a:cubicBezTo>
                  <a:cubicBezTo>
                    <a:pt x="349504" y="4030181"/>
                    <a:pt x="356357" y="4025609"/>
                    <a:pt x="360926" y="4021038"/>
                  </a:cubicBezTo>
                  <a:cubicBezTo>
                    <a:pt x="792666" y="3824460"/>
                    <a:pt x="1103336" y="3477021"/>
                    <a:pt x="1395731" y="3095295"/>
                  </a:cubicBezTo>
                  <a:cubicBezTo>
                    <a:pt x="1414006" y="3086152"/>
                    <a:pt x="1441418" y="3086152"/>
                    <a:pt x="1457408" y="3067865"/>
                  </a:cubicBezTo>
                  <a:cubicBezTo>
                    <a:pt x="1493958" y="3033579"/>
                    <a:pt x="1503095" y="2978720"/>
                    <a:pt x="1521370" y="2935290"/>
                  </a:cubicBezTo>
                  <a:cubicBezTo>
                    <a:pt x="1564772" y="2864431"/>
                    <a:pt x="1662999" y="2882717"/>
                    <a:pt x="1715538" y="2818715"/>
                  </a:cubicBezTo>
                  <a:cubicBezTo>
                    <a:pt x="1813765" y="2686139"/>
                    <a:pt x="1902854" y="2553564"/>
                    <a:pt x="2035346" y="2459847"/>
                  </a:cubicBezTo>
                  <a:cubicBezTo>
                    <a:pt x="2049052" y="2452989"/>
                    <a:pt x="2060473" y="2443846"/>
                    <a:pt x="2071895" y="2436989"/>
                  </a:cubicBezTo>
                  <a:cubicBezTo>
                    <a:pt x="2094739" y="2423274"/>
                    <a:pt x="2119866" y="2407274"/>
                    <a:pt x="2142710" y="2393559"/>
                  </a:cubicBezTo>
                  <a:cubicBezTo>
                    <a:pt x="2176975" y="2370701"/>
                    <a:pt x="2192965" y="2338700"/>
                    <a:pt x="2197534" y="2304413"/>
                  </a:cubicBezTo>
                  <a:cubicBezTo>
                    <a:pt x="2199818" y="2295270"/>
                    <a:pt x="2199818" y="2286127"/>
                    <a:pt x="2199818" y="2276984"/>
                  </a:cubicBezTo>
                  <a:cubicBezTo>
                    <a:pt x="2204387" y="2233554"/>
                    <a:pt x="2231799" y="2196981"/>
                    <a:pt x="2266064" y="2171838"/>
                  </a:cubicBezTo>
                  <a:cubicBezTo>
                    <a:pt x="2275201" y="2164980"/>
                    <a:pt x="2282054" y="2155837"/>
                    <a:pt x="2291192" y="2146694"/>
                  </a:cubicBezTo>
                  <a:cubicBezTo>
                    <a:pt x="2307182" y="2116979"/>
                    <a:pt x="2323172" y="2087264"/>
                    <a:pt x="2339163" y="2057549"/>
                  </a:cubicBezTo>
                  <a:cubicBezTo>
                    <a:pt x="2343731" y="2046120"/>
                    <a:pt x="2348300" y="2036976"/>
                    <a:pt x="2355153" y="2027833"/>
                  </a:cubicBezTo>
                  <a:cubicBezTo>
                    <a:pt x="2444242" y="1956974"/>
                    <a:pt x="2471654" y="1851828"/>
                    <a:pt x="2505919" y="1739824"/>
                  </a:cubicBezTo>
                  <a:cubicBezTo>
                    <a:pt x="2510488" y="1728395"/>
                    <a:pt x="2515057" y="1716967"/>
                    <a:pt x="2517341" y="1705538"/>
                  </a:cubicBezTo>
                  <a:cubicBezTo>
                    <a:pt x="2531047" y="1671251"/>
                    <a:pt x="2544753" y="1636964"/>
                    <a:pt x="2556175" y="1600391"/>
                  </a:cubicBezTo>
                  <a:cubicBezTo>
                    <a:pt x="2563028" y="1595820"/>
                    <a:pt x="2569881" y="1588963"/>
                    <a:pt x="2579018" y="1582105"/>
                  </a:cubicBezTo>
                  <a:cubicBezTo>
                    <a:pt x="2665823" y="1529532"/>
                    <a:pt x="2711510" y="1433529"/>
                    <a:pt x="2773187" y="1348955"/>
                  </a:cubicBezTo>
                  <a:cubicBezTo>
                    <a:pt x="2780040" y="1342098"/>
                    <a:pt x="2786893" y="1335240"/>
                    <a:pt x="2793746" y="1328383"/>
                  </a:cubicBezTo>
                  <a:cubicBezTo>
                    <a:pt x="2841717" y="1291810"/>
                    <a:pt x="2878267" y="1241523"/>
                    <a:pt x="2919385" y="1198093"/>
                  </a:cubicBezTo>
                  <a:cubicBezTo>
                    <a:pt x="2928522" y="1191236"/>
                    <a:pt x="2935375" y="1182093"/>
                    <a:pt x="2944512" y="1172950"/>
                  </a:cubicBezTo>
                  <a:cubicBezTo>
                    <a:pt x="2951365" y="1163807"/>
                    <a:pt x="2958218" y="1154663"/>
                    <a:pt x="2967356" y="1147806"/>
                  </a:cubicBezTo>
                  <a:cubicBezTo>
                    <a:pt x="2976493" y="1138663"/>
                    <a:pt x="2985630" y="1131806"/>
                    <a:pt x="2997052" y="1124948"/>
                  </a:cubicBezTo>
                  <a:cubicBezTo>
                    <a:pt x="3038170" y="1099805"/>
                    <a:pt x="3077004" y="1090661"/>
                    <a:pt x="3111269" y="1092947"/>
                  </a:cubicBezTo>
                  <a:cubicBezTo>
                    <a:pt x="3124975" y="1092947"/>
                    <a:pt x="3134112" y="1095233"/>
                    <a:pt x="3145534" y="1099805"/>
                  </a:cubicBezTo>
                  <a:cubicBezTo>
                    <a:pt x="3161524" y="1102090"/>
                    <a:pt x="3175231" y="1108948"/>
                    <a:pt x="3186652" y="1113519"/>
                  </a:cubicBezTo>
                  <a:cubicBezTo>
                    <a:pt x="3280310" y="1184379"/>
                    <a:pt x="3298585" y="1307811"/>
                    <a:pt x="3360262" y="1403814"/>
                  </a:cubicBezTo>
                  <a:cubicBezTo>
                    <a:pt x="3364831" y="1412957"/>
                    <a:pt x="3371684" y="1422100"/>
                    <a:pt x="3376252" y="1428958"/>
                  </a:cubicBezTo>
                  <a:cubicBezTo>
                    <a:pt x="3383105" y="1438101"/>
                    <a:pt x="3387674" y="1447244"/>
                    <a:pt x="3394527" y="1454101"/>
                  </a:cubicBezTo>
                  <a:cubicBezTo>
                    <a:pt x="3401380" y="1465530"/>
                    <a:pt x="3405949" y="1474673"/>
                    <a:pt x="3415086" y="1486102"/>
                  </a:cubicBezTo>
                  <a:cubicBezTo>
                    <a:pt x="3435645" y="1513532"/>
                    <a:pt x="3458488" y="1538675"/>
                    <a:pt x="3483616" y="1563819"/>
                  </a:cubicBezTo>
                  <a:cubicBezTo>
                    <a:pt x="3490469" y="1572962"/>
                    <a:pt x="3499607" y="1579819"/>
                    <a:pt x="3506460" y="1586677"/>
                  </a:cubicBezTo>
                  <a:cubicBezTo>
                    <a:pt x="3531587" y="1616392"/>
                    <a:pt x="3556715" y="1643821"/>
                    <a:pt x="3584127" y="1666679"/>
                  </a:cubicBezTo>
                  <a:cubicBezTo>
                    <a:pt x="3593264" y="1673537"/>
                    <a:pt x="3602402" y="1680394"/>
                    <a:pt x="3611539" y="1689537"/>
                  </a:cubicBezTo>
                  <a:cubicBezTo>
                    <a:pt x="3620676" y="1696394"/>
                    <a:pt x="3632098" y="1703252"/>
                    <a:pt x="3641236" y="1712395"/>
                  </a:cubicBezTo>
                  <a:cubicBezTo>
                    <a:pt x="3650373" y="1719252"/>
                    <a:pt x="3657226" y="1728395"/>
                    <a:pt x="3666363" y="1737539"/>
                  </a:cubicBezTo>
                  <a:cubicBezTo>
                    <a:pt x="3670932" y="1739824"/>
                    <a:pt x="3673216" y="1742110"/>
                    <a:pt x="3675501" y="1746682"/>
                  </a:cubicBezTo>
                  <a:cubicBezTo>
                    <a:pt x="3680069" y="1748968"/>
                    <a:pt x="3682354" y="1751253"/>
                    <a:pt x="3684638" y="1753539"/>
                  </a:cubicBezTo>
                  <a:cubicBezTo>
                    <a:pt x="3732609" y="1815255"/>
                    <a:pt x="3812561" y="1858685"/>
                    <a:pt x="3823983" y="1938688"/>
                  </a:cubicBezTo>
                  <a:cubicBezTo>
                    <a:pt x="3823983" y="1943259"/>
                    <a:pt x="3826267" y="1950117"/>
                    <a:pt x="3828551" y="1956974"/>
                  </a:cubicBezTo>
                  <a:cubicBezTo>
                    <a:pt x="3828551" y="1963831"/>
                    <a:pt x="3830836" y="1968403"/>
                    <a:pt x="3830836" y="1975260"/>
                  </a:cubicBezTo>
                  <a:cubicBezTo>
                    <a:pt x="3858248" y="1904401"/>
                    <a:pt x="3938200" y="1904401"/>
                    <a:pt x="3995308" y="1870114"/>
                  </a:cubicBezTo>
                  <a:cubicBezTo>
                    <a:pt x="3999877" y="1865543"/>
                    <a:pt x="4006730" y="1860971"/>
                    <a:pt x="4013583" y="1856399"/>
                  </a:cubicBezTo>
                  <a:cubicBezTo>
                    <a:pt x="4025004" y="1849542"/>
                    <a:pt x="4034142" y="1842685"/>
                    <a:pt x="4043279" y="1835827"/>
                  </a:cubicBezTo>
                  <a:cubicBezTo>
                    <a:pt x="4091250" y="1796969"/>
                    <a:pt x="4123231" y="1748968"/>
                    <a:pt x="4132368" y="1671251"/>
                  </a:cubicBezTo>
                  <a:cubicBezTo>
                    <a:pt x="4139221" y="1662108"/>
                    <a:pt x="4146074" y="1650679"/>
                    <a:pt x="4150643" y="1641536"/>
                  </a:cubicBezTo>
                  <a:cubicBezTo>
                    <a:pt x="4189477" y="1577534"/>
                    <a:pt x="4237448" y="1522675"/>
                    <a:pt x="4310547" y="1495245"/>
                  </a:cubicBezTo>
                  <a:cubicBezTo>
                    <a:pt x="4337959" y="1476959"/>
                    <a:pt x="4353949" y="1451815"/>
                    <a:pt x="4356234" y="1417529"/>
                  </a:cubicBezTo>
                  <a:cubicBezTo>
                    <a:pt x="4360802" y="1406100"/>
                    <a:pt x="4365371" y="1396957"/>
                    <a:pt x="4369940" y="1385528"/>
                  </a:cubicBezTo>
                  <a:cubicBezTo>
                    <a:pt x="4383646" y="1353527"/>
                    <a:pt x="4401920" y="1323811"/>
                    <a:pt x="4424764" y="1296382"/>
                  </a:cubicBezTo>
                  <a:cubicBezTo>
                    <a:pt x="4427048" y="1291810"/>
                    <a:pt x="4431617" y="1287239"/>
                    <a:pt x="4433901" y="1282667"/>
                  </a:cubicBezTo>
                  <a:cubicBezTo>
                    <a:pt x="4438470" y="1282667"/>
                    <a:pt x="4443038" y="1280382"/>
                    <a:pt x="4447607" y="1275810"/>
                  </a:cubicBezTo>
                  <a:cubicBezTo>
                    <a:pt x="4468166" y="1271238"/>
                    <a:pt x="4484157" y="1262095"/>
                    <a:pt x="4493294" y="1248381"/>
                  </a:cubicBezTo>
                  <a:cubicBezTo>
                    <a:pt x="4495578" y="1246095"/>
                    <a:pt x="4497863" y="1241523"/>
                    <a:pt x="4500147" y="1236952"/>
                  </a:cubicBezTo>
                  <a:cubicBezTo>
                    <a:pt x="4504716" y="1232380"/>
                    <a:pt x="4507000" y="1227809"/>
                    <a:pt x="4509284" y="1220951"/>
                  </a:cubicBezTo>
                  <a:cubicBezTo>
                    <a:pt x="4509284" y="1216380"/>
                    <a:pt x="4511569" y="1211808"/>
                    <a:pt x="4511569" y="1204951"/>
                  </a:cubicBezTo>
                  <a:cubicBezTo>
                    <a:pt x="4532128" y="1147806"/>
                    <a:pt x="4577814" y="1113519"/>
                    <a:pt x="4609795" y="1074661"/>
                  </a:cubicBezTo>
                  <a:cubicBezTo>
                    <a:pt x="4614364" y="1070089"/>
                    <a:pt x="4618933" y="1065518"/>
                    <a:pt x="4621217" y="1060946"/>
                  </a:cubicBezTo>
                  <a:cubicBezTo>
                    <a:pt x="4625786" y="1056375"/>
                    <a:pt x="4630354" y="1054089"/>
                    <a:pt x="4632639" y="1049517"/>
                  </a:cubicBezTo>
                  <a:cubicBezTo>
                    <a:pt x="4637207" y="1044946"/>
                    <a:pt x="4641776" y="1040374"/>
                    <a:pt x="4646345" y="1035803"/>
                  </a:cubicBezTo>
                  <a:cubicBezTo>
                    <a:pt x="4655482" y="1028945"/>
                    <a:pt x="4666904" y="1019802"/>
                    <a:pt x="4676041" y="1012945"/>
                  </a:cubicBezTo>
                  <a:cubicBezTo>
                    <a:pt x="4678325" y="1008373"/>
                    <a:pt x="4682894" y="1003802"/>
                    <a:pt x="4685178" y="999230"/>
                  </a:cubicBezTo>
                  <a:cubicBezTo>
                    <a:pt x="4698884" y="983229"/>
                    <a:pt x="4712590" y="967229"/>
                    <a:pt x="4728581" y="951228"/>
                  </a:cubicBezTo>
                  <a:cubicBezTo>
                    <a:pt x="4737718" y="942085"/>
                    <a:pt x="4746855" y="932942"/>
                    <a:pt x="4753708" y="926085"/>
                  </a:cubicBezTo>
                  <a:cubicBezTo>
                    <a:pt x="4776552" y="894084"/>
                    <a:pt x="4794827" y="859797"/>
                    <a:pt x="4813101" y="825510"/>
                  </a:cubicBezTo>
                  <a:cubicBezTo>
                    <a:pt x="4819954" y="814081"/>
                    <a:pt x="4826807" y="802652"/>
                    <a:pt x="4833660" y="791224"/>
                  </a:cubicBezTo>
                  <a:cubicBezTo>
                    <a:pt x="4851935" y="747794"/>
                    <a:pt x="4867925" y="706649"/>
                    <a:pt x="4886200" y="667791"/>
                  </a:cubicBezTo>
                  <a:cubicBezTo>
                    <a:pt x="4890769" y="658648"/>
                    <a:pt x="4895337" y="649505"/>
                    <a:pt x="4899906" y="638076"/>
                  </a:cubicBezTo>
                  <a:cubicBezTo>
                    <a:pt x="4906759" y="622075"/>
                    <a:pt x="4913612" y="606075"/>
                    <a:pt x="4922750" y="592360"/>
                  </a:cubicBezTo>
                  <a:cubicBezTo>
                    <a:pt x="4927318" y="587789"/>
                    <a:pt x="4929603" y="583217"/>
                    <a:pt x="4931887" y="578646"/>
                  </a:cubicBezTo>
                  <a:cubicBezTo>
                    <a:pt x="4950162" y="516929"/>
                    <a:pt x="5011839" y="482643"/>
                    <a:pt x="5023260" y="418641"/>
                  </a:cubicBezTo>
                  <a:cubicBezTo>
                    <a:pt x="5023260" y="414069"/>
                    <a:pt x="5020976" y="409497"/>
                    <a:pt x="5020976" y="404926"/>
                  </a:cubicBezTo>
                  <a:cubicBezTo>
                    <a:pt x="5020976" y="402640"/>
                    <a:pt x="5020976" y="398068"/>
                    <a:pt x="5020976" y="393497"/>
                  </a:cubicBezTo>
                  <a:cubicBezTo>
                    <a:pt x="5030113" y="356924"/>
                    <a:pt x="5039251" y="322638"/>
                    <a:pt x="5071232" y="295208"/>
                  </a:cubicBezTo>
                  <a:cubicBezTo>
                    <a:pt x="5073516" y="288351"/>
                    <a:pt x="5078085" y="283779"/>
                    <a:pt x="5082653" y="279208"/>
                  </a:cubicBezTo>
                  <a:cubicBezTo>
                    <a:pt x="5103212" y="254064"/>
                    <a:pt x="5132909" y="233492"/>
                    <a:pt x="5148899" y="206063"/>
                  </a:cubicBezTo>
                  <a:cubicBezTo>
                    <a:pt x="5151183" y="201491"/>
                    <a:pt x="5155752" y="194634"/>
                    <a:pt x="5158036" y="190062"/>
                  </a:cubicBezTo>
                  <a:cubicBezTo>
                    <a:pt x="5185448" y="144346"/>
                    <a:pt x="5206007" y="98631"/>
                    <a:pt x="5226567" y="48343"/>
                  </a:cubicBezTo>
                  <a:cubicBezTo>
                    <a:pt x="5233420" y="39200"/>
                    <a:pt x="5242557" y="30057"/>
                    <a:pt x="5249410" y="23200"/>
                  </a:cubicBezTo>
                  <a:cubicBezTo>
                    <a:pt x="5264258" y="8342"/>
                    <a:pt x="5279677" y="-801"/>
                    <a:pt x="5296239" y="56"/>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60" name="Google Shape;360;p5"/>
            <p:cNvSpPr/>
            <p:nvPr/>
          </p:nvSpPr>
          <p:spPr>
            <a:xfrm>
              <a:off x="7039390" y="2369491"/>
              <a:ext cx="1846666" cy="1407341"/>
            </a:xfrm>
            <a:custGeom>
              <a:rect b="b" l="l" r="r" t="t"/>
              <a:pathLst>
                <a:path extrusionOk="0" h="618" w="809">
                  <a:moveTo>
                    <a:pt x="800" y="592"/>
                  </a:moveTo>
                  <a:cubicBezTo>
                    <a:pt x="778" y="591"/>
                    <a:pt x="771" y="618"/>
                    <a:pt x="748" y="615"/>
                  </a:cubicBezTo>
                  <a:cubicBezTo>
                    <a:pt x="746" y="615"/>
                    <a:pt x="744" y="614"/>
                    <a:pt x="742" y="614"/>
                  </a:cubicBezTo>
                  <a:cubicBezTo>
                    <a:pt x="740" y="613"/>
                    <a:pt x="738" y="612"/>
                    <a:pt x="736" y="611"/>
                  </a:cubicBezTo>
                  <a:cubicBezTo>
                    <a:pt x="716" y="595"/>
                    <a:pt x="701" y="579"/>
                    <a:pt x="679" y="594"/>
                  </a:cubicBezTo>
                  <a:cubicBezTo>
                    <a:pt x="677" y="593"/>
                    <a:pt x="674" y="592"/>
                    <a:pt x="672" y="592"/>
                  </a:cubicBezTo>
                  <a:cubicBezTo>
                    <a:pt x="664" y="589"/>
                    <a:pt x="657" y="587"/>
                    <a:pt x="650" y="583"/>
                  </a:cubicBezTo>
                  <a:cubicBezTo>
                    <a:pt x="638" y="576"/>
                    <a:pt x="642" y="556"/>
                    <a:pt x="633" y="546"/>
                  </a:cubicBezTo>
                  <a:cubicBezTo>
                    <a:pt x="631" y="544"/>
                    <a:pt x="629" y="542"/>
                    <a:pt x="627" y="540"/>
                  </a:cubicBezTo>
                  <a:cubicBezTo>
                    <a:pt x="615" y="532"/>
                    <a:pt x="602" y="526"/>
                    <a:pt x="588" y="533"/>
                  </a:cubicBezTo>
                  <a:cubicBezTo>
                    <a:pt x="588" y="537"/>
                    <a:pt x="588" y="544"/>
                    <a:pt x="584" y="544"/>
                  </a:cubicBezTo>
                  <a:cubicBezTo>
                    <a:pt x="545" y="556"/>
                    <a:pt x="545" y="517"/>
                    <a:pt x="525" y="499"/>
                  </a:cubicBezTo>
                  <a:cubicBezTo>
                    <a:pt x="522" y="498"/>
                    <a:pt x="520" y="498"/>
                    <a:pt x="518" y="498"/>
                  </a:cubicBezTo>
                  <a:cubicBezTo>
                    <a:pt x="515" y="498"/>
                    <a:pt x="513" y="498"/>
                    <a:pt x="511" y="498"/>
                  </a:cubicBezTo>
                  <a:cubicBezTo>
                    <a:pt x="508" y="498"/>
                    <a:pt x="506" y="498"/>
                    <a:pt x="503" y="499"/>
                  </a:cubicBezTo>
                  <a:cubicBezTo>
                    <a:pt x="494" y="513"/>
                    <a:pt x="491" y="548"/>
                    <a:pt x="467" y="541"/>
                  </a:cubicBezTo>
                  <a:cubicBezTo>
                    <a:pt x="456" y="537"/>
                    <a:pt x="452" y="517"/>
                    <a:pt x="431" y="516"/>
                  </a:cubicBezTo>
                  <a:cubicBezTo>
                    <a:pt x="428" y="517"/>
                    <a:pt x="426" y="518"/>
                    <a:pt x="423" y="518"/>
                  </a:cubicBezTo>
                  <a:cubicBezTo>
                    <a:pt x="421" y="519"/>
                    <a:pt x="419" y="520"/>
                    <a:pt x="417" y="521"/>
                  </a:cubicBezTo>
                  <a:cubicBezTo>
                    <a:pt x="415" y="522"/>
                    <a:pt x="413" y="522"/>
                    <a:pt x="411" y="523"/>
                  </a:cubicBezTo>
                  <a:cubicBezTo>
                    <a:pt x="382" y="552"/>
                    <a:pt x="374" y="533"/>
                    <a:pt x="342" y="517"/>
                  </a:cubicBezTo>
                  <a:cubicBezTo>
                    <a:pt x="340" y="517"/>
                    <a:pt x="338" y="518"/>
                    <a:pt x="337" y="520"/>
                  </a:cubicBezTo>
                  <a:cubicBezTo>
                    <a:pt x="335" y="521"/>
                    <a:pt x="334" y="522"/>
                    <a:pt x="333" y="524"/>
                  </a:cubicBezTo>
                  <a:cubicBezTo>
                    <a:pt x="328" y="534"/>
                    <a:pt x="332" y="552"/>
                    <a:pt x="323" y="563"/>
                  </a:cubicBezTo>
                  <a:cubicBezTo>
                    <a:pt x="322" y="565"/>
                    <a:pt x="320" y="567"/>
                    <a:pt x="318" y="568"/>
                  </a:cubicBezTo>
                  <a:cubicBezTo>
                    <a:pt x="308" y="579"/>
                    <a:pt x="294" y="583"/>
                    <a:pt x="277" y="576"/>
                  </a:cubicBezTo>
                  <a:cubicBezTo>
                    <a:pt x="273" y="576"/>
                    <a:pt x="269" y="564"/>
                    <a:pt x="268" y="551"/>
                  </a:cubicBezTo>
                  <a:cubicBezTo>
                    <a:pt x="268" y="548"/>
                    <a:pt x="267" y="546"/>
                    <a:pt x="266" y="543"/>
                  </a:cubicBezTo>
                  <a:cubicBezTo>
                    <a:pt x="263" y="536"/>
                    <a:pt x="258" y="530"/>
                    <a:pt x="249" y="527"/>
                  </a:cubicBezTo>
                  <a:cubicBezTo>
                    <a:pt x="246" y="526"/>
                    <a:pt x="244" y="525"/>
                    <a:pt x="241" y="524"/>
                  </a:cubicBezTo>
                  <a:cubicBezTo>
                    <a:pt x="236" y="522"/>
                    <a:pt x="231" y="520"/>
                    <a:pt x="226" y="518"/>
                  </a:cubicBezTo>
                  <a:cubicBezTo>
                    <a:pt x="224" y="518"/>
                    <a:pt x="221" y="517"/>
                    <a:pt x="219" y="517"/>
                  </a:cubicBezTo>
                  <a:cubicBezTo>
                    <a:pt x="216" y="517"/>
                    <a:pt x="213" y="517"/>
                    <a:pt x="210" y="517"/>
                  </a:cubicBezTo>
                  <a:cubicBezTo>
                    <a:pt x="187" y="525"/>
                    <a:pt x="203" y="556"/>
                    <a:pt x="181" y="565"/>
                  </a:cubicBezTo>
                  <a:cubicBezTo>
                    <a:pt x="178" y="566"/>
                    <a:pt x="176" y="567"/>
                    <a:pt x="174" y="568"/>
                  </a:cubicBezTo>
                  <a:cubicBezTo>
                    <a:pt x="167" y="570"/>
                    <a:pt x="159" y="571"/>
                    <a:pt x="152" y="568"/>
                  </a:cubicBezTo>
                  <a:cubicBezTo>
                    <a:pt x="150" y="567"/>
                    <a:pt x="147" y="565"/>
                    <a:pt x="145" y="564"/>
                  </a:cubicBezTo>
                  <a:cubicBezTo>
                    <a:pt x="142" y="563"/>
                    <a:pt x="139" y="562"/>
                    <a:pt x="137" y="560"/>
                  </a:cubicBezTo>
                  <a:cubicBezTo>
                    <a:pt x="135" y="558"/>
                    <a:pt x="133" y="556"/>
                    <a:pt x="132" y="555"/>
                  </a:cubicBezTo>
                  <a:cubicBezTo>
                    <a:pt x="113" y="533"/>
                    <a:pt x="86" y="556"/>
                    <a:pt x="63" y="548"/>
                  </a:cubicBezTo>
                  <a:cubicBezTo>
                    <a:pt x="61" y="547"/>
                    <a:pt x="59" y="547"/>
                    <a:pt x="57" y="546"/>
                  </a:cubicBezTo>
                  <a:cubicBezTo>
                    <a:pt x="55" y="545"/>
                    <a:pt x="53" y="545"/>
                    <a:pt x="51" y="544"/>
                  </a:cubicBezTo>
                  <a:cubicBezTo>
                    <a:pt x="35" y="529"/>
                    <a:pt x="0" y="548"/>
                    <a:pt x="8" y="529"/>
                  </a:cubicBezTo>
                  <a:cubicBezTo>
                    <a:pt x="16" y="513"/>
                    <a:pt x="28" y="490"/>
                    <a:pt x="42" y="479"/>
                  </a:cubicBezTo>
                  <a:cubicBezTo>
                    <a:pt x="44" y="478"/>
                    <a:pt x="47" y="477"/>
                    <a:pt x="49" y="477"/>
                  </a:cubicBezTo>
                  <a:cubicBezTo>
                    <a:pt x="51" y="476"/>
                    <a:pt x="53" y="474"/>
                    <a:pt x="54" y="473"/>
                  </a:cubicBezTo>
                  <a:cubicBezTo>
                    <a:pt x="56" y="472"/>
                    <a:pt x="57" y="471"/>
                    <a:pt x="59" y="470"/>
                  </a:cubicBezTo>
                  <a:cubicBezTo>
                    <a:pt x="61" y="468"/>
                    <a:pt x="63" y="466"/>
                    <a:pt x="65" y="463"/>
                  </a:cubicBezTo>
                  <a:cubicBezTo>
                    <a:pt x="66" y="461"/>
                    <a:pt x="67" y="458"/>
                    <a:pt x="68" y="455"/>
                  </a:cubicBezTo>
                  <a:cubicBezTo>
                    <a:pt x="69" y="453"/>
                    <a:pt x="70" y="451"/>
                    <a:pt x="72" y="449"/>
                  </a:cubicBezTo>
                  <a:cubicBezTo>
                    <a:pt x="79" y="438"/>
                    <a:pt x="90" y="430"/>
                    <a:pt x="101" y="421"/>
                  </a:cubicBezTo>
                  <a:cubicBezTo>
                    <a:pt x="104" y="418"/>
                    <a:pt x="108" y="416"/>
                    <a:pt x="111" y="413"/>
                  </a:cubicBezTo>
                  <a:cubicBezTo>
                    <a:pt x="121" y="400"/>
                    <a:pt x="129" y="385"/>
                    <a:pt x="137" y="371"/>
                  </a:cubicBezTo>
                  <a:cubicBezTo>
                    <a:pt x="139" y="366"/>
                    <a:pt x="142" y="361"/>
                    <a:pt x="144" y="357"/>
                  </a:cubicBezTo>
                  <a:cubicBezTo>
                    <a:pt x="146" y="337"/>
                    <a:pt x="151" y="321"/>
                    <a:pt x="159" y="308"/>
                  </a:cubicBezTo>
                  <a:cubicBezTo>
                    <a:pt x="162" y="303"/>
                    <a:pt x="165" y="299"/>
                    <a:pt x="168" y="294"/>
                  </a:cubicBezTo>
                  <a:cubicBezTo>
                    <a:pt x="170" y="287"/>
                    <a:pt x="174" y="281"/>
                    <a:pt x="179" y="275"/>
                  </a:cubicBezTo>
                  <a:cubicBezTo>
                    <a:pt x="181" y="273"/>
                    <a:pt x="182" y="271"/>
                    <a:pt x="184" y="269"/>
                  </a:cubicBezTo>
                  <a:cubicBezTo>
                    <a:pt x="199" y="249"/>
                    <a:pt x="207" y="226"/>
                    <a:pt x="226" y="210"/>
                  </a:cubicBezTo>
                  <a:cubicBezTo>
                    <a:pt x="226" y="206"/>
                    <a:pt x="226" y="198"/>
                    <a:pt x="226" y="194"/>
                  </a:cubicBezTo>
                  <a:cubicBezTo>
                    <a:pt x="225" y="192"/>
                    <a:pt x="225" y="189"/>
                    <a:pt x="226" y="187"/>
                  </a:cubicBezTo>
                  <a:cubicBezTo>
                    <a:pt x="226" y="171"/>
                    <a:pt x="238" y="156"/>
                    <a:pt x="245" y="145"/>
                  </a:cubicBezTo>
                  <a:cubicBezTo>
                    <a:pt x="246" y="142"/>
                    <a:pt x="247" y="139"/>
                    <a:pt x="249" y="137"/>
                  </a:cubicBezTo>
                  <a:cubicBezTo>
                    <a:pt x="255" y="125"/>
                    <a:pt x="265" y="113"/>
                    <a:pt x="274" y="102"/>
                  </a:cubicBezTo>
                  <a:cubicBezTo>
                    <a:pt x="275" y="100"/>
                    <a:pt x="277" y="97"/>
                    <a:pt x="278" y="95"/>
                  </a:cubicBezTo>
                  <a:cubicBezTo>
                    <a:pt x="293" y="75"/>
                    <a:pt x="307" y="55"/>
                    <a:pt x="316" y="33"/>
                  </a:cubicBezTo>
                  <a:cubicBezTo>
                    <a:pt x="319" y="29"/>
                    <a:pt x="321" y="25"/>
                    <a:pt x="324" y="22"/>
                  </a:cubicBezTo>
                  <a:cubicBezTo>
                    <a:pt x="326" y="18"/>
                    <a:pt x="329" y="15"/>
                    <a:pt x="331" y="12"/>
                  </a:cubicBezTo>
                  <a:cubicBezTo>
                    <a:pt x="335" y="0"/>
                    <a:pt x="354" y="16"/>
                    <a:pt x="364" y="27"/>
                  </a:cubicBezTo>
                  <a:cubicBezTo>
                    <a:pt x="367" y="30"/>
                    <a:pt x="370" y="34"/>
                    <a:pt x="373" y="37"/>
                  </a:cubicBezTo>
                  <a:cubicBezTo>
                    <a:pt x="378" y="44"/>
                    <a:pt x="384" y="51"/>
                    <a:pt x="389" y="58"/>
                  </a:cubicBezTo>
                  <a:cubicBezTo>
                    <a:pt x="392" y="62"/>
                    <a:pt x="395" y="65"/>
                    <a:pt x="398" y="69"/>
                  </a:cubicBezTo>
                  <a:cubicBezTo>
                    <a:pt x="436" y="109"/>
                    <a:pt x="436" y="171"/>
                    <a:pt x="483" y="201"/>
                  </a:cubicBezTo>
                  <a:cubicBezTo>
                    <a:pt x="486" y="204"/>
                    <a:pt x="490" y="207"/>
                    <a:pt x="494" y="210"/>
                  </a:cubicBezTo>
                  <a:cubicBezTo>
                    <a:pt x="519" y="234"/>
                    <a:pt x="542" y="263"/>
                    <a:pt x="565" y="290"/>
                  </a:cubicBezTo>
                  <a:cubicBezTo>
                    <a:pt x="568" y="294"/>
                    <a:pt x="572" y="298"/>
                    <a:pt x="575" y="302"/>
                  </a:cubicBezTo>
                  <a:cubicBezTo>
                    <a:pt x="591" y="350"/>
                    <a:pt x="620" y="384"/>
                    <a:pt x="652" y="417"/>
                  </a:cubicBezTo>
                  <a:cubicBezTo>
                    <a:pt x="656" y="421"/>
                    <a:pt x="660" y="425"/>
                    <a:pt x="664" y="429"/>
                  </a:cubicBezTo>
                  <a:cubicBezTo>
                    <a:pt x="679" y="455"/>
                    <a:pt x="697" y="479"/>
                    <a:pt x="715" y="502"/>
                  </a:cubicBezTo>
                  <a:cubicBezTo>
                    <a:pt x="717" y="505"/>
                    <a:pt x="719" y="507"/>
                    <a:pt x="721" y="509"/>
                  </a:cubicBezTo>
                  <a:cubicBezTo>
                    <a:pt x="724" y="512"/>
                    <a:pt x="728" y="515"/>
                    <a:pt x="731" y="519"/>
                  </a:cubicBezTo>
                  <a:cubicBezTo>
                    <a:pt x="733" y="521"/>
                    <a:pt x="734" y="522"/>
                    <a:pt x="736" y="524"/>
                  </a:cubicBezTo>
                  <a:cubicBezTo>
                    <a:pt x="743" y="534"/>
                    <a:pt x="751" y="543"/>
                    <a:pt x="759" y="552"/>
                  </a:cubicBezTo>
                  <a:cubicBezTo>
                    <a:pt x="760" y="554"/>
                    <a:pt x="762" y="556"/>
                    <a:pt x="764" y="558"/>
                  </a:cubicBezTo>
                  <a:cubicBezTo>
                    <a:pt x="764" y="560"/>
                    <a:pt x="766" y="562"/>
                    <a:pt x="767" y="564"/>
                  </a:cubicBezTo>
                  <a:cubicBezTo>
                    <a:pt x="768" y="566"/>
                    <a:pt x="770" y="568"/>
                    <a:pt x="771" y="569"/>
                  </a:cubicBezTo>
                  <a:cubicBezTo>
                    <a:pt x="782" y="576"/>
                    <a:pt x="802" y="576"/>
                    <a:pt x="809" y="595"/>
                  </a:cubicBezTo>
                  <a:cubicBezTo>
                    <a:pt x="809" y="595"/>
                    <a:pt x="806" y="595"/>
                    <a:pt x="805" y="594"/>
                  </a:cubicBezTo>
                  <a:cubicBezTo>
                    <a:pt x="803" y="593"/>
                    <a:pt x="802" y="593"/>
                    <a:pt x="800" y="592"/>
                  </a:cubicBezTo>
                  <a:close/>
                </a:path>
              </a:pathLst>
            </a:custGeom>
            <a:solidFill>
              <a:srgbClr val="EDEDE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61" name="Google Shape;361;p5"/>
            <p:cNvSpPr/>
            <p:nvPr/>
          </p:nvSpPr>
          <p:spPr>
            <a:xfrm>
              <a:off x="4900122" y="3481798"/>
              <a:ext cx="1422233" cy="968011"/>
            </a:xfrm>
            <a:custGeom>
              <a:rect b="b" l="l" r="r" t="t"/>
              <a:pathLst>
                <a:path extrusionOk="0" h="424" w="623">
                  <a:moveTo>
                    <a:pt x="590" y="361"/>
                  </a:moveTo>
                  <a:cubicBezTo>
                    <a:pt x="588" y="363"/>
                    <a:pt x="586" y="365"/>
                    <a:pt x="585" y="368"/>
                  </a:cubicBezTo>
                  <a:cubicBezTo>
                    <a:pt x="584" y="370"/>
                    <a:pt x="584" y="373"/>
                    <a:pt x="584" y="376"/>
                  </a:cubicBezTo>
                  <a:cubicBezTo>
                    <a:pt x="583" y="387"/>
                    <a:pt x="588" y="397"/>
                    <a:pt x="580" y="397"/>
                  </a:cubicBezTo>
                  <a:cubicBezTo>
                    <a:pt x="545" y="405"/>
                    <a:pt x="533" y="350"/>
                    <a:pt x="494" y="354"/>
                  </a:cubicBezTo>
                  <a:cubicBezTo>
                    <a:pt x="491" y="355"/>
                    <a:pt x="488" y="356"/>
                    <a:pt x="486" y="357"/>
                  </a:cubicBezTo>
                  <a:cubicBezTo>
                    <a:pt x="483" y="358"/>
                    <a:pt x="481" y="359"/>
                    <a:pt x="478" y="361"/>
                  </a:cubicBezTo>
                  <a:cubicBezTo>
                    <a:pt x="476" y="363"/>
                    <a:pt x="475" y="364"/>
                    <a:pt x="473" y="365"/>
                  </a:cubicBezTo>
                  <a:cubicBezTo>
                    <a:pt x="471" y="366"/>
                    <a:pt x="470" y="368"/>
                    <a:pt x="468" y="369"/>
                  </a:cubicBezTo>
                  <a:cubicBezTo>
                    <a:pt x="455" y="382"/>
                    <a:pt x="440" y="424"/>
                    <a:pt x="424" y="401"/>
                  </a:cubicBezTo>
                  <a:cubicBezTo>
                    <a:pt x="416" y="393"/>
                    <a:pt x="444" y="358"/>
                    <a:pt x="414" y="363"/>
                  </a:cubicBezTo>
                  <a:cubicBezTo>
                    <a:pt x="411" y="363"/>
                    <a:pt x="409" y="363"/>
                    <a:pt x="406" y="363"/>
                  </a:cubicBezTo>
                  <a:cubicBezTo>
                    <a:pt x="395" y="364"/>
                    <a:pt x="383" y="369"/>
                    <a:pt x="374" y="374"/>
                  </a:cubicBezTo>
                  <a:cubicBezTo>
                    <a:pt x="366" y="378"/>
                    <a:pt x="358" y="370"/>
                    <a:pt x="346" y="368"/>
                  </a:cubicBezTo>
                  <a:cubicBezTo>
                    <a:pt x="343" y="367"/>
                    <a:pt x="341" y="367"/>
                    <a:pt x="338" y="367"/>
                  </a:cubicBezTo>
                  <a:cubicBezTo>
                    <a:pt x="336" y="366"/>
                    <a:pt x="334" y="366"/>
                    <a:pt x="332" y="366"/>
                  </a:cubicBezTo>
                  <a:cubicBezTo>
                    <a:pt x="331" y="366"/>
                    <a:pt x="329" y="366"/>
                    <a:pt x="327" y="367"/>
                  </a:cubicBezTo>
                  <a:cubicBezTo>
                    <a:pt x="307" y="374"/>
                    <a:pt x="296" y="393"/>
                    <a:pt x="280" y="405"/>
                  </a:cubicBezTo>
                  <a:cubicBezTo>
                    <a:pt x="261" y="413"/>
                    <a:pt x="265" y="397"/>
                    <a:pt x="258" y="380"/>
                  </a:cubicBezTo>
                  <a:cubicBezTo>
                    <a:pt x="257" y="378"/>
                    <a:pt x="255" y="377"/>
                    <a:pt x="254" y="376"/>
                  </a:cubicBezTo>
                  <a:cubicBezTo>
                    <a:pt x="244" y="368"/>
                    <a:pt x="230" y="366"/>
                    <a:pt x="218" y="366"/>
                  </a:cubicBezTo>
                  <a:cubicBezTo>
                    <a:pt x="210" y="368"/>
                    <a:pt x="207" y="375"/>
                    <a:pt x="204" y="382"/>
                  </a:cubicBezTo>
                  <a:cubicBezTo>
                    <a:pt x="203" y="384"/>
                    <a:pt x="202" y="387"/>
                    <a:pt x="201" y="389"/>
                  </a:cubicBezTo>
                  <a:cubicBezTo>
                    <a:pt x="195" y="401"/>
                    <a:pt x="183" y="401"/>
                    <a:pt x="172" y="394"/>
                  </a:cubicBezTo>
                  <a:cubicBezTo>
                    <a:pt x="170" y="392"/>
                    <a:pt x="168" y="390"/>
                    <a:pt x="166" y="388"/>
                  </a:cubicBezTo>
                  <a:cubicBezTo>
                    <a:pt x="164" y="387"/>
                    <a:pt x="163" y="385"/>
                    <a:pt x="161" y="384"/>
                  </a:cubicBezTo>
                  <a:cubicBezTo>
                    <a:pt x="159" y="382"/>
                    <a:pt x="158" y="381"/>
                    <a:pt x="156" y="379"/>
                  </a:cubicBezTo>
                  <a:cubicBezTo>
                    <a:pt x="144" y="366"/>
                    <a:pt x="132" y="358"/>
                    <a:pt x="121" y="354"/>
                  </a:cubicBezTo>
                  <a:cubicBezTo>
                    <a:pt x="94" y="343"/>
                    <a:pt x="74" y="374"/>
                    <a:pt x="66" y="398"/>
                  </a:cubicBezTo>
                  <a:cubicBezTo>
                    <a:pt x="64" y="400"/>
                    <a:pt x="62" y="402"/>
                    <a:pt x="60" y="403"/>
                  </a:cubicBezTo>
                  <a:cubicBezTo>
                    <a:pt x="48" y="413"/>
                    <a:pt x="33" y="417"/>
                    <a:pt x="8" y="405"/>
                  </a:cubicBezTo>
                  <a:cubicBezTo>
                    <a:pt x="8" y="405"/>
                    <a:pt x="4" y="413"/>
                    <a:pt x="0" y="417"/>
                  </a:cubicBezTo>
                  <a:cubicBezTo>
                    <a:pt x="39" y="389"/>
                    <a:pt x="43" y="343"/>
                    <a:pt x="64" y="303"/>
                  </a:cubicBezTo>
                  <a:cubicBezTo>
                    <a:pt x="65" y="300"/>
                    <a:pt x="67" y="296"/>
                    <a:pt x="69" y="292"/>
                  </a:cubicBezTo>
                  <a:cubicBezTo>
                    <a:pt x="70" y="289"/>
                    <a:pt x="71" y="285"/>
                    <a:pt x="72" y="282"/>
                  </a:cubicBezTo>
                  <a:cubicBezTo>
                    <a:pt x="74" y="277"/>
                    <a:pt x="75" y="273"/>
                    <a:pt x="76" y="269"/>
                  </a:cubicBezTo>
                  <a:cubicBezTo>
                    <a:pt x="79" y="260"/>
                    <a:pt x="81" y="252"/>
                    <a:pt x="82" y="243"/>
                  </a:cubicBezTo>
                  <a:cubicBezTo>
                    <a:pt x="85" y="239"/>
                    <a:pt x="88" y="236"/>
                    <a:pt x="92" y="234"/>
                  </a:cubicBezTo>
                  <a:cubicBezTo>
                    <a:pt x="140" y="210"/>
                    <a:pt x="148" y="156"/>
                    <a:pt x="182" y="123"/>
                  </a:cubicBezTo>
                  <a:cubicBezTo>
                    <a:pt x="185" y="119"/>
                    <a:pt x="188" y="116"/>
                    <a:pt x="192" y="113"/>
                  </a:cubicBezTo>
                  <a:cubicBezTo>
                    <a:pt x="213" y="99"/>
                    <a:pt x="229" y="82"/>
                    <a:pt x="245" y="64"/>
                  </a:cubicBezTo>
                  <a:cubicBezTo>
                    <a:pt x="248" y="61"/>
                    <a:pt x="251" y="57"/>
                    <a:pt x="255" y="53"/>
                  </a:cubicBezTo>
                  <a:cubicBezTo>
                    <a:pt x="258" y="50"/>
                    <a:pt x="261" y="46"/>
                    <a:pt x="264" y="42"/>
                  </a:cubicBezTo>
                  <a:cubicBezTo>
                    <a:pt x="267" y="38"/>
                    <a:pt x="270" y="34"/>
                    <a:pt x="274" y="30"/>
                  </a:cubicBezTo>
                  <a:cubicBezTo>
                    <a:pt x="287" y="8"/>
                    <a:pt x="319" y="0"/>
                    <a:pt x="344" y="11"/>
                  </a:cubicBezTo>
                  <a:cubicBezTo>
                    <a:pt x="348" y="12"/>
                    <a:pt x="352" y="15"/>
                    <a:pt x="356" y="17"/>
                  </a:cubicBezTo>
                  <a:cubicBezTo>
                    <a:pt x="393" y="51"/>
                    <a:pt x="401" y="105"/>
                    <a:pt x="432" y="146"/>
                  </a:cubicBezTo>
                  <a:cubicBezTo>
                    <a:pt x="435" y="150"/>
                    <a:pt x="437" y="153"/>
                    <a:pt x="439" y="156"/>
                  </a:cubicBezTo>
                  <a:cubicBezTo>
                    <a:pt x="441" y="159"/>
                    <a:pt x="444" y="163"/>
                    <a:pt x="446" y="166"/>
                  </a:cubicBezTo>
                  <a:cubicBezTo>
                    <a:pt x="448" y="170"/>
                    <a:pt x="450" y="174"/>
                    <a:pt x="453" y="177"/>
                  </a:cubicBezTo>
                  <a:cubicBezTo>
                    <a:pt x="456" y="182"/>
                    <a:pt x="459" y="186"/>
                    <a:pt x="462" y="190"/>
                  </a:cubicBezTo>
                  <a:cubicBezTo>
                    <a:pt x="468" y="200"/>
                    <a:pt x="476" y="208"/>
                    <a:pt x="483" y="216"/>
                  </a:cubicBezTo>
                  <a:cubicBezTo>
                    <a:pt x="487" y="220"/>
                    <a:pt x="491" y="224"/>
                    <a:pt x="495" y="228"/>
                  </a:cubicBezTo>
                  <a:cubicBezTo>
                    <a:pt x="509" y="241"/>
                    <a:pt x="527" y="252"/>
                    <a:pt x="543" y="265"/>
                  </a:cubicBezTo>
                  <a:cubicBezTo>
                    <a:pt x="546" y="268"/>
                    <a:pt x="549" y="270"/>
                    <a:pt x="552" y="273"/>
                  </a:cubicBezTo>
                  <a:cubicBezTo>
                    <a:pt x="555" y="277"/>
                    <a:pt x="558" y="280"/>
                    <a:pt x="561" y="283"/>
                  </a:cubicBezTo>
                  <a:cubicBezTo>
                    <a:pt x="565" y="286"/>
                    <a:pt x="569" y="289"/>
                    <a:pt x="572" y="292"/>
                  </a:cubicBezTo>
                  <a:cubicBezTo>
                    <a:pt x="574" y="294"/>
                    <a:pt x="575" y="295"/>
                    <a:pt x="577" y="297"/>
                  </a:cubicBezTo>
                  <a:cubicBezTo>
                    <a:pt x="578" y="299"/>
                    <a:pt x="580" y="300"/>
                    <a:pt x="582" y="302"/>
                  </a:cubicBezTo>
                  <a:cubicBezTo>
                    <a:pt x="595" y="315"/>
                    <a:pt x="615" y="331"/>
                    <a:pt x="619" y="350"/>
                  </a:cubicBezTo>
                  <a:cubicBezTo>
                    <a:pt x="623" y="370"/>
                    <a:pt x="603" y="354"/>
                    <a:pt x="595" y="359"/>
                  </a:cubicBezTo>
                  <a:cubicBezTo>
                    <a:pt x="594" y="360"/>
                    <a:pt x="592" y="360"/>
                    <a:pt x="590" y="361"/>
                  </a:cubicBezTo>
                  <a:close/>
                </a:path>
              </a:pathLst>
            </a:custGeom>
            <a:solidFill>
              <a:srgbClr val="EDEDE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nvGrpSpPr>
            <p:cNvPr id="362" name="Google Shape;362;p5"/>
            <p:cNvGrpSpPr/>
            <p:nvPr/>
          </p:nvGrpSpPr>
          <p:grpSpPr>
            <a:xfrm flipH="1">
              <a:off x="2042266" y="4320713"/>
              <a:ext cx="2307781" cy="2524372"/>
              <a:chOff x="770468" y="2760812"/>
              <a:chExt cx="2307781" cy="2524372"/>
            </a:xfrm>
          </p:grpSpPr>
          <p:sp>
            <p:nvSpPr>
              <p:cNvPr id="363" name="Google Shape;363;p5"/>
              <p:cNvSpPr/>
              <p:nvPr/>
            </p:nvSpPr>
            <p:spPr>
              <a:xfrm>
                <a:off x="770468" y="2827965"/>
                <a:ext cx="2307781" cy="2457219"/>
              </a:xfrm>
              <a:custGeom>
                <a:rect b="b" l="l" r="r" t="t"/>
                <a:pathLst>
                  <a:path extrusionOk="0" h="2457219" w="2307781">
                    <a:moveTo>
                      <a:pt x="628793" y="0"/>
                    </a:moveTo>
                    <a:cubicBezTo>
                      <a:pt x="681332" y="0"/>
                      <a:pt x="681332" y="80003"/>
                      <a:pt x="713313" y="107432"/>
                    </a:cubicBezTo>
                    <a:cubicBezTo>
                      <a:pt x="715597" y="112004"/>
                      <a:pt x="717881" y="118861"/>
                      <a:pt x="720166" y="125718"/>
                    </a:cubicBezTo>
                    <a:cubicBezTo>
                      <a:pt x="727019" y="141719"/>
                      <a:pt x="736156" y="160005"/>
                      <a:pt x="747578" y="176006"/>
                    </a:cubicBezTo>
                    <a:cubicBezTo>
                      <a:pt x="749862" y="180577"/>
                      <a:pt x="752147" y="185149"/>
                      <a:pt x="752147" y="192006"/>
                    </a:cubicBezTo>
                    <a:cubicBezTo>
                      <a:pt x="761284" y="212578"/>
                      <a:pt x="765853" y="230864"/>
                      <a:pt x="772705" y="249151"/>
                    </a:cubicBezTo>
                    <a:cubicBezTo>
                      <a:pt x="777275" y="262865"/>
                      <a:pt x="779559" y="272009"/>
                      <a:pt x="781843" y="281152"/>
                    </a:cubicBezTo>
                    <a:cubicBezTo>
                      <a:pt x="813823" y="317724"/>
                      <a:pt x="845805" y="352011"/>
                      <a:pt x="875501" y="386298"/>
                    </a:cubicBezTo>
                    <a:cubicBezTo>
                      <a:pt x="884638" y="395441"/>
                      <a:pt x="891491" y="402298"/>
                      <a:pt x="898344" y="411441"/>
                    </a:cubicBezTo>
                    <a:cubicBezTo>
                      <a:pt x="957737" y="475443"/>
                      <a:pt x="1007993" y="541731"/>
                      <a:pt x="1053679" y="612591"/>
                    </a:cubicBezTo>
                    <a:cubicBezTo>
                      <a:pt x="1055963" y="617162"/>
                      <a:pt x="1060532" y="624019"/>
                      <a:pt x="1062817" y="628591"/>
                    </a:cubicBezTo>
                    <a:cubicBezTo>
                      <a:pt x="1078807" y="646877"/>
                      <a:pt x="1092513" y="665164"/>
                      <a:pt x="1106219" y="683450"/>
                    </a:cubicBezTo>
                    <a:cubicBezTo>
                      <a:pt x="1108503" y="688021"/>
                      <a:pt x="1113072" y="692593"/>
                      <a:pt x="1115356" y="699450"/>
                    </a:cubicBezTo>
                    <a:cubicBezTo>
                      <a:pt x="1138200" y="722308"/>
                      <a:pt x="1156474" y="747452"/>
                      <a:pt x="1172465" y="774881"/>
                    </a:cubicBezTo>
                    <a:cubicBezTo>
                      <a:pt x="1174749" y="779453"/>
                      <a:pt x="1177033" y="786310"/>
                      <a:pt x="1179318" y="790882"/>
                    </a:cubicBezTo>
                    <a:cubicBezTo>
                      <a:pt x="1188455" y="800025"/>
                      <a:pt x="1188455" y="816025"/>
                      <a:pt x="1195308" y="827454"/>
                    </a:cubicBezTo>
                    <a:cubicBezTo>
                      <a:pt x="1197593" y="832026"/>
                      <a:pt x="1199877" y="838883"/>
                      <a:pt x="1202161" y="845741"/>
                    </a:cubicBezTo>
                    <a:cubicBezTo>
                      <a:pt x="1202161" y="852598"/>
                      <a:pt x="1204446" y="857170"/>
                      <a:pt x="1206730" y="864027"/>
                    </a:cubicBezTo>
                    <a:cubicBezTo>
                      <a:pt x="1209014" y="870884"/>
                      <a:pt x="1211299" y="875456"/>
                      <a:pt x="1215867" y="880027"/>
                    </a:cubicBezTo>
                    <a:cubicBezTo>
                      <a:pt x="1225005" y="893742"/>
                      <a:pt x="1238711" y="902885"/>
                      <a:pt x="1259270" y="905171"/>
                    </a:cubicBezTo>
                    <a:cubicBezTo>
                      <a:pt x="1266123" y="909743"/>
                      <a:pt x="1270691" y="914314"/>
                      <a:pt x="1272976" y="921172"/>
                    </a:cubicBezTo>
                    <a:cubicBezTo>
                      <a:pt x="1277544" y="925743"/>
                      <a:pt x="1279829" y="934886"/>
                      <a:pt x="1279829" y="944029"/>
                    </a:cubicBezTo>
                    <a:cubicBezTo>
                      <a:pt x="1282113" y="950887"/>
                      <a:pt x="1282113" y="957744"/>
                      <a:pt x="1284397" y="964601"/>
                    </a:cubicBezTo>
                    <a:cubicBezTo>
                      <a:pt x="1284397" y="971459"/>
                      <a:pt x="1286682" y="976030"/>
                      <a:pt x="1288966" y="982888"/>
                    </a:cubicBezTo>
                    <a:cubicBezTo>
                      <a:pt x="1291250" y="987459"/>
                      <a:pt x="1293535" y="994317"/>
                      <a:pt x="1293535" y="998888"/>
                    </a:cubicBezTo>
                    <a:cubicBezTo>
                      <a:pt x="1295819" y="1005746"/>
                      <a:pt x="1298103" y="1012603"/>
                      <a:pt x="1300388" y="1017174"/>
                    </a:cubicBezTo>
                    <a:cubicBezTo>
                      <a:pt x="1302672" y="1024032"/>
                      <a:pt x="1304956" y="1030889"/>
                      <a:pt x="1307241" y="1037747"/>
                    </a:cubicBezTo>
                    <a:cubicBezTo>
                      <a:pt x="1309525" y="1040032"/>
                      <a:pt x="1314094" y="1044604"/>
                      <a:pt x="1316378" y="1046890"/>
                    </a:cubicBezTo>
                    <a:cubicBezTo>
                      <a:pt x="1320947" y="1051461"/>
                      <a:pt x="1323231" y="1056033"/>
                      <a:pt x="1327800" y="1058319"/>
                    </a:cubicBezTo>
                    <a:cubicBezTo>
                      <a:pt x="1330084" y="1060604"/>
                      <a:pt x="1334653" y="1065176"/>
                      <a:pt x="1339222" y="1067462"/>
                    </a:cubicBezTo>
                    <a:cubicBezTo>
                      <a:pt x="1341506" y="1069748"/>
                      <a:pt x="1346075" y="1072033"/>
                      <a:pt x="1348359" y="1076605"/>
                    </a:cubicBezTo>
                    <a:cubicBezTo>
                      <a:pt x="1359781" y="1083462"/>
                      <a:pt x="1368918" y="1092605"/>
                      <a:pt x="1378055" y="1099463"/>
                    </a:cubicBezTo>
                    <a:cubicBezTo>
                      <a:pt x="1400899" y="1129178"/>
                      <a:pt x="1428311" y="1145178"/>
                      <a:pt x="1444301" y="1181751"/>
                    </a:cubicBezTo>
                    <a:cubicBezTo>
                      <a:pt x="1448870" y="1193180"/>
                      <a:pt x="1453438" y="1204609"/>
                      <a:pt x="1455723" y="1216038"/>
                    </a:cubicBezTo>
                    <a:cubicBezTo>
                      <a:pt x="1460291" y="1243467"/>
                      <a:pt x="1467144" y="1266325"/>
                      <a:pt x="1473997" y="1291469"/>
                    </a:cubicBezTo>
                    <a:cubicBezTo>
                      <a:pt x="1478566" y="1302898"/>
                      <a:pt x="1480850" y="1314327"/>
                      <a:pt x="1487704" y="1325755"/>
                    </a:cubicBezTo>
                    <a:cubicBezTo>
                      <a:pt x="1537959" y="1366900"/>
                      <a:pt x="1579077" y="1408044"/>
                      <a:pt x="1615626" y="1451474"/>
                    </a:cubicBezTo>
                    <a:cubicBezTo>
                      <a:pt x="1622479" y="1460617"/>
                      <a:pt x="1629332" y="1469760"/>
                      <a:pt x="1636186" y="1478903"/>
                    </a:cubicBezTo>
                    <a:cubicBezTo>
                      <a:pt x="1643039" y="1488046"/>
                      <a:pt x="1649892" y="1497189"/>
                      <a:pt x="1656745" y="1508618"/>
                    </a:cubicBezTo>
                    <a:cubicBezTo>
                      <a:pt x="1663598" y="1520047"/>
                      <a:pt x="1672735" y="1529190"/>
                      <a:pt x="1681872" y="1540619"/>
                    </a:cubicBezTo>
                    <a:cubicBezTo>
                      <a:pt x="1745834" y="1618336"/>
                      <a:pt x="1850913" y="1680052"/>
                      <a:pt x="1828070" y="1750912"/>
                    </a:cubicBezTo>
                    <a:cubicBezTo>
                      <a:pt x="1825786" y="1764626"/>
                      <a:pt x="1823501" y="1776055"/>
                      <a:pt x="1825786" y="1789770"/>
                    </a:cubicBezTo>
                    <a:cubicBezTo>
                      <a:pt x="1832639" y="1821771"/>
                      <a:pt x="1850913" y="1842343"/>
                      <a:pt x="1871472" y="1860629"/>
                    </a:cubicBezTo>
                    <a:cubicBezTo>
                      <a:pt x="1880610" y="1865201"/>
                      <a:pt x="1887463" y="1872058"/>
                      <a:pt x="1894316" y="1876630"/>
                    </a:cubicBezTo>
                    <a:cubicBezTo>
                      <a:pt x="2067925" y="1929203"/>
                      <a:pt x="2077063" y="2105208"/>
                      <a:pt x="2141024" y="2244641"/>
                    </a:cubicBezTo>
                    <a:cubicBezTo>
                      <a:pt x="2147877" y="2256070"/>
                      <a:pt x="2154730" y="2265213"/>
                      <a:pt x="2161583" y="2274356"/>
                    </a:cubicBezTo>
                    <a:cubicBezTo>
                      <a:pt x="2170721" y="2285785"/>
                      <a:pt x="2179858" y="2294929"/>
                      <a:pt x="2188995" y="2304072"/>
                    </a:cubicBezTo>
                    <a:cubicBezTo>
                      <a:pt x="2232398" y="2349787"/>
                      <a:pt x="2273516" y="2400075"/>
                      <a:pt x="2307781" y="2452648"/>
                    </a:cubicBezTo>
                    <a:cubicBezTo>
                      <a:pt x="2218692" y="2452648"/>
                      <a:pt x="2120465" y="2452648"/>
                      <a:pt x="2031376" y="2457219"/>
                    </a:cubicBezTo>
                    <a:cubicBezTo>
                      <a:pt x="2024523" y="2457219"/>
                      <a:pt x="2015386" y="2457219"/>
                      <a:pt x="2008533" y="2457219"/>
                    </a:cubicBezTo>
                    <a:lnTo>
                      <a:pt x="0" y="2457219"/>
                    </a:lnTo>
                    <a:lnTo>
                      <a:pt x="0" y="1026458"/>
                    </a:lnTo>
                    <a:lnTo>
                      <a:pt x="7452" y="1049175"/>
                    </a:lnTo>
                    <a:cubicBezTo>
                      <a:pt x="7452" y="1030889"/>
                      <a:pt x="7452" y="1012603"/>
                      <a:pt x="12021" y="998888"/>
                    </a:cubicBezTo>
                    <a:cubicBezTo>
                      <a:pt x="14305" y="989745"/>
                      <a:pt x="18874" y="980602"/>
                      <a:pt x="21159" y="971459"/>
                    </a:cubicBezTo>
                    <a:cubicBezTo>
                      <a:pt x="28011" y="950887"/>
                      <a:pt x="37149" y="932600"/>
                      <a:pt x="44001" y="914314"/>
                    </a:cubicBezTo>
                    <a:cubicBezTo>
                      <a:pt x="46286" y="909743"/>
                      <a:pt x="48571" y="907457"/>
                      <a:pt x="50855" y="902885"/>
                    </a:cubicBezTo>
                    <a:cubicBezTo>
                      <a:pt x="57707" y="873170"/>
                      <a:pt x="66845" y="848026"/>
                      <a:pt x="80551" y="827454"/>
                    </a:cubicBezTo>
                    <a:cubicBezTo>
                      <a:pt x="82835" y="820597"/>
                      <a:pt x="87404" y="816025"/>
                      <a:pt x="89689" y="809168"/>
                    </a:cubicBezTo>
                    <a:cubicBezTo>
                      <a:pt x="121669" y="763452"/>
                      <a:pt x="167356" y="720022"/>
                      <a:pt x="199337" y="676593"/>
                    </a:cubicBezTo>
                    <a:cubicBezTo>
                      <a:pt x="203905" y="672021"/>
                      <a:pt x="206189" y="665164"/>
                      <a:pt x="208474" y="660592"/>
                    </a:cubicBezTo>
                    <a:cubicBezTo>
                      <a:pt x="210759" y="656020"/>
                      <a:pt x="215327" y="651449"/>
                      <a:pt x="217611" y="646877"/>
                    </a:cubicBezTo>
                    <a:cubicBezTo>
                      <a:pt x="222180" y="642306"/>
                      <a:pt x="226749" y="635448"/>
                      <a:pt x="229033" y="630877"/>
                    </a:cubicBezTo>
                    <a:cubicBezTo>
                      <a:pt x="334113" y="473158"/>
                      <a:pt x="432339" y="313153"/>
                      <a:pt x="516859" y="141719"/>
                    </a:cubicBezTo>
                    <a:cubicBezTo>
                      <a:pt x="519144" y="134862"/>
                      <a:pt x="521429" y="130290"/>
                      <a:pt x="525997" y="123433"/>
                    </a:cubicBezTo>
                    <a:cubicBezTo>
                      <a:pt x="541987" y="107432"/>
                      <a:pt x="555693" y="86860"/>
                      <a:pt x="569399" y="68574"/>
                    </a:cubicBezTo>
                    <a:cubicBezTo>
                      <a:pt x="573968" y="61716"/>
                      <a:pt x="578537" y="57145"/>
                      <a:pt x="580821" y="54859"/>
                    </a:cubicBezTo>
                    <a:cubicBezTo>
                      <a:pt x="601380" y="34287"/>
                      <a:pt x="610517" y="9143"/>
                      <a:pt x="628793" y="0"/>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64" name="Google Shape;364;p5"/>
              <p:cNvSpPr/>
              <p:nvPr/>
            </p:nvSpPr>
            <p:spPr>
              <a:xfrm>
                <a:off x="860419" y="2760812"/>
                <a:ext cx="1124384" cy="945674"/>
              </a:xfrm>
              <a:custGeom>
                <a:rect b="b" l="l" r="r" t="t"/>
                <a:pathLst>
                  <a:path extrusionOk="0" h="416" w="493">
                    <a:moveTo>
                      <a:pt x="417" y="377"/>
                    </a:moveTo>
                    <a:cubicBezTo>
                      <a:pt x="416" y="380"/>
                      <a:pt x="415" y="383"/>
                      <a:pt x="414" y="385"/>
                    </a:cubicBezTo>
                    <a:cubicBezTo>
                      <a:pt x="412" y="387"/>
                      <a:pt x="409" y="388"/>
                      <a:pt x="407" y="390"/>
                    </a:cubicBezTo>
                    <a:cubicBezTo>
                      <a:pt x="376" y="381"/>
                      <a:pt x="357" y="385"/>
                      <a:pt x="335" y="414"/>
                    </a:cubicBezTo>
                    <a:cubicBezTo>
                      <a:pt x="332" y="415"/>
                      <a:pt x="330" y="415"/>
                      <a:pt x="328" y="415"/>
                    </a:cubicBezTo>
                    <a:cubicBezTo>
                      <a:pt x="322" y="416"/>
                      <a:pt x="316" y="416"/>
                      <a:pt x="309" y="414"/>
                    </a:cubicBezTo>
                    <a:cubicBezTo>
                      <a:pt x="307" y="414"/>
                      <a:pt x="305" y="413"/>
                      <a:pt x="302" y="412"/>
                    </a:cubicBezTo>
                    <a:cubicBezTo>
                      <a:pt x="283" y="393"/>
                      <a:pt x="267" y="377"/>
                      <a:pt x="240" y="385"/>
                    </a:cubicBezTo>
                    <a:cubicBezTo>
                      <a:pt x="236" y="385"/>
                      <a:pt x="244" y="397"/>
                      <a:pt x="237" y="404"/>
                    </a:cubicBezTo>
                    <a:cubicBezTo>
                      <a:pt x="236" y="406"/>
                      <a:pt x="234" y="407"/>
                      <a:pt x="232" y="408"/>
                    </a:cubicBezTo>
                    <a:cubicBezTo>
                      <a:pt x="230" y="409"/>
                      <a:pt x="228" y="409"/>
                      <a:pt x="227" y="409"/>
                    </a:cubicBezTo>
                    <a:cubicBezTo>
                      <a:pt x="219" y="407"/>
                      <a:pt x="214" y="397"/>
                      <a:pt x="203" y="397"/>
                    </a:cubicBezTo>
                    <a:cubicBezTo>
                      <a:pt x="201" y="398"/>
                      <a:pt x="199" y="399"/>
                      <a:pt x="197" y="400"/>
                    </a:cubicBezTo>
                    <a:cubicBezTo>
                      <a:pt x="197" y="398"/>
                      <a:pt x="196" y="396"/>
                      <a:pt x="195" y="394"/>
                    </a:cubicBezTo>
                    <a:cubicBezTo>
                      <a:pt x="185" y="372"/>
                      <a:pt x="169" y="380"/>
                      <a:pt x="153" y="386"/>
                    </a:cubicBezTo>
                    <a:cubicBezTo>
                      <a:pt x="150" y="387"/>
                      <a:pt x="148" y="387"/>
                      <a:pt x="145" y="388"/>
                    </a:cubicBezTo>
                    <a:cubicBezTo>
                      <a:pt x="139" y="389"/>
                      <a:pt x="131" y="393"/>
                      <a:pt x="127" y="389"/>
                    </a:cubicBezTo>
                    <a:cubicBezTo>
                      <a:pt x="108" y="369"/>
                      <a:pt x="96" y="365"/>
                      <a:pt x="68" y="362"/>
                    </a:cubicBezTo>
                    <a:cubicBezTo>
                      <a:pt x="66" y="361"/>
                      <a:pt x="63" y="359"/>
                      <a:pt x="61" y="358"/>
                    </a:cubicBezTo>
                    <a:cubicBezTo>
                      <a:pt x="56" y="356"/>
                      <a:pt x="51" y="352"/>
                      <a:pt x="45" y="350"/>
                    </a:cubicBezTo>
                    <a:cubicBezTo>
                      <a:pt x="45" y="354"/>
                      <a:pt x="45" y="354"/>
                      <a:pt x="45" y="358"/>
                    </a:cubicBezTo>
                    <a:cubicBezTo>
                      <a:pt x="45" y="360"/>
                      <a:pt x="44" y="362"/>
                      <a:pt x="44" y="364"/>
                    </a:cubicBezTo>
                    <a:cubicBezTo>
                      <a:pt x="42" y="367"/>
                      <a:pt x="38" y="369"/>
                      <a:pt x="31" y="369"/>
                    </a:cubicBezTo>
                    <a:cubicBezTo>
                      <a:pt x="28" y="369"/>
                      <a:pt x="25" y="369"/>
                      <a:pt x="23" y="369"/>
                    </a:cubicBezTo>
                    <a:cubicBezTo>
                      <a:pt x="11" y="367"/>
                      <a:pt x="0" y="363"/>
                      <a:pt x="3" y="350"/>
                    </a:cubicBezTo>
                    <a:cubicBezTo>
                      <a:pt x="10" y="327"/>
                      <a:pt x="34" y="319"/>
                      <a:pt x="47" y="304"/>
                    </a:cubicBezTo>
                    <a:cubicBezTo>
                      <a:pt x="49" y="302"/>
                      <a:pt x="50" y="299"/>
                      <a:pt x="52" y="297"/>
                    </a:cubicBezTo>
                    <a:cubicBezTo>
                      <a:pt x="53" y="295"/>
                      <a:pt x="55" y="293"/>
                      <a:pt x="57" y="291"/>
                    </a:cubicBezTo>
                    <a:cubicBezTo>
                      <a:pt x="58" y="289"/>
                      <a:pt x="60" y="286"/>
                      <a:pt x="62" y="284"/>
                    </a:cubicBezTo>
                    <a:cubicBezTo>
                      <a:pt x="108" y="215"/>
                      <a:pt x="153" y="145"/>
                      <a:pt x="188" y="69"/>
                    </a:cubicBezTo>
                    <a:cubicBezTo>
                      <a:pt x="189" y="66"/>
                      <a:pt x="190" y="63"/>
                      <a:pt x="192" y="60"/>
                    </a:cubicBezTo>
                    <a:cubicBezTo>
                      <a:pt x="196" y="55"/>
                      <a:pt x="203" y="46"/>
                      <a:pt x="211" y="39"/>
                    </a:cubicBezTo>
                    <a:cubicBezTo>
                      <a:pt x="213" y="37"/>
                      <a:pt x="215" y="36"/>
                      <a:pt x="216" y="34"/>
                    </a:cubicBezTo>
                    <a:cubicBezTo>
                      <a:pt x="236" y="0"/>
                      <a:pt x="275" y="31"/>
                      <a:pt x="276" y="61"/>
                    </a:cubicBezTo>
                    <a:cubicBezTo>
                      <a:pt x="277" y="64"/>
                      <a:pt x="277" y="66"/>
                      <a:pt x="278" y="69"/>
                    </a:cubicBezTo>
                    <a:cubicBezTo>
                      <a:pt x="281" y="76"/>
                      <a:pt x="284" y="83"/>
                      <a:pt x="289" y="88"/>
                    </a:cubicBezTo>
                    <a:cubicBezTo>
                      <a:pt x="289" y="89"/>
                      <a:pt x="290" y="91"/>
                      <a:pt x="290" y="92"/>
                    </a:cubicBezTo>
                    <a:cubicBezTo>
                      <a:pt x="292" y="97"/>
                      <a:pt x="293" y="102"/>
                      <a:pt x="295" y="106"/>
                    </a:cubicBezTo>
                    <a:cubicBezTo>
                      <a:pt x="296" y="112"/>
                      <a:pt x="298" y="117"/>
                      <a:pt x="299" y="122"/>
                    </a:cubicBezTo>
                    <a:cubicBezTo>
                      <a:pt x="314" y="145"/>
                      <a:pt x="334" y="163"/>
                      <a:pt x="350" y="182"/>
                    </a:cubicBezTo>
                    <a:cubicBezTo>
                      <a:pt x="354" y="186"/>
                      <a:pt x="357" y="191"/>
                      <a:pt x="361" y="195"/>
                    </a:cubicBezTo>
                    <a:cubicBezTo>
                      <a:pt x="383" y="220"/>
                      <a:pt x="403" y="246"/>
                      <a:pt x="420" y="273"/>
                    </a:cubicBezTo>
                    <a:cubicBezTo>
                      <a:pt x="422" y="275"/>
                      <a:pt x="423" y="277"/>
                      <a:pt x="425" y="280"/>
                    </a:cubicBezTo>
                    <a:cubicBezTo>
                      <a:pt x="429" y="290"/>
                      <a:pt x="434" y="300"/>
                      <a:pt x="440" y="309"/>
                    </a:cubicBezTo>
                    <a:cubicBezTo>
                      <a:pt x="442" y="311"/>
                      <a:pt x="443" y="313"/>
                      <a:pt x="444" y="315"/>
                    </a:cubicBezTo>
                    <a:cubicBezTo>
                      <a:pt x="453" y="326"/>
                      <a:pt x="462" y="336"/>
                      <a:pt x="470" y="345"/>
                    </a:cubicBezTo>
                    <a:cubicBezTo>
                      <a:pt x="472" y="347"/>
                      <a:pt x="473" y="349"/>
                      <a:pt x="474" y="351"/>
                    </a:cubicBezTo>
                    <a:cubicBezTo>
                      <a:pt x="477" y="358"/>
                      <a:pt x="489" y="365"/>
                      <a:pt x="487" y="376"/>
                    </a:cubicBezTo>
                    <a:cubicBezTo>
                      <a:pt x="487" y="378"/>
                      <a:pt x="488" y="381"/>
                      <a:pt x="488" y="383"/>
                    </a:cubicBezTo>
                    <a:cubicBezTo>
                      <a:pt x="488" y="386"/>
                      <a:pt x="488" y="389"/>
                      <a:pt x="488" y="392"/>
                    </a:cubicBezTo>
                    <a:cubicBezTo>
                      <a:pt x="489" y="393"/>
                      <a:pt x="491" y="395"/>
                      <a:pt x="493" y="397"/>
                    </a:cubicBezTo>
                    <a:cubicBezTo>
                      <a:pt x="490" y="396"/>
                      <a:pt x="488" y="395"/>
                      <a:pt x="485" y="395"/>
                    </a:cubicBezTo>
                    <a:cubicBezTo>
                      <a:pt x="481" y="394"/>
                      <a:pt x="478" y="393"/>
                      <a:pt x="475" y="391"/>
                    </a:cubicBezTo>
                    <a:cubicBezTo>
                      <a:pt x="473" y="390"/>
                      <a:pt x="472" y="389"/>
                      <a:pt x="470" y="388"/>
                    </a:cubicBezTo>
                    <a:cubicBezTo>
                      <a:pt x="457" y="369"/>
                      <a:pt x="430" y="348"/>
                      <a:pt x="409" y="356"/>
                    </a:cubicBezTo>
                    <a:cubicBezTo>
                      <a:pt x="406" y="357"/>
                      <a:pt x="404" y="358"/>
                      <a:pt x="402" y="360"/>
                    </a:cubicBezTo>
                    <a:cubicBezTo>
                      <a:pt x="402" y="361"/>
                      <a:pt x="400" y="360"/>
                      <a:pt x="398" y="360"/>
                    </a:cubicBezTo>
                    <a:cubicBezTo>
                      <a:pt x="397" y="361"/>
                      <a:pt x="396" y="362"/>
                      <a:pt x="401" y="366"/>
                    </a:cubicBezTo>
                    <a:cubicBezTo>
                      <a:pt x="404" y="367"/>
                      <a:pt x="407" y="368"/>
                      <a:pt x="410" y="370"/>
                    </a:cubicBezTo>
                    <a:cubicBezTo>
                      <a:pt x="413" y="372"/>
                      <a:pt x="415" y="374"/>
                      <a:pt x="418" y="376"/>
                    </a:cubicBezTo>
                    <a:cubicBezTo>
                      <a:pt x="417" y="376"/>
                      <a:pt x="417" y="376"/>
                      <a:pt x="417" y="377"/>
                    </a:cubicBezTo>
                    <a:close/>
                  </a:path>
                </a:pathLst>
              </a:custGeom>
              <a:solidFill>
                <a:srgbClr val="EDEDE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grpSp>
      <p:grpSp>
        <p:nvGrpSpPr>
          <p:cNvPr id="365" name="Google Shape;365;p5"/>
          <p:cNvGrpSpPr/>
          <p:nvPr/>
        </p:nvGrpSpPr>
        <p:grpSpPr>
          <a:xfrm>
            <a:off x="1306" y="4042044"/>
            <a:ext cx="9142599" cy="1101685"/>
            <a:chOff x="1741" y="5389393"/>
            <a:chExt cx="12190132" cy="1468914"/>
          </a:xfrm>
        </p:grpSpPr>
        <p:grpSp>
          <p:nvGrpSpPr>
            <p:cNvPr id="366" name="Google Shape;366;p5"/>
            <p:cNvGrpSpPr/>
            <p:nvPr/>
          </p:nvGrpSpPr>
          <p:grpSpPr>
            <a:xfrm>
              <a:off x="5037432" y="5435629"/>
              <a:ext cx="3075900" cy="1422312"/>
              <a:chOff x="9116099" y="4547715"/>
              <a:chExt cx="3075900" cy="1422312"/>
            </a:xfrm>
          </p:grpSpPr>
          <p:sp>
            <p:nvSpPr>
              <p:cNvPr id="367" name="Google Shape;367;p5"/>
              <p:cNvSpPr/>
              <p:nvPr/>
            </p:nvSpPr>
            <p:spPr>
              <a:xfrm flipH="1">
                <a:off x="11404992" y="4811473"/>
                <a:ext cx="786600" cy="745500"/>
              </a:xfrm>
              <a:prstGeom prst="ellipse">
                <a:avLst/>
              </a:prstGeom>
              <a:solidFill>
                <a:srgbClr val="D6E6E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368" name="Google Shape;368;p5"/>
              <p:cNvSpPr/>
              <p:nvPr/>
            </p:nvSpPr>
            <p:spPr>
              <a:xfrm flipH="1">
                <a:off x="11155085" y="4568691"/>
                <a:ext cx="786600" cy="745500"/>
              </a:xfrm>
              <a:prstGeom prst="ellipse">
                <a:avLst/>
              </a:prstGeom>
              <a:solidFill>
                <a:srgbClr val="D6E6E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369" name="Google Shape;369;p5"/>
              <p:cNvSpPr/>
              <p:nvPr/>
            </p:nvSpPr>
            <p:spPr>
              <a:xfrm flipH="1">
                <a:off x="10772317" y="4568691"/>
                <a:ext cx="786600" cy="745500"/>
              </a:xfrm>
              <a:prstGeom prst="ellipse">
                <a:avLst/>
              </a:prstGeom>
              <a:solidFill>
                <a:srgbClr val="D6E6E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370" name="Google Shape;370;p5"/>
              <p:cNvSpPr/>
              <p:nvPr/>
            </p:nvSpPr>
            <p:spPr>
              <a:xfrm flipH="1">
                <a:off x="10318202" y="4692111"/>
                <a:ext cx="786600" cy="745500"/>
              </a:xfrm>
              <a:prstGeom prst="ellipse">
                <a:avLst/>
              </a:prstGeom>
              <a:solidFill>
                <a:srgbClr val="D6E6E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371" name="Google Shape;371;p5"/>
              <p:cNvSpPr/>
              <p:nvPr/>
            </p:nvSpPr>
            <p:spPr>
              <a:xfrm flipH="1">
                <a:off x="9828760" y="4547715"/>
                <a:ext cx="786600" cy="745500"/>
              </a:xfrm>
              <a:prstGeom prst="ellipse">
                <a:avLst/>
              </a:prstGeom>
              <a:solidFill>
                <a:srgbClr val="D6E6E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372" name="Google Shape;372;p5"/>
              <p:cNvSpPr/>
              <p:nvPr/>
            </p:nvSpPr>
            <p:spPr>
              <a:xfrm flipH="1">
                <a:off x="9757704" y="4947098"/>
                <a:ext cx="786600" cy="745500"/>
              </a:xfrm>
              <a:prstGeom prst="ellipse">
                <a:avLst/>
              </a:prstGeom>
              <a:solidFill>
                <a:srgbClr val="D6E6E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373" name="Google Shape;373;p5"/>
              <p:cNvSpPr/>
              <p:nvPr/>
            </p:nvSpPr>
            <p:spPr>
              <a:xfrm flipH="1">
                <a:off x="9116099" y="5253027"/>
                <a:ext cx="3075900" cy="717000"/>
              </a:xfrm>
              <a:prstGeom prst="rect">
                <a:avLst/>
              </a:prstGeom>
              <a:solidFill>
                <a:srgbClr val="D6E6E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374" name="Google Shape;374;p5"/>
              <p:cNvSpPr/>
              <p:nvPr/>
            </p:nvSpPr>
            <p:spPr>
              <a:xfrm flipH="1">
                <a:off x="11143564" y="4817974"/>
                <a:ext cx="786600" cy="745500"/>
              </a:xfrm>
              <a:prstGeom prst="ellipse">
                <a:avLst/>
              </a:prstGeom>
              <a:solidFill>
                <a:srgbClr val="D6E6E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375" name="Google Shape;375;p5"/>
              <p:cNvSpPr/>
              <p:nvPr/>
            </p:nvSpPr>
            <p:spPr>
              <a:xfrm flipH="1">
                <a:off x="9440620" y="4805709"/>
                <a:ext cx="786600" cy="745500"/>
              </a:xfrm>
              <a:prstGeom prst="ellipse">
                <a:avLst/>
              </a:prstGeom>
              <a:solidFill>
                <a:srgbClr val="D6E6E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grpSp>
        <p:grpSp>
          <p:nvGrpSpPr>
            <p:cNvPr id="376" name="Google Shape;376;p5"/>
            <p:cNvGrpSpPr/>
            <p:nvPr/>
          </p:nvGrpSpPr>
          <p:grpSpPr>
            <a:xfrm>
              <a:off x="1741" y="5389393"/>
              <a:ext cx="5485937" cy="1468914"/>
              <a:chOff x="-51736" y="4638675"/>
              <a:chExt cx="4754669" cy="1418966"/>
            </a:xfrm>
          </p:grpSpPr>
          <p:sp>
            <p:nvSpPr>
              <p:cNvPr id="377" name="Google Shape;377;p5"/>
              <p:cNvSpPr/>
              <p:nvPr/>
            </p:nvSpPr>
            <p:spPr>
              <a:xfrm>
                <a:off x="2199705" y="4650579"/>
                <a:ext cx="720000" cy="720000"/>
              </a:xfrm>
              <a:prstGeom prst="ellipse">
                <a:avLst/>
              </a:prstGeom>
              <a:solidFill>
                <a:srgbClr val="D6E6E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378" name="Google Shape;378;p5"/>
              <p:cNvSpPr/>
              <p:nvPr/>
            </p:nvSpPr>
            <p:spPr>
              <a:xfrm>
                <a:off x="1950125" y="5020970"/>
                <a:ext cx="720000" cy="720000"/>
              </a:xfrm>
              <a:prstGeom prst="ellipse">
                <a:avLst/>
              </a:prstGeom>
              <a:solidFill>
                <a:srgbClr val="D6E6E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379" name="Google Shape;379;p5"/>
              <p:cNvSpPr/>
              <p:nvPr/>
            </p:nvSpPr>
            <p:spPr>
              <a:xfrm>
                <a:off x="2772347" y="4638675"/>
                <a:ext cx="720000" cy="720000"/>
              </a:xfrm>
              <a:prstGeom prst="ellipse">
                <a:avLst/>
              </a:prstGeom>
              <a:solidFill>
                <a:srgbClr val="D6E6E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380" name="Google Shape;380;p5"/>
              <p:cNvSpPr/>
              <p:nvPr/>
            </p:nvSpPr>
            <p:spPr>
              <a:xfrm>
                <a:off x="3188127" y="4757902"/>
                <a:ext cx="720000" cy="720000"/>
              </a:xfrm>
              <a:prstGeom prst="ellipse">
                <a:avLst/>
              </a:prstGeom>
              <a:solidFill>
                <a:srgbClr val="D6E6E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381" name="Google Shape;381;p5"/>
              <p:cNvSpPr/>
              <p:nvPr/>
            </p:nvSpPr>
            <p:spPr>
              <a:xfrm>
                <a:off x="1610290" y="4897456"/>
                <a:ext cx="720000" cy="720000"/>
              </a:xfrm>
              <a:prstGeom prst="ellipse">
                <a:avLst/>
              </a:prstGeom>
              <a:solidFill>
                <a:srgbClr val="D6E6E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382" name="Google Shape;382;p5"/>
              <p:cNvSpPr/>
              <p:nvPr/>
            </p:nvSpPr>
            <p:spPr>
              <a:xfrm>
                <a:off x="1101781" y="5064232"/>
                <a:ext cx="720000" cy="720000"/>
              </a:xfrm>
              <a:prstGeom prst="ellipse">
                <a:avLst/>
              </a:prstGeom>
              <a:solidFill>
                <a:srgbClr val="D6E6E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383" name="Google Shape;383;p5"/>
              <p:cNvSpPr/>
              <p:nvPr/>
            </p:nvSpPr>
            <p:spPr>
              <a:xfrm>
                <a:off x="3716510" y="4638675"/>
                <a:ext cx="720000" cy="720000"/>
              </a:xfrm>
              <a:prstGeom prst="ellipse">
                <a:avLst/>
              </a:prstGeom>
              <a:solidFill>
                <a:srgbClr val="D6E6E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384" name="Google Shape;384;p5"/>
              <p:cNvSpPr/>
              <p:nvPr/>
            </p:nvSpPr>
            <p:spPr>
              <a:xfrm>
                <a:off x="3982933" y="4990721"/>
                <a:ext cx="720000" cy="720000"/>
              </a:xfrm>
              <a:prstGeom prst="ellipse">
                <a:avLst/>
              </a:prstGeom>
              <a:solidFill>
                <a:srgbClr val="D6E6E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385" name="Google Shape;385;p5"/>
              <p:cNvSpPr/>
              <p:nvPr/>
            </p:nvSpPr>
            <p:spPr>
              <a:xfrm>
                <a:off x="-51736" y="5584841"/>
                <a:ext cx="4364700" cy="472800"/>
              </a:xfrm>
              <a:prstGeom prst="rect">
                <a:avLst/>
              </a:prstGeom>
              <a:solidFill>
                <a:srgbClr val="D6E6E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386" name="Google Shape;386;p5"/>
              <p:cNvSpPr/>
              <p:nvPr/>
            </p:nvSpPr>
            <p:spPr>
              <a:xfrm>
                <a:off x="2432439" y="4879488"/>
                <a:ext cx="720000" cy="720000"/>
              </a:xfrm>
              <a:prstGeom prst="ellipse">
                <a:avLst/>
              </a:prstGeom>
              <a:solidFill>
                <a:srgbClr val="D6E6E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387" name="Google Shape;387;p5"/>
              <p:cNvSpPr/>
              <p:nvPr/>
            </p:nvSpPr>
            <p:spPr>
              <a:xfrm>
                <a:off x="699964" y="5300951"/>
                <a:ext cx="720000" cy="720000"/>
              </a:xfrm>
              <a:prstGeom prst="ellipse">
                <a:avLst/>
              </a:prstGeom>
              <a:solidFill>
                <a:srgbClr val="D6E6E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388" name="Google Shape;388;p5"/>
              <p:cNvSpPr/>
              <p:nvPr/>
            </p:nvSpPr>
            <p:spPr>
              <a:xfrm>
                <a:off x="43137" y="5195666"/>
                <a:ext cx="720000" cy="720000"/>
              </a:xfrm>
              <a:prstGeom prst="ellipse">
                <a:avLst/>
              </a:prstGeom>
              <a:solidFill>
                <a:srgbClr val="D6E6E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grpSp>
        <p:sp>
          <p:nvSpPr>
            <p:cNvPr id="389" name="Google Shape;389;p5"/>
            <p:cNvSpPr/>
            <p:nvPr/>
          </p:nvSpPr>
          <p:spPr>
            <a:xfrm flipH="1">
              <a:off x="2696829" y="6099319"/>
              <a:ext cx="509700" cy="524700"/>
            </a:xfrm>
            <a:prstGeom prst="ellipse">
              <a:avLst/>
            </a:prstGeom>
            <a:solidFill>
              <a:srgbClr val="D6E6E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390" name="Google Shape;390;p5"/>
            <p:cNvSpPr/>
            <p:nvPr/>
          </p:nvSpPr>
          <p:spPr>
            <a:xfrm>
              <a:off x="3328527" y="6058687"/>
              <a:ext cx="784800" cy="784800"/>
            </a:xfrm>
            <a:prstGeom prst="chord">
              <a:avLst>
                <a:gd fmla="val 10904884" name="adj1"/>
                <a:gd fmla="val 21584496" name="adj2"/>
              </a:avLst>
            </a:prstGeom>
            <a:solidFill>
              <a:srgbClr val="D6E6E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391" name="Google Shape;391;p5"/>
            <p:cNvSpPr/>
            <p:nvPr/>
          </p:nvSpPr>
          <p:spPr>
            <a:xfrm>
              <a:off x="4554915" y="6352929"/>
              <a:ext cx="492300" cy="492300"/>
            </a:xfrm>
            <a:prstGeom prst="chord">
              <a:avLst>
                <a:gd fmla="val 10904884" name="adj1"/>
                <a:gd fmla="val 21584496" name="adj2"/>
              </a:avLst>
            </a:prstGeom>
            <a:solidFill>
              <a:srgbClr val="D6E6E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392" name="Google Shape;392;p5"/>
            <p:cNvSpPr/>
            <p:nvPr/>
          </p:nvSpPr>
          <p:spPr>
            <a:xfrm>
              <a:off x="3972848" y="5984118"/>
              <a:ext cx="784800" cy="784800"/>
            </a:xfrm>
            <a:prstGeom prst="chord">
              <a:avLst>
                <a:gd fmla="val 10904884" name="adj1"/>
                <a:gd fmla="val 21584496" name="adj2"/>
              </a:avLst>
            </a:prstGeom>
            <a:solidFill>
              <a:srgbClr val="D6E6E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grpSp>
          <p:nvGrpSpPr>
            <p:cNvPr id="393" name="Google Shape;393;p5"/>
            <p:cNvGrpSpPr/>
            <p:nvPr/>
          </p:nvGrpSpPr>
          <p:grpSpPr>
            <a:xfrm flipH="1">
              <a:off x="7769092" y="5591016"/>
              <a:ext cx="4422781" cy="1266925"/>
              <a:chOff x="8006097" y="4483310"/>
              <a:chExt cx="4422781" cy="1266925"/>
            </a:xfrm>
          </p:grpSpPr>
          <p:sp>
            <p:nvSpPr>
              <p:cNvPr id="394" name="Google Shape;394;p5"/>
              <p:cNvSpPr/>
              <p:nvPr/>
            </p:nvSpPr>
            <p:spPr>
              <a:xfrm flipH="1">
                <a:off x="11642278" y="4717018"/>
                <a:ext cx="786600" cy="745500"/>
              </a:xfrm>
              <a:prstGeom prst="ellipse">
                <a:avLst/>
              </a:prstGeom>
              <a:solidFill>
                <a:srgbClr val="D6E6E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395" name="Google Shape;395;p5"/>
              <p:cNvSpPr/>
              <p:nvPr/>
            </p:nvSpPr>
            <p:spPr>
              <a:xfrm flipH="1">
                <a:off x="11155085" y="4568691"/>
                <a:ext cx="786600" cy="745500"/>
              </a:xfrm>
              <a:prstGeom prst="ellipse">
                <a:avLst/>
              </a:prstGeom>
              <a:solidFill>
                <a:srgbClr val="D6E6E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396" name="Google Shape;396;p5"/>
              <p:cNvSpPr/>
              <p:nvPr/>
            </p:nvSpPr>
            <p:spPr>
              <a:xfrm flipH="1">
                <a:off x="10656204" y="4532227"/>
                <a:ext cx="786600" cy="745500"/>
              </a:xfrm>
              <a:prstGeom prst="ellipse">
                <a:avLst/>
              </a:prstGeom>
              <a:solidFill>
                <a:srgbClr val="D6E6E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397" name="Google Shape;397;p5"/>
              <p:cNvSpPr/>
              <p:nvPr/>
            </p:nvSpPr>
            <p:spPr>
              <a:xfrm flipH="1">
                <a:off x="10227279" y="4630410"/>
                <a:ext cx="786600" cy="745500"/>
              </a:xfrm>
              <a:prstGeom prst="ellipse">
                <a:avLst/>
              </a:prstGeom>
              <a:solidFill>
                <a:srgbClr val="D6E6E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398" name="Google Shape;398;p5"/>
              <p:cNvSpPr/>
              <p:nvPr/>
            </p:nvSpPr>
            <p:spPr>
              <a:xfrm flipH="1">
                <a:off x="9634555" y="4523334"/>
                <a:ext cx="786600" cy="745500"/>
              </a:xfrm>
              <a:prstGeom prst="ellipse">
                <a:avLst/>
              </a:prstGeom>
              <a:solidFill>
                <a:srgbClr val="D6E6E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399" name="Google Shape;399;p5"/>
              <p:cNvSpPr/>
              <p:nvPr/>
            </p:nvSpPr>
            <p:spPr>
              <a:xfrm flipH="1">
                <a:off x="9757704" y="4947098"/>
                <a:ext cx="786600" cy="745500"/>
              </a:xfrm>
              <a:prstGeom prst="ellipse">
                <a:avLst/>
              </a:prstGeom>
              <a:solidFill>
                <a:srgbClr val="D6E6E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400" name="Google Shape;400;p5"/>
              <p:cNvSpPr/>
              <p:nvPr/>
            </p:nvSpPr>
            <p:spPr>
              <a:xfrm flipH="1">
                <a:off x="8007604" y="5033235"/>
                <a:ext cx="4159500" cy="717000"/>
              </a:xfrm>
              <a:prstGeom prst="rect">
                <a:avLst/>
              </a:prstGeom>
              <a:solidFill>
                <a:srgbClr val="D6E6E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401" name="Google Shape;401;p5"/>
              <p:cNvSpPr/>
              <p:nvPr/>
            </p:nvSpPr>
            <p:spPr>
              <a:xfrm flipH="1">
                <a:off x="11143564" y="4817974"/>
                <a:ext cx="786600" cy="745500"/>
              </a:xfrm>
              <a:prstGeom prst="ellipse">
                <a:avLst/>
              </a:prstGeom>
              <a:solidFill>
                <a:srgbClr val="D6E6E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402" name="Google Shape;402;p5"/>
              <p:cNvSpPr/>
              <p:nvPr/>
            </p:nvSpPr>
            <p:spPr>
              <a:xfrm flipH="1">
                <a:off x="9332813" y="4727306"/>
                <a:ext cx="786600" cy="745500"/>
              </a:xfrm>
              <a:prstGeom prst="ellipse">
                <a:avLst/>
              </a:prstGeom>
              <a:solidFill>
                <a:srgbClr val="D6E6E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403" name="Google Shape;403;p5"/>
              <p:cNvSpPr/>
              <p:nvPr/>
            </p:nvSpPr>
            <p:spPr>
              <a:xfrm flipH="1">
                <a:off x="8736055" y="4717018"/>
                <a:ext cx="786600" cy="745500"/>
              </a:xfrm>
              <a:prstGeom prst="ellipse">
                <a:avLst/>
              </a:prstGeom>
              <a:solidFill>
                <a:srgbClr val="D6E6E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404" name="Google Shape;404;p5"/>
              <p:cNvSpPr/>
              <p:nvPr/>
            </p:nvSpPr>
            <p:spPr>
              <a:xfrm flipH="1">
                <a:off x="8490392" y="4820098"/>
                <a:ext cx="393300" cy="372600"/>
              </a:xfrm>
              <a:prstGeom prst="ellipse">
                <a:avLst/>
              </a:prstGeom>
              <a:solidFill>
                <a:srgbClr val="D6E6E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405" name="Google Shape;405;p5"/>
              <p:cNvSpPr/>
              <p:nvPr/>
            </p:nvSpPr>
            <p:spPr>
              <a:xfrm flipH="1">
                <a:off x="8009540" y="4845022"/>
                <a:ext cx="786600" cy="745500"/>
              </a:xfrm>
              <a:prstGeom prst="ellipse">
                <a:avLst/>
              </a:prstGeom>
              <a:solidFill>
                <a:srgbClr val="D6E6E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406" name="Google Shape;406;p5"/>
              <p:cNvSpPr/>
              <p:nvPr/>
            </p:nvSpPr>
            <p:spPr>
              <a:xfrm flipH="1">
                <a:off x="8104456" y="4483310"/>
                <a:ext cx="786600" cy="745500"/>
              </a:xfrm>
              <a:prstGeom prst="ellipse">
                <a:avLst/>
              </a:prstGeom>
              <a:solidFill>
                <a:srgbClr val="D6E6E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407" name="Google Shape;407;p5"/>
              <p:cNvSpPr/>
              <p:nvPr/>
            </p:nvSpPr>
            <p:spPr>
              <a:xfrm flipH="1">
                <a:off x="8006097" y="4772493"/>
                <a:ext cx="456000" cy="432300"/>
              </a:xfrm>
              <a:prstGeom prst="ellipse">
                <a:avLst/>
              </a:prstGeom>
              <a:solidFill>
                <a:srgbClr val="D6E6E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grpSp>
      </p:grpSp>
      <p:grpSp>
        <p:nvGrpSpPr>
          <p:cNvPr id="408" name="Google Shape;408;p5"/>
          <p:cNvGrpSpPr/>
          <p:nvPr/>
        </p:nvGrpSpPr>
        <p:grpSpPr>
          <a:xfrm>
            <a:off x="-2345" y="4328628"/>
            <a:ext cx="9146445" cy="821630"/>
            <a:chOff x="-3127" y="5771504"/>
            <a:chExt cx="12195260" cy="1095506"/>
          </a:xfrm>
        </p:grpSpPr>
        <p:grpSp>
          <p:nvGrpSpPr>
            <p:cNvPr id="409" name="Google Shape;409;p5"/>
            <p:cNvGrpSpPr/>
            <p:nvPr/>
          </p:nvGrpSpPr>
          <p:grpSpPr>
            <a:xfrm>
              <a:off x="-3127" y="6002685"/>
              <a:ext cx="2653350" cy="855739"/>
              <a:chOff x="5208276" y="5677120"/>
              <a:chExt cx="3880869" cy="1251629"/>
            </a:xfrm>
          </p:grpSpPr>
          <p:sp>
            <p:nvSpPr>
              <p:cNvPr id="410" name="Google Shape;410;p5"/>
              <p:cNvSpPr/>
              <p:nvPr/>
            </p:nvSpPr>
            <p:spPr>
              <a:xfrm>
                <a:off x="6973598" y="5903649"/>
                <a:ext cx="720000" cy="7200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411" name="Google Shape;411;p5"/>
              <p:cNvSpPr/>
              <p:nvPr/>
            </p:nvSpPr>
            <p:spPr>
              <a:xfrm>
                <a:off x="6737750" y="6176814"/>
                <a:ext cx="720000" cy="7200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412" name="Google Shape;412;p5"/>
              <p:cNvSpPr/>
              <p:nvPr/>
            </p:nvSpPr>
            <p:spPr>
              <a:xfrm>
                <a:off x="7621548" y="5936018"/>
                <a:ext cx="720000" cy="7200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413" name="Google Shape;413;p5"/>
              <p:cNvSpPr/>
              <p:nvPr/>
            </p:nvSpPr>
            <p:spPr>
              <a:xfrm>
                <a:off x="8012007" y="5783050"/>
                <a:ext cx="720000" cy="7200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414" name="Google Shape;414;p5"/>
              <p:cNvSpPr/>
              <p:nvPr/>
            </p:nvSpPr>
            <p:spPr>
              <a:xfrm>
                <a:off x="6212527" y="6169614"/>
                <a:ext cx="720000" cy="7200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415" name="Google Shape;415;p5"/>
              <p:cNvSpPr/>
              <p:nvPr/>
            </p:nvSpPr>
            <p:spPr>
              <a:xfrm>
                <a:off x="5827426" y="5940423"/>
                <a:ext cx="988200" cy="9882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416" name="Google Shape;416;p5"/>
              <p:cNvSpPr/>
              <p:nvPr/>
            </p:nvSpPr>
            <p:spPr>
              <a:xfrm>
                <a:off x="8028027" y="5677120"/>
                <a:ext cx="995100" cy="9951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417" name="Google Shape;417;p5"/>
              <p:cNvSpPr/>
              <p:nvPr/>
            </p:nvSpPr>
            <p:spPr>
              <a:xfrm>
                <a:off x="8369145" y="6182816"/>
                <a:ext cx="720000" cy="7200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418" name="Google Shape;418;p5"/>
              <p:cNvSpPr/>
              <p:nvPr/>
            </p:nvSpPr>
            <p:spPr>
              <a:xfrm>
                <a:off x="5208276" y="6761949"/>
                <a:ext cx="3880800" cy="1668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419" name="Google Shape;419;p5"/>
              <p:cNvSpPr/>
              <p:nvPr/>
            </p:nvSpPr>
            <p:spPr>
              <a:xfrm>
                <a:off x="7281640" y="6176829"/>
                <a:ext cx="720000" cy="7200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420" name="Google Shape;420;p5"/>
              <p:cNvSpPr/>
              <p:nvPr/>
            </p:nvSpPr>
            <p:spPr>
              <a:xfrm>
                <a:off x="5427788" y="6075742"/>
                <a:ext cx="720000" cy="7200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421" name="Google Shape;421;p5"/>
              <p:cNvSpPr/>
              <p:nvPr/>
            </p:nvSpPr>
            <p:spPr>
              <a:xfrm>
                <a:off x="5213208" y="6320028"/>
                <a:ext cx="595800" cy="5958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422" name="Google Shape;422;p5"/>
              <p:cNvSpPr/>
              <p:nvPr/>
            </p:nvSpPr>
            <p:spPr>
              <a:xfrm>
                <a:off x="7799510" y="6182681"/>
                <a:ext cx="720000" cy="7200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grpSp>
        <p:grpSp>
          <p:nvGrpSpPr>
            <p:cNvPr id="423" name="Google Shape;423;p5"/>
            <p:cNvGrpSpPr/>
            <p:nvPr/>
          </p:nvGrpSpPr>
          <p:grpSpPr>
            <a:xfrm>
              <a:off x="2503227" y="5771504"/>
              <a:ext cx="3430612" cy="1086266"/>
              <a:chOff x="5096347" y="5677120"/>
              <a:chExt cx="3992798" cy="1264276"/>
            </a:xfrm>
          </p:grpSpPr>
          <p:sp>
            <p:nvSpPr>
              <p:cNvPr id="424" name="Google Shape;424;p5"/>
              <p:cNvSpPr/>
              <p:nvPr/>
            </p:nvSpPr>
            <p:spPr>
              <a:xfrm>
                <a:off x="6973598" y="5903649"/>
                <a:ext cx="720000" cy="7200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425" name="Google Shape;425;p5"/>
              <p:cNvSpPr/>
              <p:nvPr/>
            </p:nvSpPr>
            <p:spPr>
              <a:xfrm>
                <a:off x="6737750" y="6176814"/>
                <a:ext cx="720000" cy="7200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426" name="Google Shape;426;p5"/>
              <p:cNvSpPr/>
              <p:nvPr/>
            </p:nvSpPr>
            <p:spPr>
              <a:xfrm>
                <a:off x="7621548" y="5936018"/>
                <a:ext cx="720000" cy="7200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427" name="Google Shape;427;p5"/>
              <p:cNvSpPr/>
              <p:nvPr/>
            </p:nvSpPr>
            <p:spPr>
              <a:xfrm>
                <a:off x="8012007" y="5783050"/>
                <a:ext cx="720000" cy="7200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428" name="Google Shape;428;p5"/>
              <p:cNvSpPr/>
              <p:nvPr/>
            </p:nvSpPr>
            <p:spPr>
              <a:xfrm>
                <a:off x="6212527" y="6169614"/>
                <a:ext cx="720000" cy="7200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429" name="Google Shape;429;p5"/>
              <p:cNvSpPr/>
              <p:nvPr/>
            </p:nvSpPr>
            <p:spPr>
              <a:xfrm>
                <a:off x="5827426" y="5940423"/>
                <a:ext cx="988200" cy="9882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430" name="Google Shape;430;p5"/>
              <p:cNvSpPr/>
              <p:nvPr/>
            </p:nvSpPr>
            <p:spPr>
              <a:xfrm>
                <a:off x="8028027" y="5677120"/>
                <a:ext cx="995100" cy="9951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431" name="Google Shape;431;p5"/>
              <p:cNvSpPr/>
              <p:nvPr/>
            </p:nvSpPr>
            <p:spPr>
              <a:xfrm>
                <a:off x="8369145" y="6221396"/>
                <a:ext cx="720000" cy="7200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432" name="Google Shape;432;p5"/>
              <p:cNvSpPr/>
              <p:nvPr/>
            </p:nvSpPr>
            <p:spPr>
              <a:xfrm>
                <a:off x="5208276" y="6770752"/>
                <a:ext cx="3880800" cy="1668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433" name="Google Shape;433;p5"/>
              <p:cNvSpPr/>
              <p:nvPr/>
            </p:nvSpPr>
            <p:spPr>
              <a:xfrm>
                <a:off x="7281640" y="6176829"/>
                <a:ext cx="720000" cy="7200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434" name="Google Shape;434;p5"/>
              <p:cNvSpPr/>
              <p:nvPr/>
            </p:nvSpPr>
            <p:spPr>
              <a:xfrm>
                <a:off x="5427788" y="6075742"/>
                <a:ext cx="720000" cy="7200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435" name="Google Shape;435;p5"/>
              <p:cNvSpPr/>
              <p:nvPr/>
            </p:nvSpPr>
            <p:spPr>
              <a:xfrm>
                <a:off x="5096347" y="6288693"/>
                <a:ext cx="595800" cy="5958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436" name="Google Shape;436;p5"/>
              <p:cNvSpPr/>
              <p:nvPr/>
            </p:nvSpPr>
            <p:spPr>
              <a:xfrm>
                <a:off x="7799510" y="6182681"/>
                <a:ext cx="720000" cy="7200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grpSp>
        <p:grpSp>
          <p:nvGrpSpPr>
            <p:cNvPr id="437" name="Google Shape;437;p5"/>
            <p:cNvGrpSpPr/>
            <p:nvPr/>
          </p:nvGrpSpPr>
          <p:grpSpPr>
            <a:xfrm flipH="1">
              <a:off x="5677863" y="5865167"/>
              <a:ext cx="3458903" cy="993907"/>
              <a:chOff x="5176824" y="5783050"/>
              <a:chExt cx="4025725" cy="1156782"/>
            </a:xfrm>
          </p:grpSpPr>
          <p:sp>
            <p:nvSpPr>
              <p:cNvPr id="438" name="Google Shape;438;p5"/>
              <p:cNvSpPr/>
              <p:nvPr/>
            </p:nvSpPr>
            <p:spPr>
              <a:xfrm>
                <a:off x="6973598" y="5903649"/>
                <a:ext cx="720000" cy="7200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439" name="Google Shape;439;p5"/>
              <p:cNvSpPr/>
              <p:nvPr/>
            </p:nvSpPr>
            <p:spPr>
              <a:xfrm>
                <a:off x="6737750" y="6176814"/>
                <a:ext cx="720000" cy="7200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440" name="Google Shape;440;p5"/>
              <p:cNvSpPr/>
              <p:nvPr/>
            </p:nvSpPr>
            <p:spPr>
              <a:xfrm>
                <a:off x="7621548" y="5936018"/>
                <a:ext cx="720000" cy="7200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441" name="Google Shape;441;p5"/>
              <p:cNvSpPr/>
              <p:nvPr/>
            </p:nvSpPr>
            <p:spPr>
              <a:xfrm>
                <a:off x="8012007" y="5783050"/>
                <a:ext cx="720000" cy="7200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442" name="Google Shape;442;p5"/>
              <p:cNvSpPr/>
              <p:nvPr/>
            </p:nvSpPr>
            <p:spPr>
              <a:xfrm>
                <a:off x="6212527" y="6169614"/>
                <a:ext cx="720000" cy="7200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443" name="Google Shape;443;p5"/>
              <p:cNvSpPr/>
              <p:nvPr/>
            </p:nvSpPr>
            <p:spPr>
              <a:xfrm>
                <a:off x="5975384" y="6088379"/>
                <a:ext cx="840300" cy="8403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444" name="Google Shape;444;p5"/>
              <p:cNvSpPr/>
              <p:nvPr/>
            </p:nvSpPr>
            <p:spPr>
              <a:xfrm>
                <a:off x="8482549" y="6100776"/>
                <a:ext cx="720000" cy="7200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445" name="Google Shape;445;p5"/>
              <p:cNvSpPr/>
              <p:nvPr/>
            </p:nvSpPr>
            <p:spPr>
              <a:xfrm>
                <a:off x="5208276" y="6770752"/>
                <a:ext cx="3880800" cy="1668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446" name="Google Shape;446;p5"/>
              <p:cNvSpPr/>
              <p:nvPr/>
            </p:nvSpPr>
            <p:spPr>
              <a:xfrm>
                <a:off x="7281640" y="6176829"/>
                <a:ext cx="720000" cy="7200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447" name="Google Shape;447;p5"/>
              <p:cNvSpPr/>
              <p:nvPr/>
            </p:nvSpPr>
            <p:spPr>
              <a:xfrm>
                <a:off x="5176824" y="6066471"/>
                <a:ext cx="849300" cy="8493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448" name="Google Shape;448;p5"/>
              <p:cNvSpPr/>
              <p:nvPr/>
            </p:nvSpPr>
            <p:spPr>
              <a:xfrm>
                <a:off x="7541959" y="6181631"/>
                <a:ext cx="1213500" cy="7200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449" name="Google Shape;449;p5"/>
              <p:cNvSpPr/>
              <p:nvPr/>
            </p:nvSpPr>
            <p:spPr>
              <a:xfrm>
                <a:off x="5630466" y="6219832"/>
                <a:ext cx="720000" cy="7200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grpSp>
        <p:grpSp>
          <p:nvGrpSpPr>
            <p:cNvPr id="450" name="Google Shape;450;p5"/>
            <p:cNvGrpSpPr/>
            <p:nvPr/>
          </p:nvGrpSpPr>
          <p:grpSpPr>
            <a:xfrm flipH="1">
              <a:off x="8844059" y="5862522"/>
              <a:ext cx="3348074" cy="1004488"/>
              <a:chOff x="5192411" y="5783050"/>
              <a:chExt cx="3896734" cy="1169097"/>
            </a:xfrm>
          </p:grpSpPr>
          <p:sp>
            <p:nvSpPr>
              <p:cNvPr id="451" name="Google Shape;451;p5"/>
              <p:cNvSpPr/>
              <p:nvPr/>
            </p:nvSpPr>
            <p:spPr>
              <a:xfrm>
                <a:off x="6973598" y="5903649"/>
                <a:ext cx="720000" cy="7200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452" name="Google Shape;452;p5"/>
              <p:cNvSpPr/>
              <p:nvPr/>
            </p:nvSpPr>
            <p:spPr>
              <a:xfrm>
                <a:off x="6737750" y="6176814"/>
                <a:ext cx="720000" cy="7200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453" name="Google Shape;453;p5"/>
              <p:cNvSpPr/>
              <p:nvPr/>
            </p:nvSpPr>
            <p:spPr>
              <a:xfrm>
                <a:off x="7621548" y="5936018"/>
                <a:ext cx="720000" cy="7200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454" name="Google Shape;454;p5"/>
              <p:cNvSpPr/>
              <p:nvPr/>
            </p:nvSpPr>
            <p:spPr>
              <a:xfrm>
                <a:off x="8012007" y="5783050"/>
                <a:ext cx="720000" cy="7200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455" name="Google Shape;455;p5"/>
              <p:cNvSpPr/>
              <p:nvPr/>
            </p:nvSpPr>
            <p:spPr>
              <a:xfrm>
                <a:off x="6212527" y="6169614"/>
                <a:ext cx="720000" cy="7200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456" name="Google Shape;456;p5"/>
              <p:cNvSpPr/>
              <p:nvPr/>
            </p:nvSpPr>
            <p:spPr>
              <a:xfrm>
                <a:off x="5975384" y="6088379"/>
                <a:ext cx="840300" cy="8403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457" name="Google Shape;457;p5"/>
              <p:cNvSpPr/>
              <p:nvPr/>
            </p:nvSpPr>
            <p:spPr>
              <a:xfrm>
                <a:off x="8369145" y="6221396"/>
                <a:ext cx="720000" cy="7200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458" name="Google Shape;458;p5"/>
              <p:cNvSpPr/>
              <p:nvPr/>
            </p:nvSpPr>
            <p:spPr>
              <a:xfrm>
                <a:off x="5192411" y="6613640"/>
                <a:ext cx="3880800" cy="3237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459" name="Google Shape;459;p5"/>
              <p:cNvSpPr/>
              <p:nvPr/>
            </p:nvSpPr>
            <p:spPr>
              <a:xfrm>
                <a:off x="7281640" y="6176829"/>
                <a:ext cx="720000" cy="7200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460" name="Google Shape;460;p5"/>
              <p:cNvSpPr/>
              <p:nvPr/>
            </p:nvSpPr>
            <p:spPr>
              <a:xfrm>
                <a:off x="5192411" y="6044347"/>
                <a:ext cx="907800" cy="9078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461" name="Google Shape;461;p5"/>
              <p:cNvSpPr/>
              <p:nvPr/>
            </p:nvSpPr>
            <p:spPr>
              <a:xfrm>
                <a:off x="7799510" y="6182681"/>
                <a:ext cx="720000" cy="7200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462" name="Google Shape;462;p5"/>
              <p:cNvSpPr/>
              <p:nvPr/>
            </p:nvSpPr>
            <p:spPr>
              <a:xfrm>
                <a:off x="5630466" y="6219832"/>
                <a:ext cx="720000" cy="7200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grpSp>
      </p:grpSp>
      <p:sp>
        <p:nvSpPr>
          <p:cNvPr id="463" name="Google Shape;463;p5"/>
          <p:cNvSpPr/>
          <p:nvPr/>
        </p:nvSpPr>
        <p:spPr>
          <a:xfrm>
            <a:off x="678346" y="842341"/>
            <a:ext cx="7394713" cy="3764446"/>
          </a:xfrm>
          <a:custGeom>
            <a:rect b="b" l="l" r="r" t="t"/>
            <a:pathLst>
              <a:path extrusionOk="0" h="5019261" w="9859617">
                <a:moveTo>
                  <a:pt x="0" y="5019261"/>
                </a:moveTo>
                <a:lnTo>
                  <a:pt x="1739348" y="4055165"/>
                </a:lnTo>
                <a:lnTo>
                  <a:pt x="3717234" y="4055165"/>
                </a:lnTo>
                <a:lnTo>
                  <a:pt x="5148470" y="2743199"/>
                </a:lnTo>
                <a:lnTo>
                  <a:pt x="5844209" y="2991678"/>
                </a:lnTo>
                <a:lnTo>
                  <a:pt x="7046843" y="1729408"/>
                </a:lnTo>
                <a:lnTo>
                  <a:pt x="7841973" y="2017643"/>
                </a:lnTo>
                <a:lnTo>
                  <a:pt x="9859617" y="0"/>
                </a:lnTo>
              </a:path>
            </a:pathLst>
          </a:custGeom>
          <a:noFill/>
          <a:ln cap="flat" cmpd="sng" w="38100">
            <a:solidFill>
              <a:schemeClr val="accent1"/>
            </a:solidFill>
            <a:prstDash val="solid"/>
            <a:miter lim="800000"/>
            <a:headEnd len="sm" w="sm" type="none"/>
            <a:tailEnd len="lg" w="lg" type="triangl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464" name="Google Shape;464;p5"/>
          <p:cNvGrpSpPr/>
          <p:nvPr/>
        </p:nvGrpSpPr>
        <p:grpSpPr>
          <a:xfrm rot="1067684">
            <a:off x="6968686" y="124978"/>
            <a:ext cx="1055899" cy="983757"/>
            <a:chOff x="4937824" y="1015984"/>
            <a:chExt cx="1407901" cy="1311709"/>
          </a:xfrm>
        </p:grpSpPr>
        <p:sp>
          <p:nvSpPr>
            <p:cNvPr id="465" name="Google Shape;465;p5"/>
            <p:cNvSpPr/>
            <p:nvPr/>
          </p:nvSpPr>
          <p:spPr>
            <a:xfrm flipH="1" rot="3964138">
              <a:off x="5477339" y="1282523"/>
              <a:ext cx="480053" cy="1161873"/>
            </a:xfrm>
            <a:custGeom>
              <a:rect b="b" l="l" r="r" t="t"/>
              <a:pathLst>
                <a:path extrusionOk="0" h="2513590" w="1038544">
                  <a:moveTo>
                    <a:pt x="0" y="2513590"/>
                  </a:moveTo>
                  <a:lnTo>
                    <a:pt x="1038544" y="0"/>
                  </a:lnTo>
                  <a:lnTo>
                    <a:pt x="786242" y="2513590"/>
                  </a:lnTo>
                  <a:lnTo>
                    <a:pt x="0" y="2513590"/>
                  </a:lnTo>
                  <a:close/>
                </a:path>
              </a:pathLst>
            </a:custGeom>
            <a:solidFill>
              <a:srgbClr val="56989E"/>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66" name="Google Shape;466;p5"/>
            <p:cNvSpPr/>
            <p:nvPr/>
          </p:nvSpPr>
          <p:spPr>
            <a:xfrm rot="1860925">
              <a:off x="5138589" y="1147823"/>
              <a:ext cx="788672" cy="998097"/>
            </a:xfrm>
            <a:custGeom>
              <a:rect b="b" l="l" r="r" t="t"/>
              <a:pathLst>
                <a:path extrusionOk="0" h="2165526" w="1658686">
                  <a:moveTo>
                    <a:pt x="0" y="2165526"/>
                  </a:moveTo>
                  <a:lnTo>
                    <a:pt x="1658686" y="0"/>
                  </a:lnTo>
                  <a:lnTo>
                    <a:pt x="487152" y="2165526"/>
                  </a:lnTo>
                  <a:lnTo>
                    <a:pt x="0" y="2165526"/>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67" name="Google Shape;467;p5"/>
            <p:cNvSpPr/>
            <p:nvPr/>
          </p:nvSpPr>
          <p:spPr>
            <a:xfrm flipH="1" rot="5400000">
              <a:off x="5271139" y="1448705"/>
              <a:ext cx="874169" cy="839684"/>
            </a:xfrm>
            <a:custGeom>
              <a:rect b="b" l="l" r="r" t="t"/>
              <a:pathLst>
                <a:path extrusionOk="0" h="1815534" w="1830721">
                  <a:moveTo>
                    <a:pt x="0" y="1815534"/>
                  </a:moveTo>
                  <a:lnTo>
                    <a:pt x="1830721" y="0"/>
                  </a:lnTo>
                  <a:lnTo>
                    <a:pt x="487152" y="1815534"/>
                  </a:lnTo>
                  <a:lnTo>
                    <a:pt x="0" y="1815534"/>
                  </a:lnTo>
                  <a:close/>
                </a:path>
              </a:pathLst>
            </a:custGeom>
            <a:solidFill>
              <a:srgbClr val="39656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68" name="Google Shape;468;p5"/>
            <p:cNvSpPr/>
            <p:nvPr/>
          </p:nvSpPr>
          <p:spPr>
            <a:xfrm rot="1785715">
              <a:off x="5502408" y="1257878"/>
              <a:ext cx="500406" cy="1012384"/>
            </a:xfrm>
            <a:prstGeom prst="triangle">
              <a:avLst>
                <a:gd fmla="val 83353" name="adj"/>
              </a:avLst>
            </a:prstGeom>
            <a:solidFill>
              <a:schemeClr val="accent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469" name="Google Shape;469;p5"/>
          <p:cNvSpPr/>
          <p:nvPr/>
        </p:nvSpPr>
        <p:spPr>
          <a:xfrm>
            <a:off x="1910929" y="3777984"/>
            <a:ext cx="158400" cy="158400"/>
          </a:xfrm>
          <a:prstGeom prst="ellipse">
            <a:avLst/>
          </a:prstGeom>
          <a:solidFill>
            <a:schemeClr val="accent4"/>
          </a:solidFill>
          <a:ln cap="flat" cmpd="sng" w="38100">
            <a:solidFill>
              <a:schemeClr val="accent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70" name="Google Shape;470;p5"/>
          <p:cNvSpPr/>
          <p:nvPr/>
        </p:nvSpPr>
        <p:spPr>
          <a:xfrm>
            <a:off x="4448146" y="2820775"/>
            <a:ext cx="158400" cy="158400"/>
          </a:xfrm>
          <a:prstGeom prst="ellipse">
            <a:avLst/>
          </a:prstGeom>
          <a:solidFill>
            <a:schemeClr val="accent4"/>
          </a:solidFill>
          <a:ln cap="flat" cmpd="sng" w="38100">
            <a:solidFill>
              <a:schemeClr val="accent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71" name="Google Shape;471;p5"/>
          <p:cNvSpPr/>
          <p:nvPr/>
        </p:nvSpPr>
        <p:spPr>
          <a:xfrm>
            <a:off x="5878521" y="2059194"/>
            <a:ext cx="158400" cy="158400"/>
          </a:xfrm>
          <a:prstGeom prst="ellipse">
            <a:avLst/>
          </a:prstGeom>
          <a:solidFill>
            <a:schemeClr val="accent4"/>
          </a:solidFill>
          <a:ln cap="flat" cmpd="sng" w="38100">
            <a:solidFill>
              <a:schemeClr val="accent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72" name="Google Shape;472;p5"/>
          <p:cNvSpPr/>
          <p:nvPr/>
        </p:nvSpPr>
        <p:spPr>
          <a:xfrm>
            <a:off x="6487140" y="2275299"/>
            <a:ext cx="158400" cy="158400"/>
          </a:xfrm>
          <a:prstGeom prst="ellipse">
            <a:avLst/>
          </a:prstGeom>
          <a:solidFill>
            <a:schemeClr val="accent4"/>
          </a:solidFill>
          <a:ln cap="flat" cmpd="sng" w="38100">
            <a:solidFill>
              <a:schemeClr val="accent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73" name="Google Shape;473;p5"/>
          <p:cNvSpPr/>
          <p:nvPr/>
        </p:nvSpPr>
        <p:spPr>
          <a:xfrm>
            <a:off x="3405390" y="3803687"/>
            <a:ext cx="158400" cy="158400"/>
          </a:xfrm>
          <a:prstGeom prst="ellipse">
            <a:avLst/>
          </a:prstGeom>
          <a:solidFill>
            <a:schemeClr val="accent4"/>
          </a:solidFill>
          <a:ln cap="flat" cmpd="sng" w="38100">
            <a:solidFill>
              <a:schemeClr val="accent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74" name="Google Shape;474;p5"/>
          <p:cNvSpPr/>
          <p:nvPr/>
        </p:nvSpPr>
        <p:spPr>
          <a:xfrm>
            <a:off x="4972584" y="3024569"/>
            <a:ext cx="158400" cy="158400"/>
          </a:xfrm>
          <a:prstGeom prst="ellipse">
            <a:avLst/>
          </a:prstGeom>
          <a:solidFill>
            <a:schemeClr val="accent4"/>
          </a:solidFill>
          <a:ln cap="flat" cmpd="sng" w="38100">
            <a:solidFill>
              <a:schemeClr val="accent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75" name="Google Shape;475;p5"/>
          <p:cNvSpPr txBox="1"/>
          <p:nvPr/>
        </p:nvSpPr>
        <p:spPr>
          <a:xfrm>
            <a:off x="432450" y="365525"/>
            <a:ext cx="6676200" cy="392400"/>
          </a:xfrm>
          <a:prstGeom prst="rect">
            <a:avLst/>
          </a:prstGeom>
          <a:noFill/>
          <a:ln>
            <a:noFill/>
          </a:ln>
        </p:spPr>
        <p:txBody>
          <a:bodyPr anchorCtr="0" anchor="ctr" bIns="34275" lIns="68575" spcFirstLastPara="1" rIns="68575" wrap="square" tIns="34275">
            <a:noAutofit/>
          </a:bodyPr>
          <a:lstStyle/>
          <a:p>
            <a:pPr indent="0" lvl="0" marL="0" marR="0" rtl="0" algn="l">
              <a:lnSpc>
                <a:spcPct val="115000"/>
              </a:lnSpc>
              <a:spcBef>
                <a:spcPts val="0"/>
              </a:spcBef>
              <a:spcAft>
                <a:spcPts val="800"/>
              </a:spcAft>
              <a:buClr>
                <a:schemeClr val="dk1"/>
              </a:buClr>
              <a:buSzPts val="1100"/>
              <a:buFont typeface="Arial"/>
              <a:buNone/>
            </a:pPr>
            <a:r>
              <a:rPr b="1" i="0" lang="en" sz="1800" u="none" cap="none" strike="noStrike">
                <a:solidFill>
                  <a:srgbClr val="FFFFFF"/>
                </a:solidFill>
                <a:latin typeface="Arial"/>
                <a:ea typeface="Arial"/>
                <a:cs typeface="Arial"/>
                <a:sym typeface="Arial"/>
              </a:rPr>
              <a:t>Top 3 ranking results based upon 100-day trailing returns</a:t>
            </a:r>
            <a:endParaRPr b="1" i="0" sz="1800" u="none" cap="none" strike="noStrike">
              <a:solidFill>
                <a:srgbClr val="FFFFFF"/>
              </a:solidFill>
              <a:latin typeface="Arial"/>
              <a:ea typeface="Arial"/>
              <a:cs typeface="Arial"/>
              <a:sym typeface="Arial"/>
            </a:endParaRPr>
          </a:p>
        </p:txBody>
      </p:sp>
      <p:pic>
        <p:nvPicPr>
          <p:cNvPr id="476" name="Google Shape;476;p5"/>
          <p:cNvPicPr preferRelativeResize="0"/>
          <p:nvPr/>
        </p:nvPicPr>
        <p:blipFill rotWithShape="1">
          <a:blip r:embed="rId3">
            <a:alphaModFix/>
          </a:blip>
          <a:srcRect b="0" l="0" r="0" t="0"/>
          <a:stretch/>
        </p:blipFill>
        <p:spPr>
          <a:xfrm>
            <a:off x="4130050" y="918550"/>
            <a:ext cx="1584950" cy="1584950"/>
          </a:xfrm>
          <a:prstGeom prst="rect">
            <a:avLst/>
          </a:prstGeom>
          <a:noFill/>
          <a:ln>
            <a:noFill/>
          </a:ln>
        </p:spPr>
      </p:pic>
      <p:pic>
        <p:nvPicPr>
          <p:cNvPr id="477" name="Google Shape;477;p5"/>
          <p:cNvPicPr preferRelativeResize="0"/>
          <p:nvPr/>
        </p:nvPicPr>
        <p:blipFill rotWithShape="1">
          <a:blip r:embed="rId4">
            <a:alphaModFix/>
          </a:blip>
          <a:srcRect b="0" l="0" r="0" t="0"/>
          <a:stretch/>
        </p:blipFill>
        <p:spPr>
          <a:xfrm>
            <a:off x="2420450" y="1443475"/>
            <a:ext cx="1306025" cy="1306025"/>
          </a:xfrm>
          <a:prstGeom prst="rect">
            <a:avLst/>
          </a:prstGeom>
          <a:noFill/>
          <a:ln>
            <a:noFill/>
          </a:ln>
        </p:spPr>
      </p:pic>
      <p:pic>
        <p:nvPicPr>
          <p:cNvPr id="478" name="Google Shape;478;p5"/>
          <p:cNvPicPr preferRelativeResize="0"/>
          <p:nvPr/>
        </p:nvPicPr>
        <p:blipFill rotWithShape="1">
          <a:blip r:embed="rId5">
            <a:alphaModFix/>
          </a:blip>
          <a:srcRect b="0" l="0" r="0" t="0"/>
          <a:stretch/>
        </p:blipFill>
        <p:spPr>
          <a:xfrm>
            <a:off x="371625" y="1927925"/>
            <a:ext cx="1789200" cy="1789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pic>
        <p:nvPicPr>
          <p:cNvPr id="483" name="Google Shape;483;p6"/>
          <p:cNvPicPr preferRelativeResize="0"/>
          <p:nvPr/>
        </p:nvPicPr>
        <p:blipFill rotWithShape="1">
          <a:blip r:embed="rId3">
            <a:alphaModFix/>
          </a:blip>
          <a:srcRect b="21313" l="0" r="0" t="10958"/>
          <a:stretch/>
        </p:blipFill>
        <p:spPr>
          <a:xfrm>
            <a:off x="4283825" y="1620202"/>
            <a:ext cx="2065610" cy="1386000"/>
          </a:xfrm>
          <a:prstGeom prst="rect">
            <a:avLst/>
          </a:prstGeom>
          <a:noFill/>
          <a:ln>
            <a:noFill/>
          </a:ln>
        </p:spPr>
      </p:pic>
      <p:sp>
        <p:nvSpPr>
          <p:cNvPr id="484" name="Google Shape;484;p6"/>
          <p:cNvSpPr/>
          <p:nvPr/>
        </p:nvSpPr>
        <p:spPr>
          <a:xfrm>
            <a:off x="5224319" y="2530894"/>
            <a:ext cx="2994130" cy="2177446"/>
          </a:xfrm>
          <a:custGeom>
            <a:rect b="b" l="l" r="r" t="t"/>
            <a:pathLst>
              <a:path extrusionOk="0" h="3402259" w="4678328">
                <a:moveTo>
                  <a:pt x="2186646" y="1275654"/>
                </a:moveTo>
                <a:cubicBezTo>
                  <a:pt x="2177121" y="1578073"/>
                  <a:pt x="2265227" y="1863823"/>
                  <a:pt x="2336664" y="2147192"/>
                </a:cubicBezTo>
                <a:cubicBezTo>
                  <a:pt x="2355714" y="2074961"/>
                  <a:pt x="2379527" y="2012254"/>
                  <a:pt x="2393814" y="1930498"/>
                </a:cubicBezTo>
                <a:cubicBezTo>
                  <a:pt x="2408896" y="1840804"/>
                  <a:pt x="2452552" y="1796355"/>
                  <a:pt x="2474777" y="1711423"/>
                </a:cubicBezTo>
                <a:cubicBezTo>
                  <a:pt x="2450964" y="1663005"/>
                  <a:pt x="2389052" y="1624110"/>
                  <a:pt x="2346189" y="1580454"/>
                </a:cubicBezTo>
                <a:lnTo>
                  <a:pt x="2396196" y="1528067"/>
                </a:lnTo>
                <a:cubicBezTo>
                  <a:pt x="2302534" y="1451073"/>
                  <a:pt x="2242208" y="1378842"/>
                  <a:pt x="2186646" y="1275654"/>
                </a:cubicBezTo>
                <a:close/>
                <a:moveTo>
                  <a:pt x="2784341" y="1175642"/>
                </a:moveTo>
                <a:cubicBezTo>
                  <a:pt x="2724810" y="1340741"/>
                  <a:pt x="2641466" y="1401067"/>
                  <a:pt x="2570029" y="1513779"/>
                </a:cubicBezTo>
                <a:lnTo>
                  <a:pt x="2627179" y="1556642"/>
                </a:lnTo>
                <a:cubicBezTo>
                  <a:pt x="2600192" y="1609030"/>
                  <a:pt x="2597016" y="1651892"/>
                  <a:pt x="2581935" y="1699517"/>
                </a:cubicBezTo>
                <a:cubicBezTo>
                  <a:pt x="2632735" y="1765398"/>
                  <a:pt x="2654961" y="1809848"/>
                  <a:pt x="2655754" y="1882873"/>
                </a:cubicBezTo>
                <a:lnTo>
                  <a:pt x="2667660" y="2249585"/>
                </a:lnTo>
                <a:cubicBezTo>
                  <a:pt x="2754972" y="1925735"/>
                  <a:pt x="2844667" y="1654273"/>
                  <a:pt x="2784341" y="1175642"/>
                </a:cubicBezTo>
                <a:close/>
                <a:moveTo>
                  <a:pt x="2443355" y="968"/>
                </a:moveTo>
                <a:cubicBezTo>
                  <a:pt x="2813216" y="1635"/>
                  <a:pt x="2786681" y="116410"/>
                  <a:pt x="2864576" y="252031"/>
                </a:cubicBezTo>
                <a:cubicBezTo>
                  <a:pt x="2964555" y="425117"/>
                  <a:pt x="2912331" y="530897"/>
                  <a:pt x="2878765" y="645425"/>
                </a:cubicBezTo>
                <a:cubicBezTo>
                  <a:pt x="2938068" y="658134"/>
                  <a:pt x="2911646" y="782760"/>
                  <a:pt x="2830455" y="854999"/>
                </a:cubicBezTo>
                <a:lnTo>
                  <a:pt x="2788464" y="923913"/>
                </a:lnTo>
                <a:cubicBezTo>
                  <a:pt x="2767025" y="989432"/>
                  <a:pt x="2719393" y="1057334"/>
                  <a:pt x="2757485" y="1099042"/>
                </a:cubicBezTo>
                <a:cubicBezTo>
                  <a:pt x="2820546" y="1169560"/>
                  <a:pt x="2888368" y="1244840"/>
                  <a:pt x="2960953" y="1274877"/>
                </a:cubicBezTo>
                <a:cubicBezTo>
                  <a:pt x="3030598" y="1307908"/>
                  <a:pt x="3059763" y="1312363"/>
                  <a:pt x="3155602" y="1338251"/>
                </a:cubicBezTo>
                <a:cubicBezTo>
                  <a:pt x="3293219" y="1364303"/>
                  <a:pt x="3373686" y="1390356"/>
                  <a:pt x="3504160" y="1437840"/>
                </a:cubicBezTo>
                <a:cubicBezTo>
                  <a:pt x="3651514" y="1492726"/>
                  <a:pt x="3689333" y="1547614"/>
                  <a:pt x="3703337" y="1659649"/>
                </a:cubicBezTo>
                <a:cubicBezTo>
                  <a:pt x="3717484" y="1780977"/>
                  <a:pt x="3769728" y="1726089"/>
                  <a:pt x="3755300" y="1871228"/>
                </a:cubicBezTo>
                <a:cubicBezTo>
                  <a:pt x="3741657" y="1956450"/>
                  <a:pt x="3861364" y="1901177"/>
                  <a:pt x="3857246" y="2198331"/>
                </a:cubicBezTo>
                <a:cubicBezTo>
                  <a:pt x="3852648" y="2342455"/>
                  <a:pt x="3900438" y="2434193"/>
                  <a:pt x="3912509" y="2547361"/>
                </a:cubicBezTo>
                <a:cubicBezTo>
                  <a:pt x="3926977" y="2622083"/>
                  <a:pt x="3993834" y="2661087"/>
                  <a:pt x="4032115" y="2716759"/>
                </a:cubicBezTo>
                <a:cubicBezTo>
                  <a:pt x="4072399" y="2749444"/>
                  <a:pt x="4288896" y="2639255"/>
                  <a:pt x="4293462" y="2598122"/>
                </a:cubicBezTo>
                <a:cubicBezTo>
                  <a:pt x="4299750" y="2515288"/>
                  <a:pt x="4332230" y="2430074"/>
                  <a:pt x="4378999" y="2354385"/>
                </a:cubicBezTo>
                <a:cubicBezTo>
                  <a:pt x="4426420" y="2235032"/>
                  <a:pt x="4478603" y="2053765"/>
                  <a:pt x="4540311" y="2072525"/>
                </a:cubicBezTo>
                <a:cubicBezTo>
                  <a:pt x="4577539" y="2084785"/>
                  <a:pt x="4552853" y="2201820"/>
                  <a:pt x="4554362" y="2271230"/>
                </a:cubicBezTo>
                <a:cubicBezTo>
                  <a:pt x="4554386" y="2326479"/>
                  <a:pt x="4632991" y="2269808"/>
                  <a:pt x="4659208" y="2298862"/>
                </a:cubicBezTo>
                <a:cubicBezTo>
                  <a:pt x="4700554" y="2341834"/>
                  <a:pt x="4665699" y="2408620"/>
                  <a:pt x="4640370" y="2456354"/>
                </a:cubicBezTo>
                <a:cubicBezTo>
                  <a:pt x="4606797" y="2493040"/>
                  <a:pt x="4632755" y="2503531"/>
                  <a:pt x="4634901" y="2542598"/>
                </a:cubicBezTo>
                <a:cubicBezTo>
                  <a:pt x="4649408" y="2589633"/>
                  <a:pt x="4559142" y="2569994"/>
                  <a:pt x="4535549" y="2781336"/>
                </a:cubicBezTo>
                <a:cubicBezTo>
                  <a:pt x="4554434" y="2947773"/>
                  <a:pt x="4539981" y="3057058"/>
                  <a:pt x="4489809" y="3178251"/>
                </a:cubicBezTo>
                <a:cubicBezTo>
                  <a:pt x="4430388" y="3307656"/>
                  <a:pt x="4385254" y="3284661"/>
                  <a:pt x="4232964" y="3316434"/>
                </a:cubicBezTo>
                <a:cubicBezTo>
                  <a:pt x="4088438" y="3364862"/>
                  <a:pt x="4032019" y="3422813"/>
                  <a:pt x="3818438" y="3395039"/>
                </a:cubicBezTo>
                <a:cubicBezTo>
                  <a:pt x="3723050" y="3365265"/>
                  <a:pt x="3697742" y="3331562"/>
                  <a:pt x="3605871" y="3292574"/>
                </a:cubicBezTo>
                <a:cubicBezTo>
                  <a:pt x="3549719" y="3258348"/>
                  <a:pt x="3528047" y="3167526"/>
                  <a:pt x="3481527" y="3189685"/>
                </a:cubicBezTo>
                <a:cubicBezTo>
                  <a:pt x="3429139" y="3216704"/>
                  <a:pt x="3464858" y="3322304"/>
                  <a:pt x="3464858" y="3382660"/>
                </a:cubicBezTo>
                <a:lnTo>
                  <a:pt x="1512398" y="3378134"/>
                </a:lnTo>
                <a:lnTo>
                  <a:pt x="1503345" y="3170870"/>
                </a:lnTo>
                <a:cubicBezTo>
                  <a:pt x="1419954" y="3222244"/>
                  <a:pt x="1317513" y="3295050"/>
                  <a:pt x="1179353" y="3279749"/>
                </a:cubicBezTo>
                <a:cubicBezTo>
                  <a:pt x="965244" y="3258852"/>
                  <a:pt x="817813" y="3237953"/>
                  <a:pt x="734673" y="3205150"/>
                </a:cubicBezTo>
                <a:cubicBezTo>
                  <a:pt x="610852" y="3190221"/>
                  <a:pt x="643290" y="3127878"/>
                  <a:pt x="586446" y="3135411"/>
                </a:cubicBezTo>
                <a:cubicBezTo>
                  <a:pt x="503408" y="3123894"/>
                  <a:pt x="462900" y="3136602"/>
                  <a:pt x="443618" y="3074136"/>
                </a:cubicBezTo>
                <a:cubicBezTo>
                  <a:pt x="443139" y="3033127"/>
                  <a:pt x="406941" y="2873057"/>
                  <a:pt x="432655" y="2753468"/>
                </a:cubicBezTo>
                <a:cubicBezTo>
                  <a:pt x="343716" y="2704696"/>
                  <a:pt x="273826" y="2655923"/>
                  <a:pt x="208699" y="2578576"/>
                </a:cubicBezTo>
                <a:cubicBezTo>
                  <a:pt x="185263" y="2553868"/>
                  <a:pt x="145160" y="2543447"/>
                  <a:pt x="116962" y="2490164"/>
                </a:cubicBezTo>
                <a:cubicBezTo>
                  <a:pt x="94989" y="2455970"/>
                  <a:pt x="132229" y="2430302"/>
                  <a:pt x="64952" y="2375792"/>
                </a:cubicBezTo>
                <a:cubicBezTo>
                  <a:pt x="38157" y="2352239"/>
                  <a:pt x="28573" y="2269925"/>
                  <a:pt x="27630" y="2222638"/>
                </a:cubicBezTo>
                <a:cubicBezTo>
                  <a:pt x="35010" y="2192610"/>
                  <a:pt x="-24286" y="2141149"/>
                  <a:pt x="11669" y="2115883"/>
                </a:cubicBezTo>
                <a:cubicBezTo>
                  <a:pt x="46885" y="2082726"/>
                  <a:pt x="177350" y="2287695"/>
                  <a:pt x="303054" y="2228344"/>
                </a:cubicBezTo>
                <a:cubicBezTo>
                  <a:pt x="382752" y="2203447"/>
                  <a:pt x="219561" y="1961856"/>
                  <a:pt x="323070" y="1925053"/>
                </a:cubicBezTo>
                <a:cubicBezTo>
                  <a:pt x="415892" y="1900195"/>
                  <a:pt x="415846" y="2163469"/>
                  <a:pt x="503904" y="2298155"/>
                </a:cubicBezTo>
                <a:cubicBezTo>
                  <a:pt x="550264" y="2363195"/>
                  <a:pt x="565668" y="2423473"/>
                  <a:pt x="578690" y="2495657"/>
                </a:cubicBezTo>
                <a:cubicBezTo>
                  <a:pt x="709923" y="2548284"/>
                  <a:pt x="763521" y="2634024"/>
                  <a:pt x="891247" y="2642492"/>
                </a:cubicBezTo>
                <a:cubicBezTo>
                  <a:pt x="1009449" y="2641435"/>
                  <a:pt x="1057367" y="2674717"/>
                  <a:pt x="1102163" y="2656002"/>
                </a:cubicBezTo>
                <a:cubicBezTo>
                  <a:pt x="1185743" y="2625974"/>
                  <a:pt x="1157404" y="2534032"/>
                  <a:pt x="1171927" y="2482572"/>
                </a:cubicBezTo>
                <a:cubicBezTo>
                  <a:pt x="1230939" y="2381475"/>
                  <a:pt x="1280426" y="2313715"/>
                  <a:pt x="1344201" y="2195950"/>
                </a:cubicBezTo>
                <a:cubicBezTo>
                  <a:pt x="1364351" y="2156725"/>
                  <a:pt x="1303541" y="2160365"/>
                  <a:pt x="1326072" y="2080659"/>
                </a:cubicBezTo>
                <a:cubicBezTo>
                  <a:pt x="1413336" y="1841254"/>
                  <a:pt x="1455359" y="1608991"/>
                  <a:pt x="1516430" y="1581517"/>
                </a:cubicBezTo>
                <a:lnTo>
                  <a:pt x="2014889" y="1374465"/>
                </a:lnTo>
                <a:lnTo>
                  <a:pt x="2161396" y="1189365"/>
                </a:lnTo>
                <a:cubicBezTo>
                  <a:pt x="2225760" y="1076284"/>
                  <a:pt x="2144868" y="1029875"/>
                  <a:pt x="2128270" y="940606"/>
                </a:cubicBezTo>
                <a:lnTo>
                  <a:pt x="2050844" y="873907"/>
                </a:lnTo>
                <a:cubicBezTo>
                  <a:pt x="2029326" y="830361"/>
                  <a:pt x="2034003" y="689184"/>
                  <a:pt x="2014865" y="600394"/>
                </a:cubicBezTo>
                <a:cubicBezTo>
                  <a:pt x="1875314" y="208904"/>
                  <a:pt x="2133628" y="-16727"/>
                  <a:pt x="2443355" y="968"/>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grpSp>
        <p:nvGrpSpPr>
          <p:cNvPr id="485" name="Google Shape;485;p6"/>
          <p:cNvGrpSpPr/>
          <p:nvPr/>
        </p:nvGrpSpPr>
        <p:grpSpPr>
          <a:xfrm>
            <a:off x="672939" y="3395354"/>
            <a:ext cx="285937" cy="441397"/>
            <a:chOff x="611560" y="2420563"/>
            <a:chExt cx="356308" cy="505725"/>
          </a:xfrm>
        </p:grpSpPr>
        <p:grpSp>
          <p:nvGrpSpPr>
            <p:cNvPr id="486" name="Google Shape;486;p6"/>
            <p:cNvGrpSpPr/>
            <p:nvPr/>
          </p:nvGrpSpPr>
          <p:grpSpPr>
            <a:xfrm>
              <a:off x="611560" y="2420563"/>
              <a:ext cx="356308" cy="505725"/>
              <a:chOff x="3806184" y="2777603"/>
              <a:chExt cx="1526178" cy="2166176"/>
            </a:xfrm>
          </p:grpSpPr>
          <p:sp>
            <p:nvSpPr>
              <p:cNvPr id="487" name="Google Shape;487;p6"/>
              <p:cNvSpPr/>
              <p:nvPr/>
            </p:nvSpPr>
            <p:spPr>
              <a:xfrm>
                <a:off x="4563148" y="2777603"/>
                <a:ext cx="769214" cy="2166176"/>
              </a:xfrm>
              <a:custGeom>
                <a:rect b="b" l="l" r="r" t="t"/>
                <a:pathLst>
                  <a:path extrusionOk="0" h="2166176" w="769214">
                    <a:moveTo>
                      <a:pt x="13655" y="0"/>
                    </a:moveTo>
                    <a:cubicBezTo>
                      <a:pt x="383848" y="3034"/>
                      <a:pt x="754041" y="688805"/>
                      <a:pt x="769214" y="1110582"/>
                    </a:cubicBezTo>
                    <a:cubicBezTo>
                      <a:pt x="763164" y="1760939"/>
                      <a:pt x="485720" y="2148949"/>
                      <a:pt x="0" y="2166176"/>
                    </a:cubicBezTo>
                    <a:lnTo>
                      <a:pt x="0" y="1147"/>
                    </a:lnTo>
                    <a:close/>
                  </a:path>
                </a:pathLst>
              </a:custGeom>
              <a:solidFill>
                <a:srgbClr val="D7DFE1">
                  <a:alpha val="49411"/>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488" name="Google Shape;488;p6"/>
              <p:cNvSpPr/>
              <p:nvPr/>
            </p:nvSpPr>
            <p:spPr>
              <a:xfrm>
                <a:off x="3806184" y="2777603"/>
                <a:ext cx="769213" cy="2165396"/>
              </a:xfrm>
              <a:custGeom>
                <a:rect b="b" l="l" r="r" t="t"/>
                <a:pathLst>
                  <a:path extrusionOk="0" h="2165396" w="769213">
                    <a:moveTo>
                      <a:pt x="769213" y="0"/>
                    </a:moveTo>
                    <a:lnTo>
                      <a:pt x="769213" y="2165029"/>
                    </a:lnTo>
                    <a:lnTo>
                      <a:pt x="764662" y="2165396"/>
                    </a:lnTo>
                    <a:cubicBezTo>
                      <a:pt x="303437" y="2147190"/>
                      <a:pt x="6069" y="1783065"/>
                      <a:pt x="0" y="1127640"/>
                    </a:cubicBezTo>
                    <a:cubicBezTo>
                      <a:pt x="5997" y="716807"/>
                      <a:pt x="385407" y="3691"/>
                      <a:pt x="769213" y="0"/>
                    </a:cubicBezTo>
                    <a:close/>
                  </a:path>
                </a:pathLst>
              </a:custGeom>
              <a:solidFill>
                <a:srgbClr val="D7DFE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grpSp>
        <p:sp>
          <p:nvSpPr>
            <p:cNvPr id="489" name="Google Shape;489;p6"/>
            <p:cNvSpPr txBox="1"/>
            <p:nvPr/>
          </p:nvSpPr>
          <p:spPr>
            <a:xfrm>
              <a:off x="648351" y="2446766"/>
              <a:ext cx="301349" cy="461665"/>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accent1"/>
                  </a:solidFill>
                  <a:latin typeface="Arial"/>
                  <a:ea typeface="Arial"/>
                  <a:cs typeface="Arial"/>
                  <a:sym typeface="Arial"/>
                </a:rPr>
                <a:t>$</a:t>
              </a:r>
              <a:endParaRPr b="1" i="0" sz="1800" u="none" cap="none" strike="noStrike">
                <a:solidFill>
                  <a:schemeClr val="accent1"/>
                </a:solidFill>
                <a:latin typeface="Arial"/>
                <a:ea typeface="Arial"/>
                <a:cs typeface="Arial"/>
                <a:sym typeface="Arial"/>
              </a:endParaRPr>
            </a:p>
          </p:txBody>
        </p:sp>
      </p:grpSp>
      <p:grpSp>
        <p:nvGrpSpPr>
          <p:cNvPr id="490" name="Google Shape;490;p6"/>
          <p:cNvGrpSpPr/>
          <p:nvPr/>
        </p:nvGrpSpPr>
        <p:grpSpPr>
          <a:xfrm>
            <a:off x="1883266" y="3395354"/>
            <a:ext cx="285937" cy="441397"/>
            <a:chOff x="611560" y="2420563"/>
            <a:chExt cx="356308" cy="505725"/>
          </a:xfrm>
        </p:grpSpPr>
        <p:grpSp>
          <p:nvGrpSpPr>
            <p:cNvPr id="491" name="Google Shape;491;p6"/>
            <p:cNvGrpSpPr/>
            <p:nvPr/>
          </p:nvGrpSpPr>
          <p:grpSpPr>
            <a:xfrm>
              <a:off x="611560" y="2420563"/>
              <a:ext cx="356308" cy="505725"/>
              <a:chOff x="3806184" y="2777603"/>
              <a:chExt cx="1526178" cy="2166176"/>
            </a:xfrm>
          </p:grpSpPr>
          <p:sp>
            <p:nvSpPr>
              <p:cNvPr id="492" name="Google Shape;492;p6"/>
              <p:cNvSpPr/>
              <p:nvPr/>
            </p:nvSpPr>
            <p:spPr>
              <a:xfrm>
                <a:off x="4563148" y="2777603"/>
                <a:ext cx="769214" cy="2166176"/>
              </a:xfrm>
              <a:custGeom>
                <a:rect b="b" l="l" r="r" t="t"/>
                <a:pathLst>
                  <a:path extrusionOk="0" h="2166176" w="769214">
                    <a:moveTo>
                      <a:pt x="13655" y="0"/>
                    </a:moveTo>
                    <a:cubicBezTo>
                      <a:pt x="383848" y="3034"/>
                      <a:pt x="754041" y="688805"/>
                      <a:pt x="769214" y="1110582"/>
                    </a:cubicBezTo>
                    <a:cubicBezTo>
                      <a:pt x="763164" y="1760939"/>
                      <a:pt x="485720" y="2148949"/>
                      <a:pt x="0" y="2166176"/>
                    </a:cubicBezTo>
                    <a:lnTo>
                      <a:pt x="0" y="1147"/>
                    </a:lnTo>
                    <a:close/>
                  </a:path>
                </a:pathLst>
              </a:custGeom>
              <a:solidFill>
                <a:srgbClr val="D6E6E9">
                  <a:alpha val="49411"/>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493" name="Google Shape;493;p6"/>
              <p:cNvSpPr/>
              <p:nvPr/>
            </p:nvSpPr>
            <p:spPr>
              <a:xfrm>
                <a:off x="3806184" y="2777603"/>
                <a:ext cx="769213" cy="2165396"/>
              </a:xfrm>
              <a:custGeom>
                <a:rect b="b" l="l" r="r" t="t"/>
                <a:pathLst>
                  <a:path extrusionOk="0" h="2165396" w="769213">
                    <a:moveTo>
                      <a:pt x="769213" y="0"/>
                    </a:moveTo>
                    <a:lnTo>
                      <a:pt x="769213" y="2165029"/>
                    </a:lnTo>
                    <a:lnTo>
                      <a:pt x="764662" y="2165396"/>
                    </a:lnTo>
                    <a:cubicBezTo>
                      <a:pt x="303437" y="2147190"/>
                      <a:pt x="6069" y="1783065"/>
                      <a:pt x="0" y="1127640"/>
                    </a:cubicBezTo>
                    <a:cubicBezTo>
                      <a:pt x="5997" y="716807"/>
                      <a:pt x="385407" y="3691"/>
                      <a:pt x="769213" y="0"/>
                    </a:cubicBezTo>
                    <a:close/>
                  </a:path>
                </a:pathLst>
              </a:custGeom>
              <a:solidFill>
                <a:srgbClr val="D6E6E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grpSp>
        <p:sp>
          <p:nvSpPr>
            <p:cNvPr id="494" name="Google Shape;494;p6"/>
            <p:cNvSpPr txBox="1"/>
            <p:nvPr/>
          </p:nvSpPr>
          <p:spPr>
            <a:xfrm>
              <a:off x="648351" y="2446766"/>
              <a:ext cx="301349" cy="461665"/>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accent2"/>
                  </a:solidFill>
                  <a:latin typeface="Arial"/>
                  <a:ea typeface="Arial"/>
                  <a:cs typeface="Arial"/>
                  <a:sym typeface="Arial"/>
                </a:rPr>
                <a:t>$</a:t>
              </a:r>
              <a:endParaRPr b="1" i="0" sz="1800" u="none" cap="none" strike="noStrike">
                <a:solidFill>
                  <a:schemeClr val="accent2"/>
                </a:solidFill>
                <a:latin typeface="Arial"/>
                <a:ea typeface="Arial"/>
                <a:cs typeface="Arial"/>
                <a:sym typeface="Arial"/>
              </a:endParaRPr>
            </a:p>
          </p:txBody>
        </p:sp>
      </p:grpSp>
      <p:grpSp>
        <p:nvGrpSpPr>
          <p:cNvPr id="495" name="Google Shape;495;p6"/>
          <p:cNvGrpSpPr/>
          <p:nvPr/>
        </p:nvGrpSpPr>
        <p:grpSpPr>
          <a:xfrm>
            <a:off x="3093592" y="3395354"/>
            <a:ext cx="285937" cy="441397"/>
            <a:chOff x="611560" y="2420563"/>
            <a:chExt cx="356308" cy="505725"/>
          </a:xfrm>
        </p:grpSpPr>
        <p:grpSp>
          <p:nvGrpSpPr>
            <p:cNvPr id="496" name="Google Shape;496;p6"/>
            <p:cNvGrpSpPr/>
            <p:nvPr/>
          </p:nvGrpSpPr>
          <p:grpSpPr>
            <a:xfrm>
              <a:off x="611560" y="2420563"/>
              <a:ext cx="356308" cy="505725"/>
              <a:chOff x="3806184" y="2777603"/>
              <a:chExt cx="1526178" cy="2166176"/>
            </a:xfrm>
          </p:grpSpPr>
          <p:sp>
            <p:nvSpPr>
              <p:cNvPr id="497" name="Google Shape;497;p6"/>
              <p:cNvSpPr/>
              <p:nvPr/>
            </p:nvSpPr>
            <p:spPr>
              <a:xfrm>
                <a:off x="4563148" y="2777603"/>
                <a:ext cx="769214" cy="2166176"/>
              </a:xfrm>
              <a:custGeom>
                <a:rect b="b" l="l" r="r" t="t"/>
                <a:pathLst>
                  <a:path extrusionOk="0" h="2166176" w="769214">
                    <a:moveTo>
                      <a:pt x="13655" y="0"/>
                    </a:moveTo>
                    <a:cubicBezTo>
                      <a:pt x="383848" y="3034"/>
                      <a:pt x="754041" y="688805"/>
                      <a:pt x="769214" y="1110582"/>
                    </a:cubicBezTo>
                    <a:cubicBezTo>
                      <a:pt x="763164" y="1760939"/>
                      <a:pt x="485720" y="2148949"/>
                      <a:pt x="0" y="2166176"/>
                    </a:cubicBezTo>
                    <a:lnTo>
                      <a:pt x="0" y="1147"/>
                    </a:lnTo>
                    <a:close/>
                  </a:path>
                </a:pathLst>
              </a:custGeom>
              <a:solidFill>
                <a:srgbClr val="E7F0F1">
                  <a:alpha val="49411"/>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498" name="Google Shape;498;p6"/>
              <p:cNvSpPr/>
              <p:nvPr/>
            </p:nvSpPr>
            <p:spPr>
              <a:xfrm>
                <a:off x="3806184" y="2777603"/>
                <a:ext cx="769213" cy="2165396"/>
              </a:xfrm>
              <a:custGeom>
                <a:rect b="b" l="l" r="r" t="t"/>
                <a:pathLst>
                  <a:path extrusionOk="0" h="2165396" w="769213">
                    <a:moveTo>
                      <a:pt x="769213" y="0"/>
                    </a:moveTo>
                    <a:lnTo>
                      <a:pt x="769213" y="2165029"/>
                    </a:lnTo>
                    <a:lnTo>
                      <a:pt x="764662" y="2165396"/>
                    </a:lnTo>
                    <a:cubicBezTo>
                      <a:pt x="303437" y="2147190"/>
                      <a:pt x="6069" y="1783065"/>
                      <a:pt x="0" y="1127640"/>
                    </a:cubicBezTo>
                    <a:cubicBezTo>
                      <a:pt x="5997" y="716807"/>
                      <a:pt x="385407" y="3691"/>
                      <a:pt x="769213" y="0"/>
                    </a:cubicBezTo>
                    <a:close/>
                  </a:path>
                </a:pathLst>
              </a:custGeom>
              <a:solidFill>
                <a:srgbClr val="E7F0F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grpSp>
        <p:sp>
          <p:nvSpPr>
            <p:cNvPr id="499" name="Google Shape;499;p6"/>
            <p:cNvSpPr txBox="1"/>
            <p:nvPr/>
          </p:nvSpPr>
          <p:spPr>
            <a:xfrm>
              <a:off x="648351" y="2446766"/>
              <a:ext cx="301349" cy="461665"/>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accent3"/>
                  </a:solidFill>
                  <a:latin typeface="Arial"/>
                  <a:ea typeface="Arial"/>
                  <a:cs typeface="Arial"/>
                  <a:sym typeface="Arial"/>
                </a:rPr>
                <a:t>$</a:t>
              </a:r>
              <a:endParaRPr b="1" i="0" sz="1800" u="none" cap="none" strike="noStrike">
                <a:solidFill>
                  <a:schemeClr val="accent3"/>
                </a:solidFill>
                <a:latin typeface="Arial"/>
                <a:ea typeface="Arial"/>
                <a:cs typeface="Arial"/>
                <a:sym typeface="Arial"/>
              </a:endParaRPr>
            </a:p>
          </p:txBody>
        </p:sp>
      </p:grpSp>
      <p:sp>
        <p:nvSpPr>
          <p:cNvPr id="500" name="Google Shape;500;p6"/>
          <p:cNvSpPr txBox="1"/>
          <p:nvPr/>
        </p:nvSpPr>
        <p:spPr>
          <a:xfrm>
            <a:off x="699950" y="411500"/>
            <a:ext cx="7795800" cy="993600"/>
          </a:xfrm>
          <a:prstGeom prst="rect">
            <a:avLst/>
          </a:prstGeom>
          <a:noFill/>
          <a:ln>
            <a:noFill/>
          </a:ln>
        </p:spPr>
        <p:txBody>
          <a:bodyPr anchorCtr="0" anchor="t" bIns="34275" lIns="68575" spcFirstLastPara="1" rIns="68575" wrap="square" tIns="34275">
            <a:noAutofit/>
          </a:bodyPr>
          <a:lstStyle/>
          <a:p>
            <a:pPr indent="0" lvl="0" marL="0" marR="0" rtl="0" algn="l">
              <a:lnSpc>
                <a:spcPct val="115000"/>
              </a:lnSpc>
              <a:spcBef>
                <a:spcPts val="0"/>
              </a:spcBef>
              <a:spcAft>
                <a:spcPts val="0"/>
              </a:spcAft>
              <a:buClr>
                <a:srgbClr val="000000"/>
              </a:buClr>
              <a:buSzPts val="1100"/>
              <a:buFont typeface="Arial"/>
              <a:buNone/>
            </a:pPr>
            <a:r>
              <a:rPr b="1" i="0" lang="en" sz="2000" u="none" cap="none" strike="noStrike">
                <a:solidFill>
                  <a:srgbClr val="396569"/>
                </a:solidFill>
                <a:latin typeface="Arial"/>
                <a:ea typeface="Arial"/>
                <a:cs typeface="Arial"/>
                <a:sym typeface="Arial"/>
              </a:rPr>
              <a:t>Is 2019/10/20 a good timing to buy? </a:t>
            </a:r>
            <a:endParaRPr b="1" i="0" sz="2000" u="none" cap="none" strike="noStrike">
              <a:solidFill>
                <a:srgbClr val="396569"/>
              </a:solidFill>
              <a:latin typeface="Arial"/>
              <a:ea typeface="Arial"/>
              <a:cs typeface="Arial"/>
              <a:sym typeface="Arial"/>
            </a:endParaRPr>
          </a:p>
          <a:p>
            <a:pPr indent="0" lvl="0" marL="0" marR="0" rtl="0" algn="l">
              <a:lnSpc>
                <a:spcPct val="115000"/>
              </a:lnSpc>
              <a:spcBef>
                <a:spcPts val="800"/>
              </a:spcBef>
              <a:spcAft>
                <a:spcPts val="800"/>
              </a:spcAft>
              <a:buClr>
                <a:schemeClr val="dk1"/>
              </a:buClr>
              <a:buSzPts val="1100"/>
              <a:buFont typeface="Arial"/>
              <a:buNone/>
            </a:pPr>
            <a:r>
              <a:rPr b="0" i="0" lang="en" sz="1700" u="none" cap="none" strike="noStrike">
                <a:solidFill>
                  <a:srgbClr val="56989E"/>
                </a:solidFill>
                <a:latin typeface="Arial"/>
                <a:ea typeface="Arial"/>
                <a:cs typeface="Arial"/>
                <a:sym typeface="Arial"/>
              </a:rPr>
              <a:t>Let us check monthly price &gt;= 200-day simple moving average. If yes, buy.</a:t>
            </a:r>
            <a:endParaRPr b="1" i="0" sz="1700" u="none" cap="none" strike="noStrike">
              <a:solidFill>
                <a:srgbClr val="56989E"/>
              </a:solidFill>
              <a:latin typeface="Arial"/>
              <a:ea typeface="Arial"/>
              <a:cs typeface="Arial"/>
              <a:sym typeface="Arial"/>
            </a:endParaRPr>
          </a:p>
        </p:txBody>
      </p:sp>
      <p:grpSp>
        <p:nvGrpSpPr>
          <p:cNvPr id="501" name="Google Shape;501;p6"/>
          <p:cNvGrpSpPr/>
          <p:nvPr/>
        </p:nvGrpSpPr>
        <p:grpSpPr>
          <a:xfrm>
            <a:off x="1076381" y="3395354"/>
            <a:ext cx="285937" cy="441397"/>
            <a:chOff x="611560" y="2420563"/>
            <a:chExt cx="356308" cy="505725"/>
          </a:xfrm>
        </p:grpSpPr>
        <p:grpSp>
          <p:nvGrpSpPr>
            <p:cNvPr id="502" name="Google Shape;502;p6"/>
            <p:cNvGrpSpPr/>
            <p:nvPr/>
          </p:nvGrpSpPr>
          <p:grpSpPr>
            <a:xfrm>
              <a:off x="611560" y="2420563"/>
              <a:ext cx="356308" cy="505725"/>
              <a:chOff x="3806184" y="2777603"/>
              <a:chExt cx="1526178" cy="2166176"/>
            </a:xfrm>
          </p:grpSpPr>
          <p:sp>
            <p:nvSpPr>
              <p:cNvPr id="503" name="Google Shape;503;p6"/>
              <p:cNvSpPr/>
              <p:nvPr/>
            </p:nvSpPr>
            <p:spPr>
              <a:xfrm>
                <a:off x="4563148" y="2777603"/>
                <a:ext cx="769214" cy="2166176"/>
              </a:xfrm>
              <a:custGeom>
                <a:rect b="b" l="l" r="r" t="t"/>
                <a:pathLst>
                  <a:path extrusionOk="0" h="2166176" w="769214">
                    <a:moveTo>
                      <a:pt x="13655" y="0"/>
                    </a:moveTo>
                    <a:cubicBezTo>
                      <a:pt x="383848" y="3034"/>
                      <a:pt x="754041" y="688805"/>
                      <a:pt x="769214" y="1110582"/>
                    </a:cubicBezTo>
                    <a:cubicBezTo>
                      <a:pt x="763164" y="1760939"/>
                      <a:pt x="485720" y="2148949"/>
                      <a:pt x="0" y="2166176"/>
                    </a:cubicBezTo>
                    <a:lnTo>
                      <a:pt x="0" y="1147"/>
                    </a:lnTo>
                    <a:close/>
                  </a:path>
                </a:pathLst>
              </a:custGeom>
              <a:solidFill>
                <a:srgbClr val="D7DFE1">
                  <a:alpha val="49411"/>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504" name="Google Shape;504;p6"/>
              <p:cNvSpPr/>
              <p:nvPr/>
            </p:nvSpPr>
            <p:spPr>
              <a:xfrm>
                <a:off x="3806184" y="2777603"/>
                <a:ext cx="769213" cy="2165396"/>
              </a:xfrm>
              <a:custGeom>
                <a:rect b="b" l="l" r="r" t="t"/>
                <a:pathLst>
                  <a:path extrusionOk="0" h="2165396" w="769213">
                    <a:moveTo>
                      <a:pt x="769213" y="0"/>
                    </a:moveTo>
                    <a:lnTo>
                      <a:pt x="769213" y="2165029"/>
                    </a:lnTo>
                    <a:lnTo>
                      <a:pt x="764662" y="2165396"/>
                    </a:lnTo>
                    <a:cubicBezTo>
                      <a:pt x="303437" y="2147190"/>
                      <a:pt x="6069" y="1783065"/>
                      <a:pt x="0" y="1127640"/>
                    </a:cubicBezTo>
                    <a:cubicBezTo>
                      <a:pt x="5997" y="716807"/>
                      <a:pt x="385407" y="3691"/>
                      <a:pt x="769213" y="0"/>
                    </a:cubicBezTo>
                    <a:close/>
                  </a:path>
                </a:pathLst>
              </a:custGeom>
              <a:solidFill>
                <a:srgbClr val="D7DFE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grpSp>
        <p:sp>
          <p:nvSpPr>
            <p:cNvPr id="505" name="Google Shape;505;p6"/>
            <p:cNvSpPr txBox="1"/>
            <p:nvPr/>
          </p:nvSpPr>
          <p:spPr>
            <a:xfrm>
              <a:off x="648351" y="2446766"/>
              <a:ext cx="301349" cy="461665"/>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accent1"/>
                  </a:solidFill>
                  <a:latin typeface="Arial"/>
                  <a:ea typeface="Arial"/>
                  <a:cs typeface="Arial"/>
                  <a:sym typeface="Arial"/>
                </a:rPr>
                <a:t>$</a:t>
              </a:r>
              <a:endParaRPr b="1" i="0" sz="1800" u="none" cap="none" strike="noStrike">
                <a:solidFill>
                  <a:schemeClr val="accent1"/>
                </a:solidFill>
                <a:latin typeface="Arial"/>
                <a:ea typeface="Arial"/>
                <a:cs typeface="Arial"/>
                <a:sym typeface="Arial"/>
              </a:endParaRPr>
            </a:p>
          </p:txBody>
        </p:sp>
      </p:grpSp>
      <p:grpSp>
        <p:nvGrpSpPr>
          <p:cNvPr id="506" name="Google Shape;506;p6"/>
          <p:cNvGrpSpPr/>
          <p:nvPr/>
        </p:nvGrpSpPr>
        <p:grpSpPr>
          <a:xfrm>
            <a:off x="1479824" y="3395354"/>
            <a:ext cx="285937" cy="441397"/>
            <a:chOff x="611560" y="2420563"/>
            <a:chExt cx="356308" cy="505725"/>
          </a:xfrm>
        </p:grpSpPr>
        <p:grpSp>
          <p:nvGrpSpPr>
            <p:cNvPr id="507" name="Google Shape;507;p6"/>
            <p:cNvGrpSpPr/>
            <p:nvPr/>
          </p:nvGrpSpPr>
          <p:grpSpPr>
            <a:xfrm>
              <a:off x="611560" y="2420563"/>
              <a:ext cx="356308" cy="505725"/>
              <a:chOff x="3806184" y="2777603"/>
              <a:chExt cx="1526178" cy="2166176"/>
            </a:xfrm>
          </p:grpSpPr>
          <p:sp>
            <p:nvSpPr>
              <p:cNvPr id="508" name="Google Shape;508;p6"/>
              <p:cNvSpPr/>
              <p:nvPr/>
            </p:nvSpPr>
            <p:spPr>
              <a:xfrm>
                <a:off x="4563148" y="2777603"/>
                <a:ext cx="769214" cy="2166176"/>
              </a:xfrm>
              <a:custGeom>
                <a:rect b="b" l="l" r="r" t="t"/>
                <a:pathLst>
                  <a:path extrusionOk="0" h="2166176" w="769214">
                    <a:moveTo>
                      <a:pt x="13655" y="0"/>
                    </a:moveTo>
                    <a:cubicBezTo>
                      <a:pt x="383848" y="3034"/>
                      <a:pt x="754041" y="688805"/>
                      <a:pt x="769214" y="1110582"/>
                    </a:cubicBezTo>
                    <a:cubicBezTo>
                      <a:pt x="763164" y="1760939"/>
                      <a:pt x="485720" y="2148949"/>
                      <a:pt x="0" y="2166176"/>
                    </a:cubicBezTo>
                    <a:lnTo>
                      <a:pt x="0" y="1147"/>
                    </a:lnTo>
                    <a:close/>
                  </a:path>
                </a:pathLst>
              </a:custGeom>
              <a:solidFill>
                <a:srgbClr val="D7DFE1">
                  <a:alpha val="49411"/>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509" name="Google Shape;509;p6"/>
              <p:cNvSpPr/>
              <p:nvPr/>
            </p:nvSpPr>
            <p:spPr>
              <a:xfrm>
                <a:off x="3806184" y="2777603"/>
                <a:ext cx="769213" cy="2165396"/>
              </a:xfrm>
              <a:custGeom>
                <a:rect b="b" l="l" r="r" t="t"/>
                <a:pathLst>
                  <a:path extrusionOk="0" h="2165396" w="769213">
                    <a:moveTo>
                      <a:pt x="769213" y="0"/>
                    </a:moveTo>
                    <a:lnTo>
                      <a:pt x="769213" y="2165029"/>
                    </a:lnTo>
                    <a:lnTo>
                      <a:pt x="764662" y="2165396"/>
                    </a:lnTo>
                    <a:cubicBezTo>
                      <a:pt x="303437" y="2147190"/>
                      <a:pt x="6069" y="1783065"/>
                      <a:pt x="0" y="1127640"/>
                    </a:cubicBezTo>
                    <a:cubicBezTo>
                      <a:pt x="5997" y="716807"/>
                      <a:pt x="385407" y="3691"/>
                      <a:pt x="769213" y="0"/>
                    </a:cubicBezTo>
                    <a:close/>
                  </a:path>
                </a:pathLst>
              </a:custGeom>
              <a:solidFill>
                <a:srgbClr val="D7DFE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grpSp>
        <p:sp>
          <p:nvSpPr>
            <p:cNvPr id="510" name="Google Shape;510;p6"/>
            <p:cNvSpPr txBox="1"/>
            <p:nvPr/>
          </p:nvSpPr>
          <p:spPr>
            <a:xfrm>
              <a:off x="648351" y="2446766"/>
              <a:ext cx="301349" cy="461665"/>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accent1"/>
                  </a:solidFill>
                  <a:latin typeface="Arial"/>
                  <a:ea typeface="Arial"/>
                  <a:cs typeface="Arial"/>
                  <a:sym typeface="Arial"/>
                </a:rPr>
                <a:t>$</a:t>
              </a:r>
              <a:endParaRPr b="1" i="0" sz="1800" u="none" cap="none" strike="noStrike">
                <a:solidFill>
                  <a:schemeClr val="accent1"/>
                </a:solidFill>
                <a:latin typeface="Arial"/>
                <a:ea typeface="Arial"/>
                <a:cs typeface="Arial"/>
                <a:sym typeface="Arial"/>
              </a:endParaRPr>
            </a:p>
          </p:txBody>
        </p:sp>
      </p:grpSp>
      <p:grpSp>
        <p:nvGrpSpPr>
          <p:cNvPr id="511" name="Google Shape;511;p6"/>
          <p:cNvGrpSpPr/>
          <p:nvPr/>
        </p:nvGrpSpPr>
        <p:grpSpPr>
          <a:xfrm>
            <a:off x="471218" y="3870071"/>
            <a:ext cx="285937" cy="441397"/>
            <a:chOff x="611560" y="2420563"/>
            <a:chExt cx="356308" cy="505725"/>
          </a:xfrm>
        </p:grpSpPr>
        <p:grpSp>
          <p:nvGrpSpPr>
            <p:cNvPr id="512" name="Google Shape;512;p6"/>
            <p:cNvGrpSpPr/>
            <p:nvPr/>
          </p:nvGrpSpPr>
          <p:grpSpPr>
            <a:xfrm>
              <a:off x="611560" y="2420563"/>
              <a:ext cx="356308" cy="505725"/>
              <a:chOff x="3806184" y="2777603"/>
              <a:chExt cx="1526178" cy="2166176"/>
            </a:xfrm>
          </p:grpSpPr>
          <p:sp>
            <p:nvSpPr>
              <p:cNvPr id="513" name="Google Shape;513;p6"/>
              <p:cNvSpPr/>
              <p:nvPr/>
            </p:nvSpPr>
            <p:spPr>
              <a:xfrm>
                <a:off x="4563148" y="2777603"/>
                <a:ext cx="769214" cy="2166176"/>
              </a:xfrm>
              <a:custGeom>
                <a:rect b="b" l="l" r="r" t="t"/>
                <a:pathLst>
                  <a:path extrusionOk="0" h="2166176" w="769214">
                    <a:moveTo>
                      <a:pt x="13655" y="0"/>
                    </a:moveTo>
                    <a:cubicBezTo>
                      <a:pt x="383848" y="3034"/>
                      <a:pt x="754041" y="688805"/>
                      <a:pt x="769214" y="1110582"/>
                    </a:cubicBezTo>
                    <a:cubicBezTo>
                      <a:pt x="763164" y="1760939"/>
                      <a:pt x="485720" y="2148949"/>
                      <a:pt x="0" y="2166176"/>
                    </a:cubicBezTo>
                    <a:lnTo>
                      <a:pt x="0" y="1147"/>
                    </a:lnTo>
                    <a:close/>
                  </a:path>
                </a:pathLst>
              </a:custGeom>
              <a:solidFill>
                <a:srgbClr val="D7DFE1">
                  <a:alpha val="49411"/>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514" name="Google Shape;514;p6"/>
              <p:cNvSpPr/>
              <p:nvPr/>
            </p:nvSpPr>
            <p:spPr>
              <a:xfrm>
                <a:off x="3806184" y="2777603"/>
                <a:ext cx="769213" cy="2165396"/>
              </a:xfrm>
              <a:custGeom>
                <a:rect b="b" l="l" r="r" t="t"/>
                <a:pathLst>
                  <a:path extrusionOk="0" h="2165396" w="769213">
                    <a:moveTo>
                      <a:pt x="769213" y="0"/>
                    </a:moveTo>
                    <a:lnTo>
                      <a:pt x="769213" y="2165029"/>
                    </a:lnTo>
                    <a:lnTo>
                      <a:pt x="764662" y="2165396"/>
                    </a:lnTo>
                    <a:cubicBezTo>
                      <a:pt x="303437" y="2147190"/>
                      <a:pt x="6069" y="1783065"/>
                      <a:pt x="0" y="1127640"/>
                    </a:cubicBezTo>
                    <a:cubicBezTo>
                      <a:pt x="5997" y="716807"/>
                      <a:pt x="385407" y="3691"/>
                      <a:pt x="769213" y="0"/>
                    </a:cubicBezTo>
                    <a:close/>
                  </a:path>
                </a:pathLst>
              </a:custGeom>
              <a:solidFill>
                <a:srgbClr val="D7DFE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grpSp>
        <p:sp>
          <p:nvSpPr>
            <p:cNvPr id="515" name="Google Shape;515;p6"/>
            <p:cNvSpPr txBox="1"/>
            <p:nvPr/>
          </p:nvSpPr>
          <p:spPr>
            <a:xfrm>
              <a:off x="648351" y="2446766"/>
              <a:ext cx="301349" cy="461665"/>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accent1"/>
                  </a:solidFill>
                  <a:latin typeface="Arial"/>
                  <a:ea typeface="Arial"/>
                  <a:cs typeface="Arial"/>
                  <a:sym typeface="Arial"/>
                </a:rPr>
                <a:t>$</a:t>
              </a:r>
              <a:endParaRPr b="1" i="0" sz="1800" u="none" cap="none" strike="noStrike">
                <a:solidFill>
                  <a:schemeClr val="accent1"/>
                </a:solidFill>
                <a:latin typeface="Arial"/>
                <a:ea typeface="Arial"/>
                <a:cs typeface="Arial"/>
                <a:sym typeface="Arial"/>
              </a:endParaRPr>
            </a:p>
          </p:txBody>
        </p:sp>
      </p:grpSp>
      <p:grpSp>
        <p:nvGrpSpPr>
          <p:cNvPr id="516" name="Google Shape;516;p6"/>
          <p:cNvGrpSpPr/>
          <p:nvPr/>
        </p:nvGrpSpPr>
        <p:grpSpPr>
          <a:xfrm>
            <a:off x="874660" y="3870071"/>
            <a:ext cx="285937" cy="441397"/>
            <a:chOff x="611560" y="2420563"/>
            <a:chExt cx="356308" cy="505725"/>
          </a:xfrm>
        </p:grpSpPr>
        <p:grpSp>
          <p:nvGrpSpPr>
            <p:cNvPr id="517" name="Google Shape;517;p6"/>
            <p:cNvGrpSpPr/>
            <p:nvPr/>
          </p:nvGrpSpPr>
          <p:grpSpPr>
            <a:xfrm>
              <a:off x="611560" y="2420563"/>
              <a:ext cx="356308" cy="505725"/>
              <a:chOff x="3806184" y="2777603"/>
              <a:chExt cx="1526178" cy="2166176"/>
            </a:xfrm>
          </p:grpSpPr>
          <p:sp>
            <p:nvSpPr>
              <p:cNvPr id="518" name="Google Shape;518;p6"/>
              <p:cNvSpPr/>
              <p:nvPr/>
            </p:nvSpPr>
            <p:spPr>
              <a:xfrm>
                <a:off x="4563148" y="2777603"/>
                <a:ext cx="769214" cy="2166176"/>
              </a:xfrm>
              <a:custGeom>
                <a:rect b="b" l="l" r="r" t="t"/>
                <a:pathLst>
                  <a:path extrusionOk="0" h="2166176" w="769214">
                    <a:moveTo>
                      <a:pt x="13655" y="0"/>
                    </a:moveTo>
                    <a:cubicBezTo>
                      <a:pt x="383848" y="3034"/>
                      <a:pt x="754041" y="688805"/>
                      <a:pt x="769214" y="1110582"/>
                    </a:cubicBezTo>
                    <a:cubicBezTo>
                      <a:pt x="763164" y="1760939"/>
                      <a:pt x="485720" y="2148949"/>
                      <a:pt x="0" y="2166176"/>
                    </a:cubicBezTo>
                    <a:lnTo>
                      <a:pt x="0" y="1147"/>
                    </a:lnTo>
                    <a:close/>
                  </a:path>
                </a:pathLst>
              </a:custGeom>
              <a:solidFill>
                <a:srgbClr val="D7DFE1">
                  <a:alpha val="49411"/>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519" name="Google Shape;519;p6"/>
              <p:cNvSpPr/>
              <p:nvPr/>
            </p:nvSpPr>
            <p:spPr>
              <a:xfrm>
                <a:off x="3806184" y="2777603"/>
                <a:ext cx="769213" cy="2165396"/>
              </a:xfrm>
              <a:custGeom>
                <a:rect b="b" l="l" r="r" t="t"/>
                <a:pathLst>
                  <a:path extrusionOk="0" h="2165396" w="769213">
                    <a:moveTo>
                      <a:pt x="769213" y="0"/>
                    </a:moveTo>
                    <a:lnTo>
                      <a:pt x="769213" y="2165029"/>
                    </a:lnTo>
                    <a:lnTo>
                      <a:pt x="764662" y="2165396"/>
                    </a:lnTo>
                    <a:cubicBezTo>
                      <a:pt x="303437" y="2147190"/>
                      <a:pt x="6069" y="1783065"/>
                      <a:pt x="0" y="1127640"/>
                    </a:cubicBezTo>
                    <a:cubicBezTo>
                      <a:pt x="5997" y="716807"/>
                      <a:pt x="385407" y="3691"/>
                      <a:pt x="769213" y="0"/>
                    </a:cubicBezTo>
                    <a:close/>
                  </a:path>
                </a:pathLst>
              </a:custGeom>
              <a:solidFill>
                <a:srgbClr val="D7DFE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grpSp>
        <p:sp>
          <p:nvSpPr>
            <p:cNvPr id="520" name="Google Shape;520;p6"/>
            <p:cNvSpPr txBox="1"/>
            <p:nvPr/>
          </p:nvSpPr>
          <p:spPr>
            <a:xfrm>
              <a:off x="648351" y="2446766"/>
              <a:ext cx="301349" cy="461665"/>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accent1"/>
                  </a:solidFill>
                  <a:latin typeface="Arial"/>
                  <a:ea typeface="Arial"/>
                  <a:cs typeface="Arial"/>
                  <a:sym typeface="Arial"/>
                </a:rPr>
                <a:t>$</a:t>
              </a:r>
              <a:endParaRPr b="1" i="0" sz="1800" u="none" cap="none" strike="noStrike">
                <a:solidFill>
                  <a:schemeClr val="accent1"/>
                </a:solidFill>
                <a:latin typeface="Arial"/>
                <a:ea typeface="Arial"/>
                <a:cs typeface="Arial"/>
                <a:sym typeface="Arial"/>
              </a:endParaRPr>
            </a:p>
          </p:txBody>
        </p:sp>
      </p:grpSp>
      <p:grpSp>
        <p:nvGrpSpPr>
          <p:cNvPr id="521" name="Google Shape;521;p6"/>
          <p:cNvGrpSpPr/>
          <p:nvPr/>
        </p:nvGrpSpPr>
        <p:grpSpPr>
          <a:xfrm>
            <a:off x="1278102" y="3870071"/>
            <a:ext cx="285937" cy="441397"/>
            <a:chOff x="611560" y="2420563"/>
            <a:chExt cx="356308" cy="505725"/>
          </a:xfrm>
        </p:grpSpPr>
        <p:grpSp>
          <p:nvGrpSpPr>
            <p:cNvPr id="522" name="Google Shape;522;p6"/>
            <p:cNvGrpSpPr/>
            <p:nvPr/>
          </p:nvGrpSpPr>
          <p:grpSpPr>
            <a:xfrm>
              <a:off x="611560" y="2420563"/>
              <a:ext cx="356308" cy="505725"/>
              <a:chOff x="3806184" y="2777603"/>
              <a:chExt cx="1526178" cy="2166176"/>
            </a:xfrm>
          </p:grpSpPr>
          <p:sp>
            <p:nvSpPr>
              <p:cNvPr id="523" name="Google Shape;523;p6"/>
              <p:cNvSpPr/>
              <p:nvPr/>
            </p:nvSpPr>
            <p:spPr>
              <a:xfrm>
                <a:off x="4563148" y="2777603"/>
                <a:ext cx="769214" cy="2166176"/>
              </a:xfrm>
              <a:custGeom>
                <a:rect b="b" l="l" r="r" t="t"/>
                <a:pathLst>
                  <a:path extrusionOk="0" h="2166176" w="769214">
                    <a:moveTo>
                      <a:pt x="13655" y="0"/>
                    </a:moveTo>
                    <a:cubicBezTo>
                      <a:pt x="383848" y="3034"/>
                      <a:pt x="754041" y="688805"/>
                      <a:pt x="769214" y="1110582"/>
                    </a:cubicBezTo>
                    <a:cubicBezTo>
                      <a:pt x="763164" y="1760939"/>
                      <a:pt x="485720" y="2148949"/>
                      <a:pt x="0" y="2166176"/>
                    </a:cubicBezTo>
                    <a:lnTo>
                      <a:pt x="0" y="1147"/>
                    </a:lnTo>
                    <a:close/>
                  </a:path>
                </a:pathLst>
              </a:custGeom>
              <a:solidFill>
                <a:srgbClr val="D7DFE1">
                  <a:alpha val="49411"/>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524" name="Google Shape;524;p6"/>
              <p:cNvSpPr/>
              <p:nvPr/>
            </p:nvSpPr>
            <p:spPr>
              <a:xfrm>
                <a:off x="3806184" y="2777603"/>
                <a:ext cx="769213" cy="2165396"/>
              </a:xfrm>
              <a:custGeom>
                <a:rect b="b" l="l" r="r" t="t"/>
                <a:pathLst>
                  <a:path extrusionOk="0" h="2165396" w="769213">
                    <a:moveTo>
                      <a:pt x="769213" y="0"/>
                    </a:moveTo>
                    <a:lnTo>
                      <a:pt x="769213" y="2165029"/>
                    </a:lnTo>
                    <a:lnTo>
                      <a:pt x="764662" y="2165396"/>
                    </a:lnTo>
                    <a:cubicBezTo>
                      <a:pt x="303437" y="2147190"/>
                      <a:pt x="6069" y="1783065"/>
                      <a:pt x="0" y="1127640"/>
                    </a:cubicBezTo>
                    <a:cubicBezTo>
                      <a:pt x="5997" y="716807"/>
                      <a:pt x="385407" y="3691"/>
                      <a:pt x="769213" y="0"/>
                    </a:cubicBezTo>
                    <a:close/>
                  </a:path>
                </a:pathLst>
              </a:custGeom>
              <a:solidFill>
                <a:srgbClr val="D7DFE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grpSp>
        <p:sp>
          <p:nvSpPr>
            <p:cNvPr id="525" name="Google Shape;525;p6"/>
            <p:cNvSpPr txBox="1"/>
            <p:nvPr/>
          </p:nvSpPr>
          <p:spPr>
            <a:xfrm>
              <a:off x="648351" y="2446766"/>
              <a:ext cx="301349" cy="461665"/>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accent1"/>
                  </a:solidFill>
                  <a:latin typeface="Arial"/>
                  <a:ea typeface="Arial"/>
                  <a:cs typeface="Arial"/>
                  <a:sym typeface="Arial"/>
                </a:rPr>
                <a:t>$</a:t>
              </a:r>
              <a:endParaRPr b="1" i="0" sz="1800" u="none" cap="none" strike="noStrike">
                <a:solidFill>
                  <a:schemeClr val="accent1"/>
                </a:solidFill>
                <a:latin typeface="Arial"/>
                <a:ea typeface="Arial"/>
                <a:cs typeface="Arial"/>
                <a:sym typeface="Arial"/>
              </a:endParaRPr>
            </a:p>
          </p:txBody>
        </p:sp>
      </p:grpSp>
      <p:grpSp>
        <p:nvGrpSpPr>
          <p:cNvPr id="526" name="Google Shape;526;p6"/>
          <p:cNvGrpSpPr/>
          <p:nvPr/>
        </p:nvGrpSpPr>
        <p:grpSpPr>
          <a:xfrm>
            <a:off x="1681545" y="3870071"/>
            <a:ext cx="285937" cy="441397"/>
            <a:chOff x="611560" y="2420563"/>
            <a:chExt cx="356308" cy="505725"/>
          </a:xfrm>
        </p:grpSpPr>
        <p:grpSp>
          <p:nvGrpSpPr>
            <p:cNvPr id="527" name="Google Shape;527;p6"/>
            <p:cNvGrpSpPr/>
            <p:nvPr/>
          </p:nvGrpSpPr>
          <p:grpSpPr>
            <a:xfrm>
              <a:off x="611560" y="2420563"/>
              <a:ext cx="356308" cy="505725"/>
              <a:chOff x="3806184" y="2777603"/>
              <a:chExt cx="1526178" cy="2166176"/>
            </a:xfrm>
          </p:grpSpPr>
          <p:sp>
            <p:nvSpPr>
              <p:cNvPr id="528" name="Google Shape;528;p6"/>
              <p:cNvSpPr/>
              <p:nvPr/>
            </p:nvSpPr>
            <p:spPr>
              <a:xfrm>
                <a:off x="4563148" y="2777603"/>
                <a:ext cx="769214" cy="2166176"/>
              </a:xfrm>
              <a:custGeom>
                <a:rect b="b" l="l" r="r" t="t"/>
                <a:pathLst>
                  <a:path extrusionOk="0" h="2166176" w="769214">
                    <a:moveTo>
                      <a:pt x="13655" y="0"/>
                    </a:moveTo>
                    <a:cubicBezTo>
                      <a:pt x="383848" y="3034"/>
                      <a:pt x="754041" y="688805"/>
                      <a:pt x="769214" y="1110582"/>
                    </a:cubicBezTo>
                    <a:cubicBezTo>
                      <a:pt x="763164" y="1760939"/>
                      <a:pt x="485720" y="2148949"/>
                      <a:pt x="0" y="2166176"/>
                    </a:cubicBezTo>
                    <a:lnTo>
                      <a:pt x="0" y="1147"/>
                    </a:lnTo>
                    <a:close/>
                  </a:path>
                </a:pathLst>
              </a:custGeom>
              <a:solidFill>
                <a:srgbClr val="D6E6E9">
                  <a:alpha val="49411"/>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529" name="Google Shape;529;p6"/>
              <p:cNvSpPr/>
              <p:nvPr/>
            </p:nvSpPr>
            <p:spPr>
              <a:xfrm>
                <a:off x="3806184" y="2777603"/>
                <a:ext cx="769213" cy="2165396"/>
              </a:xfrm>
              <a:custGeom>
                <a:rect b="b" l="l" r="r" t="t"/>
                <a:pathLst>
                  <a:path extrusionOk="0" h="2165396" w="769213">
                    <a:moveTo>
                      <a:pt x="769213" y="0"/>
                    </a:moveTo>
                    <a:lnTo>
                      <a:pt x="769213" y="2165029"/>
                    </a:lnTo>
                    <a:lnTo>
                      <a:pt x="764662" y="2165396"/>
                    </a:lnTo>
                    <a:cubicBezTo>
                      <a:pt x="303437" y="2147190"/>
                      <a:pt x="6069" y="1783065"/>
                      <a:pt x="0" y="1127640"/>
                    </a:cubicBezTo>
                    <a:cubicBezTo>
                      <a:pt x="5997" y="716807"/>
                      <a:pt x="385407" y="3691"/>
                      <a:pt x="769213" y="0"/>
                    </a:cubicBezTo>
                    <a:close/>
                  </a:path>
                </a:pathLst>
              </a:custGeom>
              <a:solidFill>
                <a:srgbClr val="D6E6E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grpSp>
        <p:sp>
          <p:nvSpPr>
            <p:cNvPr id="530" name="Google Shape;530;p6"/>
            <p:cNvSpPr txBox="1"/>
            <p:nvPr/>
          </p:nvSpPr>
          <p:spPr>
            <a:xfrm>
              <a:off x="648351" y="2446766"/>
              <a:ext cx="301349" cy="461665"/>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accent2"/>
                  </a:solidFill>
                  <a:latin typeface="Arial"/>
                  <a:ea typeface="Arial"/>
                  <a:cs typeface="Arial"/>
                  <a:sym typeface="Arial"/>
                </a:rPr>
                <a:t>$</a:t>
              </a:r>
              <a:endParaRPr b="1" i="0" sz="1800" u="none" cap="none" strike="noStrike">
                <a:solidFill>
                  <a:schemeClr val="accent2"/>
                </a:solidFill>
                <a:latin typeface="Arial"/>
                <a:ea typeface="Arial"/>
                <a:cs typeface="Arial"/>
                <a:sym typeface="Arial"/>
              </a:endParaRPr>
            </a:p>
          </p:txBody>
        </p:sp>
      </p:grpSp>
      <p:grpSp>
        <p:nvGrpSpPr>
          <p:cNvPr id="531" name="Google Shape;531;p6"/>
          <p:cNvGrpSpPr/>
          <p:nvPr/>
        </p:nvGrpSpPr>
        <p:grpSpPr>
          <a:xfrm>
            <a:off x="2286708" y="3395354"/>
            <a:ext cx="285937" cy="441397"/>
            <a:chOff x="611560" y="2420563"/>
            <a:chExt cx="356308" cy="505725"/>
          </a:xfrm>
        </p:grpSpPr>
        <p:grpSp>
          <p:nvGrpSpPr>
            <p:cNvPr id="532" name="Google Shape;532;p6"/>
            <p:cNvGrpSpPr/>
            <p:nvPr/>
          </p:nvGrpSpPr>
          <p:grpSpPr>
            <a:xfrm>
              <a:off x="611560" y="2420563"/>
              <a:ext cx="356308" cy="505725"/>
              <a:chOff x="3806184" y="2777603"/>
              <a:chExt cx="1526178" cy="2166176"/>
            </a:xfrm>
          </p:grpSpPr>
          <p:sp>
            <p:nvSpPr>
              <p:cNvPr id="533" name="Google Shape;533;p6"/>
              <p:cNvSpPr/>
              <p:nvPr/>
            </p:nvSpPr>
            <p:spPr>
              <a:xfrm>
                <a:off x="4563148" y="2777603"/>
                <a:ext cx="769214" cy="2166176"/>
              </a:xfrm>
              <a:custGeom>
                <a:rect b="b" l="l" r="r" t="t"/>
                <a:pathLst>
                  <a:path extrusionOk="0" h="2166176" w="769214">
                    <a:moveTo>
                      <a:pt x="13655" y="0"/>
                    </a:moveTo>
                    <a:cubicBezTo>
                      <a:pt x="383848" y="3034"/>
                      <a:pt x="754041" y="688805"/>
                      <a:pt x="769214" y="1110582"/>
                    </a:cubicBezTo>
                    <a:cubicBezTo>
                      <a:pt x="763164" y="1760939"/>
                      <a:pt x="485720" y="2148949"/>
                      <a:pt x="0" y="2166176"/>
                    </a:cubicBezTo>
                    <a:lnTo>
                      <a:pt x="0" y="1147"/>
                    </a:lnTo>
                    <a:close/>
                  </a:path>
                </a:pathLst>
              </a:custGeom>
              <a:solidFill>
                <a:srgbClr val="D6E6E9">
                  <a:alpha val="49411"/>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534" name="Google Shape;534;p6"/>
              <p:cNvSpPr/>
              <p:nvPr/>
            </p:nvSpPr>
            <p:spPr>
              <a:xfrm>
                <a:off x="3806184" y="2777603"/>
                <a:ext cx="769213" cy="2165396"/>
              </a:xfrm>
              <a:custGeom>
                <a:rect b="b" l="l" r="r" t="t"/>
                <a:pathLst>
                  <a:path extrusionOk="0" h="2165396" w="769213">
                    <a:moveTo>
                      <a:pt x="769213" y="0"/>
                    </a:moveTo>
                    <a:lnTo>
                      <a:pt x="769213" y="2165029"/>
                    </a:lnTo>
                    <a:lnTo>
                      <a:pt x="764662" y="2165396"/>
                    </a:lnTo>
                    <a:cubicBezTo>
                      <a:pt x="303437" y="2147190"/>
                      <a:pt x="6069" y="1783065"/>
                      <a:pt x="0" y="1127640"/>
                    </a:cubicBezTo>
                    <a:cubicBezTo>
                      <a:pt x="5997" y="716807"/>
                      <a:pt x="385407" y="3691"/>
                      <a:pt x="769213" y="0"/>
                    </a:cubicBezTo>
                    <a:close/>
                  </a:path>
                </a:pathLst>
              </a:custGeom>
              <a:solidFill>
                <a:srgbClr val="D6E6E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grpSp>
        <p:sp>
          <p:nvSpPr>
            <p:cNvPr id="535" name="Google Shape;535;p6"/>
            <p:cNvSpPr txBox="1"/>
            <p:nvPr/>
          </p:nvSpPr>
          <p:spPr>
            <a:xfrm>
              <a:off x="648351" y="2446766"/>
              <a:ext cx="301349" cy="461665"/>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accent2"/>
                  </a:solidFill>
                  <a:latin typeface="Arial"/>
                  <a:ea typeface="Arial"/>
                  <a:cs typeface="Arial"/>
                  <a:sym typeface="Arial"/>
                </a:rPr>
                <a:t>$</a:t>
              </a:r>
              <a:endParaRPr b="1" i="0" sz="1800" u="none" cap="none" strike="noStrike">
                <a:solidFill>
                  <a:schemeClr val="accent2"/>
                </a:solidFill>
                <a:latin typeface="Arial"/>
                <a:ea typeface="Arial"/>
                <a:cs typeface="Arial"/>
                <a:sym typeface="Arial"/>
              </a:endParaRPr>
            </a:p>
          </p:txBody>
        </p:sp>
      </p:grpSp>
      <p:grpSp>
        <p:nvGrpSpPr>
          <p:cNvPr id="536" name="Google Shape;536;p6"/>
          <p:cNvGrpSpPr/>
          <p:nvPr/>
        </p:nvGrpSpPr>
        <p:grpSpPr>
          <a:xfrm>
            <a:off x="2690150" y="3395354"/>
            <a:ext cx="285937" cy="441397"/>
            <a:chOff x="611560" y="2420563"/>
            <a:chExt cx="356308" cy="505725"/>
          </a:xfrm>
        </p:grpSpPr>
        <p:grpSp>
          <p:nvGrpSpPr>
            <p:cNvPr id="537" name="Google Shape;537;p6"/>
            <p:cNvGrpSpPr/>
            <p:nvPr/>
          </p:nvGrpSpPr>
          <p:grpSpPr>
            <a:xfrm>
              <a:off x="611560" y="2420563"/>
              <a:ext cx="356308" cy="505725"/>
              <a:chOff x="3806184" y="2777603"/>
              <a:chExt cx="1526178" cy="2166176"/>
            </a:xfrm>
          </p:grpSpPr>
          <p:sp>
            <p:nvSpPr>
              <p:cNvPr id="538" name="Google Shape;538;p6"/>
              <p:cNvSpPr/>
              <p:nvPr/>
            </p:nvSpPr>
            <p:spPr>
              <a:xfrm>
                <a:off x="4563148" y="2777603"/>
                <a:ext cx="769214" cy="2166176"/>
              </a:xfrm>
              <a:custGeom>
                <a:rect b="b" l="l" r="r" t="t"/>
                <a:pathLst>
                  <a:path extrusionOk="0" h="2166176" w="769214">
                    <a:moveTo>
                      <a:pt x="13655" y="0"/>
                    </a:moveTo>
                    <a:cubicBezTo>
                      <a:pt x="383848" y="3034"/>
                      <a:pt x="754041" y="688805"/>
                      <a:pt x="769214" y="1110582"/>
                    </a:cubicBezTo>
                    <a:cubicBezTo>
                      <a:pt x="763164" y="1760939"/>
                      <a:pt x="485720" y="2148949"/>
                      <a:pt x="0" y="2166176"/>
                    </a:cubicBezTo>
                    <a:lnTo>
                      <a:pt x="0" y="1147"/>
                    </a:lnTo>
                    <a:close/>
                  </a:path>
                </a:pathLst>
              </a:custGeom>
              <a:solidFill>
                <a:srgbClr val="D6E6E9">
                  <a:alpha val="49411"/>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539" name="Google Shape;539;p6"/>
              <p:cNvSpPr/>
              <p:nvPr/>
            </p:nvSpPr>
            <p:spPr>
              <a:xfrm>
                <a:off x="3806184" y="2777603"/>
                <a:ext cx="769213" cy="2165396"/>
              </a:xfrm>
              <a:custGeom>
                <a:rect b="b" l="l" r="r" t="t"/>
                <a:pathLst>
                  <a:path extrusionOk="0" h="2165396" w="769213">
                    <a:moveTo>
                      <a:pt x="769213" y="0"/>
                    </a:moveTo>
                    <a:lnTo>
                      <a:pt x="769213" y="2165029"/>
                    </a:lnTo>
                    <a:lnTo>
                      <a:pt x="764662" y="2165396"/>
                    </a:lnTo>
                    <a:cubicBezTo>
                      <a:pt x="303437" y="2147190"/>
                      <a:pt x="6069" y="1783065"/>
                      <a:pt x="0" y="1127640"/>
                    </a:cubicBezTo>
                    <a:cubicBezTo>
                      <a:pt x="5997" y="716807"/>
                      <a:pt x="385407" y="3691"/>
                      <a:pt x="769213" y="0"/>
                    </a:cubicBezTo>
                    <a:close/>
                  </a:path>
                </a:pathLst>
              </a:custGeom>
              <a:solidFill>
                <a:srgbClr val="D6E6E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grpSp>
        <p:sp>
          <p:nvSpPr>
            <p:cNvPr id="540" name="Google Shape;540;p6"/>
            <p:cNvSpPr txBox="1"/>
            <p:nvPr/>
          </p:nvSpPr>
          <p:spPr>
            <a:xfrm>
              <a:off x="648351" y="2446766"/>
              <a:ext cx="301349" cy="461665"/>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accent2"/>
                  </a:solidFill>
                  <a:latin typeface="Arial"/>
                  <a:ea typeface="Arial"/>
                  <a:cs typeface="Arial"/>
                  <a:sym typeface="Arial"/>
                </a:rPr>
                <a:t>$</a:t>
              </a:r>
              <a:endParaRPr b="1" i="0" sz="1800" u="none" cap="none" strike="noStrike">
                <a:solidFill>
                  <a:schemeClr val="accent2"/>
                </a:solidFill>
                <a:latin typeface="Arial"/>
                <a:ea typeface="Arial"/>
                <a:cs typeface="Arial"/>
                <a:sym typeface="Arial"/>
              </a:endParaRPr>
            </a:p>
          </p:txBody>
        </p:sp>
      </p:grpSp>
      <p:grpSp>
        <p:nvGrpSpPr>
          <p:cNvPr id="541" name="Google Shape;541;p6"/>
          <p:cNvGrpSpPr/>
          <p:nvPr/>
        </p:nvGrpSpPr>
        <p:grpSpPr>
          <a:xfrm>
            <a:off x="2084987" y="3873702"/>
            <a:ext cx="285937" cy="441397"/>
            <a:chOff x="611560" y="2420563"/>
            <a:chExt cx="356308" cy="505725"/>
          </a:xfrm>
        </p:grpSpPr>
        <p:grpSp>
          <p:nvGrpSpPr>
            <p:cNvPr id="542" name="Google Shape;542;p6"/>
            <p:cNvGrpSpPr/>
            <p:nvPr/>
          </p:nvGrpSpPr>
          <p:grpSpPr>
            <a:xfrm>
              <a:off x="611560" y="2420563"/>
              <a:ext cx="356308" cy="505725"/>
              <a:chOff x="3806184" y="2777603"/>
              <a:chExt cx="1526178" cy="2166176"/>
            </a:xfrm>
          </p:grpSpPr>
          <p:sp>
            <p:nvSpPr>
              <p:cNvPr id="543" name="Google Shape;543;p6"/>
              <p:cNvSpPr/>
              <p:nvPr/>
            </p:nvSpPr>
            <p:spPr>
              <a:xfrm>
                <a:off x="4563148" y="2777603"/>
                <a:ext cx="769214" cy="2166176"/>
              </a:xfrm>
              <a:custGeom>
                <a:rect b="b" l="l" r="r" t="t"/>
                <a:pathLst>
                  <a:path extrusionOk="0" h="2166176" w="769214">
                    <a:moveTo>
                      <a:pt x="13655" y="0"/>
                    </a:moveTo>
                    <a:cubicBezTo>
                      <a:pt x="383848" y="3034"/>
                      <a:pt x="754041" y="688805"/>
                      <a:pt x="769214" y="1110582"/>
                    </a:cubicBezTo>
                    <a:cubicBezTo>
                      <a:pt x="763164" y="1760939"/>
                      <a:pt x="485720" y="2148949"/>
                      <a:pt x="0" y="2166176"/>
                    </a:cubicBezTo>
                    <a:lnTo>
                      <a:pt x="0" y="1147"/>
                    </a:lnTo>
                    <a:close/>
                  </a:path>
                </a:pathLst>
              </a:custGeom>
              <a:solidFill>
                <a:srgbClr val="D6E6E9">
                  <a:alpha val="49411"/>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544" name="Google Shape;544;p6"/>
              <p:cNvSpPr/>
              <p:nvPr/>
            </p:nvSpPr>
            <p:spPr>
              <a:xfrm>
                <a:off x="3806184" y="2777603"/>
                <a:ext cx="769213" cy="2165396"/>
              </a:xfrm>
              <a:custGeom>
                <a:rect b="b" l="l" r="r" t="t"/>
                <a:pathLst>
                  <a:path extrusionOk="0" h="2165396" w="769213">
                    <a:moveTo>
                      <a:pt x="769213" y="0"/>
                    </a:moveTo>
                    <a:lnTo>
                      <a:pt x="769213" y="2165029"/>
                    </a:lnTo>
                    <a:lnTo>
                      <a:pt x="764662" y="2165396"/>
                    </a:lnTo>
                    <a:cubicBezTo>
                      <a:pt x="303437" y="2147190"/>
                      <a:pt x="6069" y="1783065"/>
                      <a:pt x="0" y="1127640"/>
                    </a:cubicBezTo>
                    <a:cubicBezTo>
                      <a:pt x="5997" y="716807"/>
                      <a:pt x="385407" y="3691"/>
                      <a:pt x="769213" y="0"/>
                    </a:cubicBezTo>
                    <a:close/>
                  </a:path>
                </a:pathLst>
              </a:custGeom>
              <a:solidFill>
                <a:srgbClr val="D6E6E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grpSp>
        <p:sp>
          <p:nvSpPr>
            <p:cNvPr id="545" name="Google Shape;545;p6"/>
            <p:cNvSpPr txBox="1"/>
            <p:nvPr/>
          </p:nvSpPr>
          <p:spPr>
            <a:xfrm>
              <a:off x="648351" y="2446766"/>
              <a:ext cx="301349" cy="461665"/>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accent2"/>
                  </a:solidFill>
                  <a:latin typeface="Arial"/>
                  <a:ea typeface="Arial"/>
                  <a:cs typeface="Arial"/>
                  <a:sym typeface="Arial"/>
                </a:rPr>
                <a:t>$</a:t>
              </a:r>
              <a:endParaRPr b="1" i="0" sz="1800" u="none" cap="none" strike="noStrike">
                <a:solidFill>
                  <a:schemeClr val="accent2"/>
                </a:solidFill>
                <a:latin typeface="Arial"/>
                <a:ea typeface="Arial"/>
                <a:cs typeface="Arial"/>
                <a:sym typeface="Arial"/>
              </a:endParaRPr>
            </a:p>
          </p:txBody>
        </p:sp>
      </p:grpSp>
      <p:grpSp>
        <p:nvGrpSpPr>
          <p:cNvPr id="546" name="Google Shape;546;p6"/>
          <p:cNvGrpSpPr/>
          <p:nvPr/>
        </p:nvGrpSpPr>
        <p:grpSpPr>
          <a:xfrm>
            <a:off x="2488429" y="3873702"/>
            <a:ext cx="285937" cy="441397"/>
            <a:chOff x="611560" y="2420563"/>
            <a:chExt cx="356308" cy="505725"/>
          </a:xfrm>
        </p:grpSpPr>
        <p:grpSp>
          <p:nvGrpSpPr>
            <p:cNvPr id="547" name="Google Shape;547;p6"/>
            <p:cNvGrpSpPr/>
            <p:nvPr/>
          </p:nvGrpSpPr>
          <p:grpSpPr>
            <a:xfrm>
              <a:off x="611560" y="2420563"/>
              <a:ext cx="356308" cy="505725"/>
              <a:chOff x="3806184" y="2777603"/>
              <a:chExt cx="1526178" cy="2166176"/>
            </a:xfrm>
          </p:grpSpPr>
          <p:sp>
            <p:nvSpPr>
              <p:cNvPr id="548" name="Google Shape;548;p6"/>
              <p:cNvSpPr/>
              <p:nvPr/>
            </p:nvSpPr>
            <p:spPr>
              <a:xfrm>
                <a:off x="4563148" y="2777603"/>
                <a:ext cx="769214" cy="2166176"/>
              </a:xfrm>
              <a:custGeom>
                <a:rect b="b" l="l" r="r" t="t"/>
                <a:pathLst>
                  <a:path extrusionOk="0" h="2166176" w="769214">
                    <a:moveTo>
                      <a:pt x="13655" y="0"/>
                    </a:moveTo>
                    <a:cubicBezTo>
                      <a:pt x="383848" y="3034"/>
                      <a:pt x="754041" y="688805"/>
                      <a:pt x="769214" y="1110582"/>
                    </a:cubicBezTo>
                    <a:cubicBezTo>
                      <a:pt x="763164" y="1760939"/>
                      <a:pt x="485720" y="2148949"/>
                      <a:pt x="0" y="2166176"/>
                    </a:cubicBezTo>
                    <a:lnTo>
                      <a:pt x="0" y="1147"/>
                    </a:lnTo>
                    <a:close/>
                  </a:path>
                </a:pathLst>
              </a:custGeom>
              <a:solidFill>
                <a:srgbClr val="D6E6E9">
                  <a:alpha val="49411"/>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549" name="Google Shape;549;p6"/>
              <p:cNvSpPr/>
              <p:nvPr/>
            </p:nvSpPr>
            <p:spPr>
              <a:xfrm>
                <a:off x="3806184" y="2777603"/>
                <a:ext cx="769213" cy="2165396"/>
              </a:xfrm>
              <a:custGeom>
                <a:rect b="b" l="l" r="r" t="t"/>
                <a:pathLst>
                  <a:path extrusionOk="0" h="2165396" w="769213">
                    <a:moveTo>
                      <a:pt x="769213" y="0"/>
                    </a:moveTo>
                    <a:lnTo>
                      <a:pt x="769213" y="2165029"/>
                    </a:lnTo>
                    <a:lnTo>
                      <a:pt x="764662" y="2165396"/>
                    </a:lnTo>
                    <a:cubicBezTo>
                      <a:pt x="303437" y="2147190"/>
                      <a:pt x="6069" y="1783065"/>
                      <a:pt x="0" y="1127640"/>
                    </a:cubicBezTo>
                    <a:cubicBezTo>
                      <a:pt x="5997" y="716807"/>
                      <a:pt x="385407" y="3691"/>
                      <a:pt x="769213" y="0"/>
                    </a:cubicBezTo>
                    <a:close/>
                  </a:path>
                </a:pathLst>
              </a:custGeom>
              <a:solidFill>
                <a:srgbClr val="D6E6E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grpSp>
        <p:sp>
          <p:nvSpPr>
            <p:cNvPr id="550" name="Google Shape;550;p6"/>
            <p:cNvSpPr txBox="1"/>
            <p:nvPr/>
          </p:nvSpPr>
          <p:spPr>
            <a:xfrm>
              <a:off x="648351" y="2446766"/>
              <a:ext cx="301349" cy="461665"/>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accent2"/>
                  </a:solidFill>
                  <a:latin typeface="Arial"/>
                  <a:ea typeface="Arial"/>
                  <a:cs typeface="Arial"/>
                  <a:sym typeface="Arial"/>
                </a:rPr>
                <a:t>$</a:t>
              </a:r>
              <a:endParaRPr b="1" i="0" sz="1800" u="none" cap="none" strike="noStrike">
                <a:solidFill>
                  <a:schemeClr val="accent2"/>
                </a:solidFill>
                <a:latin typeface="Arial"/>
                <a:ea typeface="Arial"/>
                <a:cs typeface="Arial"/>
                <a:sym typeface="Arial"/>
              </a:endParaRPr>
            </a:p>
          </p:txBody>
        </p:sp>
      </p:grpSp>
      <p:grpSp>
        <p:nvGrpSpPr>
          <p:cNvPr id="551" name="Google Shape;551;p6"/>
          <p:cNvGrpSpPr/>
          <p:nvPr/>
        </p:nvGrpSpPr>
        <p:grpSpPr>
          <a:xfrm>
            <a:off x="2891871" y="3873702"/>
            <a:ext cx="285937" cy="441397"/>
            <a:chOff x="611560" y="2420563"/>
            <a:chExt cx="356308" cy="505725"/>
          </a:xfrm>
        </p:grpSpPr>
        <p:grpSp>
          <p:nvGrpSpPr>
            <p:cNvPr id="552" name="Google Shape;552;p6"/>
            <p:cNvGrpSpPr/>
            <p:nvPr/>
          </p:nvGrpSpPr>
          <p:grpSpPr>
            <a:xfrm>
              <a:off x="611560" y="2420563"/>
              <a:ext cx="356308" cy="505725"/>
              <a:chOff x="3806184" y="2777603"/>
              <a:chExt cx="1526178" cy="2166176"/>
            </a:xfrm>
          </p:grpSpPr>
          <p:sp>
            <p:nvSpPr>
              <p:cNvPr id="553" name="Google Shape;553;p6"/>
              <p:cNvSpPr/>
              <p:nvPr/>
            </p:nvSpPr>
            <p:spPr>
              <a:xfrm>
                <a:off x="4563148" y="2777603"/>
                <a:ext cx="769214" cy="2166176"/>
              </a:xfrm>
              <a:custGeom>
                <a:rect b="b" l="l" r="r" t="t"/>
                <a:pathLst>
                  <a:path extrusionOk="0" h="2166176" w="769214">
                    <a:moveTo>
                      <a:pt x="13655" y="0"/>
                    </a:moveTo>
                    <a:cubicBezTo>
                      <a:pt x="383848" y="3034"/>
                      <a:pt x="754041" y="688805"/>
                      <a:pt x="769214" y="1110582"/>
                    </a:cubicBezTo>
                    <a:cubicBezTo>
                      <a:pt x="763164" y="1760939"/>
                      <a:pt x="485720" y="2148949"/>
                      <a:pt x="0" y="2166176"/>
                    </a:cubicBezTo>
                    <a:lnTo>
                      <a:pt x="0" y="1147"/>
                    </a:lnTo>
                    <a:close/>
                  </a:path>
                </a:pathLst>
              </a:custGeom>
              <a:solidFill>
                <a:srgbClr val="D6E6E9">
                  <a:alpha val="49411"/>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554" name="Google Shape;554;p6"/>
              <p:cNvSpPr/>
              <p:nvPr/>
            </p:nvSpPr>
            <p:spPr>
              <a:xfrm>
                <a:off x="3806184" y="2777603"/>
                <a:ext cx="769213" cy="2165396"/>
              </a:xfrm>
              <a:custGeom>
                <a:rect b="b" l="l" r="r" t="t"/>
                <a:pathLst>
                  <a:path extrusionOk="0" h="2165396" w="769213">
                    <a:moveTo>
                      <a:pt x="769213" y="0"/>
                    </a:moveTo>
                    <a:lnTo>
                      <a:pt x="769213" y="2165029"/>
                    </a:lnTo>
                    <a:lnTo>
                      <a:pt x="764662" y="2165396"/>
                    </a:lnTo>
                    <a:cubicBezTo>
                      <a:pt x="303437" y="2147190"/>
                      <a:pt x="6069" y="1783065"/>
                      <a:pt x="0" y="1127640"/>
                    </a:cubicBezTo>
                    <a:cubicBezTo>
                      <a:pt x="5997" y="716807"/>
                      <a:pt x="385407" y="3691"/>
                      <a:pt x="769213" y="0"/>
                    </a:cubicBezTo>
                    <a:close/>
                  </a:path>
                </a:pathLst>
              </a:custGeom>
              <a:solidFill>
                <a:srgbClr val="D6E6E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grpSp>
        <p:sp>
          <p:nvSpPr>
            <p:cNvPr id="555" name="Google Shape;555;p6"/>
            <p:cNvSpPr txBox="1"/>
            <p:nvPr/>
          </p:nvSpPr>
          <p:spPr>
            <a:xfrm>
              <a:off x="648351" y="2446766"/>
              <a:ext cx="301349" cy="461665"/>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accent2"/>
                  </a:solidFill>
                  <a:latin typeface="Arial"/>
                  <a:ea typeface="Arial"/>
                  <a:cs typeface="Arial"/>
                  <a:sym typeface="Arial"/>
                </a:rPr>
                <a:t>$</a:t>
              </a:r>
              <a:endParaRPr b="1" i="0" sz="1800" u="none" cap="none" strike="noStrike">
                <a:solidFill>
                  <a:schemeClr val="accent2"/>
                </a:solidFill>
                <a:latin typeface="Arial"/>
                <a:ea typeface="Arial"/>
                <a:cs typeface="Arial"/>
                <a:sym typeface="Arial"/>
              </a:endParaRPr>
            </a:p>
          </p:txBody>
        </p:sp>
      </p:grpSp>
      <p:grpSp>
        <p:nvGrpSpPr>
          <p:cNvPr id="556" name="Google Shape;556;p6"/>
          <p:cNvGrpSpPr/>
          <p:nvPr/>
        </p:nvGrpSpPr>
        <p:grpSpPr>
          <a:xfrm>
            <a:off x="3497034" y="3395354"/>
            <a:ext cx="285937" cy="441397"/>
            <a:chOff x="611560" y="2420563"/>
            <a:chExt cx="356308" cy="505725"/>
          </a:xfrm>
        </p:grpSpPr>
        <p:grpSp>
          <p:nvGrpSpPr>
            <p:cNvPr id="557" name="Google Shape;557;p6"/>
            <p:cNvGrpSpPr/>
            <p:nvPr/>
          </p:nvGrpSpPr>
          <p:grpSpPr>
            <a:xfrm>
              <a:off x="611560" y="2420563"/>
              <a:ext cx="356308" cy="505725"/>
              <a:chOff x="3806184" y="2777603"/>
              <a:chExt cx="1526178" cy="2166176"/>
            </a:xfrm>
          </p:grpSpPr>
          <p:sp>
            <p:nvSpPr>
              <p:cNvPr id="558" name="Google Shape;558;p6"/>
              <p:cNvSpPr/>
              <p:nvPr/>
            </p:nvSpPr>
            <p:spPr>
              <a:xfrm>
                <a:off x="4563148" y="2777603"/>
                <a:ext cx="769214" cy="2166176"/>
              </a:xfrm>
              <a:custGeom>
                <a:rect b="b" l="l" r="r" t="t"/>
                <a:pathLst>
                  <a:path extrusionOk="0" h="2166176" w="769214">
                    <a:moveTo>
                      <a:pt x="13655" y="0"/>
                    </a:moveTo>
                    <a:cubicBezTo>
                      <a:pt x="383848" y="3034"/>
                      <a:pt x="754041" y="688805"/>
                      <a:pt x="769214" y="1110582"/>
                    </a:cubicBezTo>
                    <a:cubicBezTo>
                      <a:pt x="763164" y="1760939"/>
                      <a:pt x="485720" y="2148949"/>
                      <a:pt x="0" y="2166176"/>
                    </a:cubicBezTo>
                    <a:lnTo>
                      <a:pt x="0" y="1147"/>
                    </a:lnTo>
                    <a:close/>
                  </a:path>
                </a:pathLst>
              </a:custGeom>
              <a:solidFill>
                <a:srgbClr val="E7F0F1">
                  <a:alpha val="49411"/>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559" name="Google Shape;559;p6"/>
              <p:cNvSpPr/>
              <p:nvPr/>
            </p:nvSpPr>
            <p:spPr>
              <a:xfrm>
                <a:off x="3806184" y="2777603"/>
                <a:ext cx="769213" cy="2165396"/>
              </a:xfrm>
              <a:custGeom>
                <a:rect b="b" l="l" r="r" t="t"/>
                <a:pathLst>
                  <a:path extrusionOk="0" h="2165396" w="769213">
                    <a:moveTo>
                      <a:pt x="769213" y="0"/>
                    </a:moveTo>
                    <a:lnTo>
                      <a:pt x="769213" y="2165029"/>
                    </a:lnTo>
                    <a:lnTo>
                      <a:pt x="764662" y="2165396"/>
                    </a:lnTo>
                    <a:cubicBezTo>
                      <a:pt x="303437" y="2147190"/>
                      <a:pt x="6069" y="1783065"/>
                      <a:pt x="0" y="1127640"/>
                    </a:cubicBezTo>
                    <a:cubicBezTo>
                      <a:pt x="5997" y="716807"/>
                      <a:pt x="385407" y="3691"/>
                      <a:pt x="769213" y="0"/>
                    </a:cubicBezTo>
                    <a:close/>
                  </a:path>
                </a:pathLst>
              </a:custGeom>
              <a:solidFill>
                <a:srgbClr val="E7F0F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grpSp>
        <p:sp>
          <p:nvSpPr>
            <p:cNvPr id="560" name="Google Shape;560;p6"/>
            <p:cNvSpPr txBox="1"/>
            <p:nvPr/>
          </p:nvSpPr>
          <p:spPr>
            <a:xfrm>
              <a:off x="648351" y="2446766"/>
              <a:ext cx="301349" cy="461665"/>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accent3"/>
                  </a:solidFill>
                  <a:latin typeface="Arial"/>
                  <a:ea typeface="Arial"/>
                  <a:cs typeface="Arial"/>
                  <a:sym typeface="Arial"/>
                </a:rPr>
                <a:t>$</a:t>
              </a:r>
              <a:endParaRPr b="1" i="0" sz="1800" u="none" cap="none" strike="noStrike">
                <a:solidFill>
                  <a:schemeClr val="accent3"/>
                </a:solidFill>
                <a:latin typeface="Arial"/>
                <a:ea typeface="Arial"/>
                <a:cs typeface="Arial"/>
                <a:sym typeface="Arial"/>
              </a:endParaRPr>
            </a:p>
          </p:txBody>
        </p:sp>
      </p:grpSp>
      <p:grpSp>
        <p:nvGrpSpPr>
          <p:cNvPr id="561" name="Google Shape;561;p6"/>
          <p:cNvGrpSpPr/>
          <p:nvPr/>
        </p:nvGrpSpPr>
        <p:grpSpPr>
          <a:xfrm>
            <a:off x="3900476" y="3395354"/>
            <a:ext cx="285937" cy="441397"/>
            <a:chOff x="611560" y="2420563"/>
            <a:chExt cx="356308" cy="505725"/>
          </a:xfrm>
        </p:grpSpPr>
        <p:grpSp>
          <p:nvGrpSpPr>
            <p:cNvPr id="562" name="Google Shape;562;p6"/>
            <p:cNvGrpSpPr/>
            <p:nvPr/>
          </p:nvGrpSpPr>
          <p:grpSpPr>
            <a:xfrm>
              <a:off x="611560" y="2420563"/>
              <a:ext cx="356308" cy="505725"/>
              <a:chOff x="3806184" y="2777603"/>
              <a:chExt cx="1526178" cy="2166176"/>
            </a:xfrm>
          </p:grpSpPr>
          <p:sp>
            <p:nvSpPr>
              <p:cNvPr id="563" name="Google Shape;563;p6"/>
              <p:cNvSpPr/>
              <p:nvPr/>
            </p:nvSpPr>
            <p:spPr>
              <a:xfrm>
                <a:off x="4563148" y="2777603"/>
                <a:ext cx="769214" cy="2166176"/>
              </a:xfrm>
              <a:custGeom>
                <a:rect b="b" l="l" r="r" t="t"/>
                <a:pathLst>
                  <a:path extrusionOk="0" h="2166176" w="769214">
                    <a:moveTo>
                      <a:pt x="13655" y="0"/>
                    </a:moveTo>
                    <a:cubicBezTo>
                      <a:pt x="383848" y="3034"/>
                      <a:pt x="754041" y="688805"/>
                      <a:pt x="769214" y="1110582"/>
                    </a:cubicBezTo>
                    <a:cubicBezTo>
                      <a:pt x="763164" y="1760939"/>
                      <a:pt x="485720" y="2148949"/>
                      <a:pt x="0" y="2166176"/>
                    </a:cubicBezTo>
                    <a:lnTo>
                      <a:pt x="0" y="1147"/>
                    </a:lnTo>
                    <a:close/>
                  </a:path>
                </a:pathLst>
              </a:custGeom>
              <a:solidFill>
                <a:srgbClr val="E7F0F1">
                  <a:alpha val="49411"/>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564" name="Google Shape;564;p6"/>
              <p:cNvSpPr/>
              <p:nvPr/>
            </p:nvSpPr>
            <p:spPr>
              <a:xfrm>
                <a:off x="3806184" y="2777603"/>
                <a:ext cx="769213" cy="2165396"/>
              </a:xfrm>
              <a:custGeom>
                <a:rect b="b" l="l" r="r" t="t"/>
                <a:pathLst>
                  <a:path extrusionOk="0" h="2165396" w="769213">
                    <a:moveTo>
                      <a:pt x="769213" y="0"/>
                    </a:moveTo>
                    <a:lnTo>
                      <a:pt x="769213" y="2165029"/>
                    </a:lnTo>
                    <a:lnTo>
                      <a:pt x="764662" y="2165396"/>
                    </a:lnTo>
                    <a:cubicBezTo>
                      <a:pt x="303437" y="2147190"/>
                      <a:pt x="6069" y="1783065"/>
                      <a:pt x="0" y="1127640"/>
                    </a:cubicBezTo>
                    <a:cubicBezTo>
                      <a:pt x="5997" y="716807"/>
                      <a:pt x="385407" y="3691"/>
                      <a:pt x="769213" y="0"/>
                    </a:cubicBezTo>
                    <a:close/>
                  </a:path>
                </a:pathLst>
              </a:custGeom>
              <a:solidFill>
                <a:srgbClr val="E7F0F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grpSp>
        <p:sp>
          <p:nvSpPr>
            <p:cNvPr id="565" name="Google Shape;565;p6"/>
            <p:cNvSpPr txBox="1"/>
            <p:nvPr/>
          </p:nvSpPr>
          <p:spPr>
            <a:xfrm>
              <a:off x="648351" y="2446766"/>
              <a:ext cx="301349" cy="461665"/>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accent3"/>
                  </a:solidFill>
                  <a:latin typeface="Arial"/>
                  <a:ea typeface="Arial"/>
                  <a:cs typeface="Arial"/>
                  <a:sym typeface="Arial"/>
                </a:rPr>
                <a:t>$</a:t>
              </a:r>
              <a:endParaRPr b="1" i="0" sz="1800" u="none" cap="none" strike="noStrike">
                <a:solidFill>
                  <a:schemeClr val="accent3"/>
                </a:solidFill>
                <a:latin typeface="Arial"/>
                <a:ea typeface="Arial"/>
                <a:cs typeface="Arial"/>
                <a:sym typeface="Arial"/>
              </a:endParaRPr>
            </a:p>
          </p:txBody>
        </p:sp>
      </p:grpSp>
      <p:grpSp>
        <p:nvGrpSpPr>
          <p:cNvPr id="566" name="Google Shape;566;p6"/>
          <p:cNvGrpSpPr/>
          <p:nvPr/>
        </p:nvGrpSpPr>
        <p:grpSpPr>
          <a:xfrm>
            <a:off x="3295313" y="3864597"/>
            <a:ext cx="285937" cy="441397"/>
            <a:chOff x="611560" y="2420563"/>
            <a:chExt cx="356308" cy="505725"/>
          </a:xfrm>
        </p:grpSpPr>
        <p:grpSp>
          <p:nvGrpSpPr>
            <p:cNvPr id="567" name="Google Shape;567;p6"/>
            <p:cNvGrpSpPr/>
            <p:nvPr/>
          </p:nvGrpSpPr>
          <p:grpSpPr>
            <a:xfrm>
              <a:off x="611560" y="2420563"/>
              <a:ext cx="356308" cy="505725"/>
              <a:chOff x="3806184" y="2777603"/>
              <a:chExt cx="1526178" cy="2166176"/>
            </a:xfrm>
          </p:grpSpPr>
          <p:sp>
            <p:nvSpPr>
              <p:cNvPr id="568" name="Google Shape;568;p6"/>
              <p:cNvSpPr/>
              <p:nvPr/>
            </p:nvSpPr>
            <p:spPr>
              <a:xfrm>
                <a:off x="4563148" y="2777603"/>
                <a:ext cx="769214" cy="2166176"/>
              </a:xfrm>
              <a:custGeom>
                <a:rect b="b" l="l" r="r" t="t"/>
                <a:pathLst>
                  <a:path extrusionOk="0" h="2166176" w="769214">
                    <a:moveTo>
                      <a:pt x="13655" y="0"/>
                    </a:moveTo>
                    <a:cubicBezTo>
                      <a:pt x="383848" y="3034"/>
                      <a:pt x="754041" y="688805"/>
                      <a:pt x="769214" y="1110582"/>
                    </a:cubicBezTo>
                    <a:cubicBezTo>
                      <a:pt x="763164" y="1760939"/>
                      <a:pt x="485720" y="2148949"/>
                      <a:pt x="0" y="2166176"/>
                    </a:cubicBezTo>
                    <a:lnTo>
                      <a:pt x="0" y="1147"/>
                    </a:lnTo>
                    <a:close/>
                  </a:path>
                </a:pathLst>
              </a:custGeom>
              <a:solidFill>
                <a:srgbClr val="E7F0F1">
                  <a:alpha val="49411"/>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569" name="Google Shape;569;p6"/>
              <p:cNvSpPr/>
              <p:nvPr/>
            </p:nvSpPr>
            <p:spPr>
              <a:xfrm>
                <a:off x="3806184" y="2777603"/>
                <a:ext cx="769213" cy="2165396"/>
              </a:xfrm>
              <a:custGeom>
                <a:rect b="b" l="l" r="r" t="t"/>
                <a:pathLst>
                  <a:path extrusionOk="0" h="2165396" w="769213">
                    <a:moveTo>
                      <a:pt x="769213" y="0"/>
                    </a:moveTo>
                    <a:lnTo>
                      <a:pt x="769213" y="2165029"/>
                    </a:lnTo>
                    <a:lnTo>
                      <a:pt x="764662" y="2165396"/>
                    </a:lnTo>
                    <a:cubicBezTo>
                      <a:pt x="303437" y="2147190"/>
                      <a:pt x="6069" y="1783065"/>
                      <a:pt x="0" y="1127640"/>
                    </a:cubicBezTo>
                    <a:cubicBezTo>
                      <a:pt x="5997" y="716807"/>
                      <a:pt x="385407" y="3691"/>
                      <a:pt x="769213" y="0"/>
                    </a:cubicBezTo>
                    <a:close/>
                  </a:path>
                </a:pathLst>
              </a:custGeom>
              <a:solidFill>
                <a:srgbClr val="E7F0F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grpSp>
        <p:sp>
          <p:nvSpPr>
            <p:cNvPr id="570" name="Google Shape;570;p6"/>
            <p:cNvSpPr txBox="1"/>
            <p:nvPr/>
          </p:nvSpPr>
          <p:spPr>
            <a:xfrm>
              <a:off x="648351" y="2446766"/>
              <a:ext cx="301349" cy="461665"/>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accent3"/>
                  </a:solidFill>
                  <a:latin typeface="Arial"/>
                  <a:ea typeface="Arial"/>
                  <a:cs typeface="Arial"/>
                  <a:sym typeface="Arial"/>
                </a:rPr>
                <a:t>$</a:t>
              </a:r>
              <a:endParaRPr b="1" i="0" sz="1800" u="none" cap="none" strike="noStrike">
                <a:solidFill>
                  <a:schemeClr val="accent3"/>
                </a:solidFill>
                <a:latin typeface="Arial"/>
                <a:ea typeface="Arial"/>
                <a:cs typeface="Arial"/>
                <a:sym typeface="Arial"/>
              </a:endParaRPr>
            </a:p>
          </p:txBody>
        </p:sp>
      </p:grpSp>
      <p:grpSp>
        <p:nvGrpSpPr>
          <p:cNvPr id="571" name="Google Shape;571;p6"/>
          <p:cNvGrpSpPr/>
          <p:nvPr/>
        </p:nvGrpSpPr>
        <p:grpSpPr>
          <a:xfrm>
            <a:off x="3698755" y="3864597"/>
            <a:ext cx="285937" cy="441397"/>
            <a:chOff x="611560" y="2420563"/>
            <a:chExt cx="356308" cy="505725"/>
          </a:xfrm>
        </p:grpSpPr>
        <p:grpSp>
          <p:nvGrpSpPr>
            <p:cNvPr id="572" name="Google Shape;572;p6"/>
            <p:cNvGrpSpPr/>
            <p:nvPr/>
          </p:nvGrpSpPr>
          <p:grpSpPr>
            <a:xfrm>
              <a:off x="611560" y="2420563"/>
              <a:ext cx="356308" cy="505725"/>
              <a:chOff x="3806184" y="2777603"/>
              <a:chExt cx="1526178" cy="2166176"/>
            </a:xfrm>
          </p:grpSpPr>
          <p:sp>
            <p:nvSpPr>
              <p:cNvPr id="573" name="Google Shape;573;p6"/>
              <p:cNvSpPr/>
              <p:nvPr/>
            </p:nvSpPr>
            <p:spPr>
              <a:xfrm>
                <a:off x="4563148" y="2777603"/>
                <a:ext cx="769214" cy="2166176"/>
              </a:xfrm>
              <a:custGeom>
                <a:rect b="b" l="l" r="r" t="t"/>
                <a:pathLst>
                  <a:path extrusionOk="0" h="2166176" w="769214">
                    <a:moveTo>
                      <a:pt x="13655" y="0"/>
                    </a:moveTo>
                    <a:cubicBezTo>
                      <a:pt x="383848" y="3034"/>
                      <a:pt x="754041" y="688805"/>
                      <a:pt x="769214" y="1110582"/>
                    </a:cubicBezTo>
                    <a:cubicBezTo>
                      <a:pt x="763164" y="1760939"/>
                      <a:pt x="485720" y="2148949"/>
                      <a:pt x="0" y="2166176"/>
                    </a:cubicBezTo>
                    <a:lnTo>
                      <a:pt x="0" y="1147"/>
                    </a:lnTo>
                    <a:close/>
                  </a:path>
                </a:pathLst>
              </a:custGeom>
              <a:solidFill>
                <a:srgbClr val="E7F0F1">
                  <a:alpha val="49411"/>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574" name="Google Shape;574;p6"/>
              <p:cNvSpPr/>
              <p:nvPr/>
            </p:nvSpPr>
            <p:spPr>
              <a:xfrm>
                <a:off x="3806184" y="2777603"/>
                <a:ext cx="769213" cy="2165396"/>
              </a:xfrm>
              <a:custGeom>
                <a:rect b="b" l="l" r="r" t="t"/>
                <a:pathLst>
                  <a:path extrusionOk="0" h="2165396" w="769213">
                    <a:moveTo>
                      <a:pt x="769213" y="0"/>
                    </a:moveTo>
                    <a:lnTo>
                      <a:pt x="769213" y="2165029"/>
                    </a:lnTo>
                    <a:lnTo>
                      <a:pt x="764662" y="2165396"/>
                    </a:lnTo>
                    <a:cubicBezTo>
                      <a:pt x="303437" y="2147190"/>
                      <a:pt x="6069" y="1783065"/>
                      <a:pt x="0" y="1127640"/>
                    </a:cubicBezTo>
                    <a:cubicBezTo>
                      <a:pt x="5997" y="716807"/>
                      <a:pt x="385407" y="3691"/>
                      <a:pt x="769213" y="0"/>
                    </a:cubicBezTo>
                    <a:close/>
                  </a:path>
                </a:pathLst>
              </a:custGeom>
              <a:solidFill>
                <a:srgbClr val="E7F0F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grpSp>
        <p:sp>
          <p:nvSpPr>
            <p:cNvPr id="575" name="Google Shape;575;p6"/>
            <p:cNvSpPr txBox="1"/>
            <p:nvPr/>
          </p:nvSpPr>
          <p:spPr>
            <a:xfrm>
              <a:off x="648351" y="2446766"/>
              <a:ext cx="301349" cy="461665"/>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accent3"/>
                  </a:solidFill>
                  <a:latin typeface="Arial"/>
                  <a:ea typeface="Arial"/>
                  <a:cs typeface="Arial"/>
                  <a:sym typeface="Arial"/>
                </a:rPr>
                <a:t>$</a:t>
              </a:r>
              <a:endParaRPr b="1" i="0" sz="1800" u="none" cap="none" strike="noStrike">
                <a:solidFill>
                  <a:schemeClr val="accent3"/>
                </a:solidFill>
                <a:latin typeface="Arial"/>
                <a:ea typeface="Arial"/>
                <a:cs typeface="Arial"/>
                <a:sym typeface="Arial"/>
              </a:endParaRPr>
            </a:p>
          </p:txBody>
        </p:sp>
      </p:grpSp>
      <p:grpSp>
        <p:nvGrpSpPr>
          <p:cNvPr id="576" name="Google Shape;576;p6"/>
          <p:cNvGrpSpPr/>
          <p:nvPr/>
        </p:nvGrpSpPr>
        <p:grpSpPr>
          <a:xfrm>
            <a:off x="4102199" y="3864597"/>
            <a:ext cx="285937" cy="441397"/>
            <a:chOff x="611560" y="2420563"/>
            <a:chExt cx="356308" cy="505725"/>
          </a:xfrm>
        </p:grpSpPr>
        <p:grpSp>
          <p:nvGrpSpPr>
            <p:cNvPr id="577" name="Google Shape;577;p6"/>
            <p:cNvGrpSpPr/>
            <p:nvPr/>
          </p:nvGrpSpPr>
          <p:grpSpPr>
            <a:xfrm>
              <a:off x="611560" y="2420563"/>
              <a:ext cx="356308" cy="505725"/>
              <a:chOff x="3806184" y="2777603"/>
              <a:chExt cx="1526178" cy="2166176"/>
            </a:xfrm>
          </p:grpSpPr>
          <p:sp>
            <p:nvSpPr>
              <p:cNvPr id="578" name="Google Shape;578;p6"/>
              <p:cNvSpPr/>
              <p:nvPr/>
            </p:nvSpPr>
            <p:spPr>
              <a:xfrm>
                <a:off x="4563148" y="2777603"/>
                <a:ext cx="769214" cy="2166176"/>
              </a:xfrm>
              <a:custGeom>
                <a:rect b="b" l="l" r="r" t="t"/>
                <a:pathLst>
                  <a:path extrusionOk="0" h="2166176" w="769214">
                    <a:moveTo>
                      <a:pt x="13655" y="0"/>
                    </a:moveTo>
                    <a:cubicBezTo>
                      <a:pt x="383848" y="3034"/>
                      <a:pt x="754041" y="688805"/>
                      <a:pt x="769214" y="1110582"/>
                    </a:cubicBezTo>
                    <a:cubicBezTo>
                      <a:pt x="763164" y="1760939"/>
                      <a:pt x="485720" y="2148949"/>
                      <a:pt x="0" y="2166176"/>
                    </a:cubicBezTo>
                    <a:lnTo>
                      <a:pt x="0" y="1147"/>
                    </a:lnTo>
                    <a:close/>
                  </a:path>
                </a:pathLst>
              </a:custGeom>
              <a:solidFill>
                <a:srgbClr val="E7F0F1">
                  <a:alpha val="49411"/>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579" name="Google Shape;579;p6"/>
              <p:cNvSpPr/>
              <p:nvPr/>
            </p:nvSpPr>
            <p:spPr>
              <a:xfrm>
                <a:off x="3806184" y="2777603"/>
                <a:ext cx="769213" cy="2165396"/>
              </a:xfrm>
              <a:custGeom>
                <a:rect b="b" l="l" r="r" t="t"/>
                <a:pathLst>
                  <a:path extrusionOk="0" h="2165396" w="769213">
                    <a:moveTo>
                      <a:pt x="769213" y="0"/>
                    </a:moveTo>
                    <a:lnTo>
                      <a:pt x="769213" y="2165029"/>
                    </a:lnTo>
                    <a:lnTo>
                      <a:pt x="764662" y="2165396"/>
                    </a:lnTo>
                    <a:cubicBezTo>
                      <a:pt x="303437" y="2147190"/>
                      <a:pt x="6069" y="1783065"/>
                      <a:pt x="0" y="1127640"/>
                    </a:cubicBezTo>
                    <a:cubicBezTo>
                      <a:pt x="5997" y="716807"/>
                      <a:pt x="385407" y="3691"/>
                      <a:pt x="769213" y="0"/>
                    </a:cubicBezTo>
                    <a:close/>
                  </a:path>
                </a:pathLst>
              </a:custGeom>
              <a:solidFill>
                <a:srgbClr val="E7F0F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grpSp>
        <p:sp>
          <p:nvSpPr>
            <p:cNvPr id="580" name="Google Shape;580;p6"/>
            <p:cNvSpPr txBox="1"/>
            <p:nvPr/>
          </p:nvSpPr>
          <p:spPr>
            <a:xfrm>
              <a:off x="648351" y="2446766"/>
              <a:ext cx="301349" cy="461665"/>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accent3"/>
                  </a:solidFill>
                  <a:latin typeface="Arial"/>
                  <a:ea typeface="Arial"/>
                  <a:cs typeface="Arial"/>
                  <a:sym typeface="Arial"/>
                </a:rPr>
                <a:t>$</a:t>
              </a:r>
              <a:endParaRPr b="1" i="0" sz="1800" u="none" cap="none" strike="noStrike">
                <a:solidFill>
                  <a:schemeClr val="accent3"/>
                </a:solidFill>
                <a:latin typeface="Arial"/>
                <a:ea typeface="Arial"/>
                <a:cs typeface="Arial"/>
                <a:sym typeface="Arial"/>
              </a:endParaRPr>
            </a:p>
          </p:txBody>
        </p:sp>
      </p:grpSp>
      <p:grpSp>
        <p:nvGrpSpPr>
          <p:cNvPr id="581" name="Google Shape;581;p6"/>
          <p:cNvGrpSpPr/>
          <p:nvPr/>
        </p:nvGrpSpPr>
        <p:grpSpPr>
          <a:xfrm flipH="1">
            <a:off x="7680347" y="3272959"/>
            <a:ext cx="1158190" cy="413784"/>
            <a:chOff x="6607592" y="3847770"/>
            <a:chExt cx="1023769" cy="365760"/>
          </a:xfrm>
        </p:grpSpPr>
        <p:sp>
          <p:nvSpPr>
            <p:cNvPr id="582" name="Google Shape;582;p6"/>
            <p:cNvSpPr/>
            <p:nvPr/>
          </p:nvSpPr>
          <p:spPr>
            <a:xfrm>
              <a:off x="6607592" y="3847770"/>
              <a:ext cx="1023769" cy="365760"/>
            </a:xfrm>
            <a:prstGeom prst="homePlate">
              <a:avLst>
                <a:gd fmla="val 50000" name="adj"/>
              </a:avLst>
            </a:prstGeom>
            <a:solidFill>
              <a:schemeClr val="accent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583" name="Google Shape;583;p6"/>
            <p:cNvSpPr txBox="1"/>
            <p:nvPr/>
          </p:nvSpPr>
          <p:spPr>
            <a:xfrm>
              <a:off x="6640861" y="3857220"/>
              <a:ext cx="872700" cy="3468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100"/>
                <a:buFont typeface="Arial"/>
                <a:buNone/>
              </a:pPr>
              <a:r>
                <a:rPr b="1" i="0" lang="en" sz="2100" u="none" cap="none" strike="noStrike">
                  <a:solidFill>
                    <a:schemeClr val="lt1"/>
                  </a:solidFill>
                  <a:latin typeface="Arial"/>
                  <a:ea typeface="Arial"/>
                  <a:cs typeface="Arial"/>
                  <a:sym typeface="Arial"/>
                </a:rPr>
                <a:t>HOLD</a:t>
              </a:r>
              <a:endParaRPr b="1" i="0" sz="2100" u="none" cap="none" strike="noStrike">
                <a:solidFill>
                  <a:schemeClr val="lt1"/>
                </a:solidFill>
                <a:latin typeface="Arial"/>
                <a:ea typeface="Arial"/>
                <a:cs typeface="Arial"/>
                <a:sym typeface="Arial"/>
              </a:endParaRPr>
            </a:p>
          </p:txBody>
        </p:sp>
      </p:grpSp>
      <p:grpSp>
        <p:nvGrpSpPr>
          <p:cNvPr id="584" name="Google Shape;584;p6"/>
          <p:cNvGrpSpPr/>
          <p:nvPr/>
        </p:nvGrpSpPr>
        <p:grpSpPr>
          <a:xfrm>
            <a:off x="4815864" y="3272959"/>
            <a:ext cx="1158190" cy="413784"/>
            <a:chOff x="6607592" y="3847770"/>
            <a:chExt cx="1023769" cy="365760"/>
          </a:xfrm>
        </p:grpSpPr>
        <p:sp>
          <p:nvSpPr>
            <p:cNvPr id="585" name="Google Shape;585;p6"/>
            <p:cNvSpPr/>
            <p:nvPr/>
          </p:nvSpPr>
          <p:spPr>
            <a:xfrm>
              <a:off x="6607592" y="3847770"/>
              <a:ext cx="1023769" cy="365760"/>
            </a:xfrm>
            <a:prstGeom prst="homePlate">
              <a:avLst>
                <a:gd fmla="val 50000" name="adj"/>
              </a:avLst>
            </a:prstGeom>
            <a:solidFill>
              <a:schemeClr val="accent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586" name="Google Shape;586;p6"/>
            <p:cNvSpPr txBox="1"/>
            <p:nvPr/>
          </p:nvSpPr>
          <p:spPr>
            <a:xfrm>
              <a:off x="6683732" y="3857200"/>
              <a:ext cx="773100" cy="3468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100"/>
                <a:buFont typeface="Arial"/>
                <a:buNone/>
              </a:pPr>
              <a:r>
                <a:rPr b="1" i="0" lang="en" sz="2100" u="none" cap="none" strike="noStrike">
                  <a:solidFill>
                    <a:schemeClr val="lt1"/>
                  </a:solidFill>
                  <a:latin typeface="Arial"/>
                  <a:ea typeface="Arial"/>
                  <a:cs typeface="Arial"/>
                  <a:sym typeface="Arial"/>
                </a:rPr>
                <a:t>BUY</a:t>
              </a:r>
              <a:endParaRPr b="1" i="0" sz="2100" u="none" cap="none" strike="noStrike">
                <a:solidFill>
                  <a:schemeClr val="lt1"/>
                </a:solidFill>
                <a:latin typeface="Arial"/>
                <a:ea typeface="Arial"/>
                <a:cs typeface="Arial"/>
                <a:sym typeface="Arial"/>
              </a:endParaRPr>
            </a:p>
          </p:txBody>
        </p:sp>
      </p:grpSp>
      <p:sp>
        <p:nvSpPr>
          <p:cNvPr id="587" name="Google Shape;587;p6"/>
          <p:cNvSpPr/>
          <p:nvPr/>
        </p:nvSpPr>
        <p:spPr>
          <a:xfrm>
            <a:off x="0" y="4659825"/>
            <a:ext cx="9144000" cy="4836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588" name="Google Shape;588;p6"/>
          <p:cNvPicPr preferRelativeResize="0"/>
          <p:nvPr/>
        </p:nvPicPr>
        <p:blipFill rotWithShape="1">
          <a:blip r:embed="rId4">
            <a:alphaModFix/>
          </a:blip>
          <a:srcRect b="0" l="0" r="0" t="0"/>
          <a:stretch/>
        </p:blipFill>
        <p:spPr>
          <a:xfrm>
            <a:off x="449215" y="1402424"/>
            <a:ext cx="1381809" cy="1386000"/>
          </a:xfrm>
          <a:prstGeom prst="rect">
            <a:avLst/>
          </a:prstGeom>
          <a:noFill/>
          <a:ln>
            <a:noFill/>
          </a:ln>
        </p:spPr>
      </p:pic>
      <p:pic>
        <p:nvPicPr>
          <p:cNvPr id="589" name="Google Shape;589;p6"/>
          <p:cNvPicPr preferRelativeResize="0"/>
          <p:nvPr/>
        </p:nvPicPr>
        <p:blipFill rotWithShape="1">
          <a:blip r:embed="rId5">
            <a:alphaModFix/>
          </a:blip>
          <a:srcRect b="17782" l="0" r="0" t="13844"/>
          <a:stretch/>
        </p:blipFill>
        <p:spPr>
          <a:xfrm>
            <a:off x="2506825" y="1513853"/>
            <a:ext cx="1459725" cy="133074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pic>
        <p:nvPicPr>
          <p:cNvPr id="594" name="Google Shape;594;p7"/>
          <p:cNvPicPr preferRelativeResize="0"/>
          <p:nvPr/>
        </p:nvPicPr>
        <p:blipFill rotWithShape="1">
          <a:blip r:embed="rId3">
            <a:alphaModFix/>
          </a:blip>
          <a:srcRect b="21313" l="0" r="0" t="10958"/>
          <a:stretch/>
        </p:blipFill>
        <p:spPr>
          <a:xfrm>
            <a:off x="4664825" y="1772602"/>
            <a:ext cx="2065610" cy="1386000"/>
          </a:xfrm>
          <a:prstGeom prst="rect">
            <a:avLst/>
          </a:prstGeom>
          <a:noFill/>
          <a:ln>
            <a:noFill/>
          </a:ln>
        </p:spPr>
      </p:pic>
      <p:sp>
        <p:nvSpPr>
          <p:cNvPr id="595" name="Google Shape;595;p7"/>
          <p:cNvSpPr/>
          <p:nvPr/>
        </p:nvSpPr>
        <p:spPr>
          <a:xfrm>
            <a:off x="5910119" y="2530894"/>
            <a:ext cx="2994130" cy="2177446"/>
          </a:xfrm>
          <a:custGeom>
            <a:rect b="b" l="l" r="r" t="t"/>
            <a:pathLst>
              <a:path extrusionOk="0" h="3402259" w="4678328">
                <a:moveTo>
                  <a:pt x="2186646" y="1275654"/>
                </a:moveTo>
                <a:cubicBezTo>
                  <a:pt x="2177121" y="1578073"/>
                  <a:pt x="2265227" y="1863823"/>
                  <a:pt x="2336664" y="2147192"/>
                </a:cubicBezTo>
                <a:cubicBezTo>
                  <a:pt x="2355714" y="2074961"/>
                  <a:pt x="2379527" y="2012254"/>
                  <a:pt x="2393814" y="1930498"/>
                </a:cubicBezTo>
                <a:cubicBezTo>
                  <a:pt x="2408896" y="1840804"/>
                  <a:pt x="2452552" y="1796355"/>
                  <a:pt x="2474777" y="1711423"/>
                </a:cubicBezTo>
                <a:cubicBezTo>
                  <a:pt x="2450964" y="1663005"/>
                  <a:pt x="2389052" y="1624110"/>
                  <a:pt x="2346189" y="1580454"/>
                </a:cubicBezTo>
                <a:lnTo>
                  <a:pt x="2396196" y="1528067"/>
                </a:lnTo>
                <a:cubicBezTo>
                  <a:pt x="2302534" y="1451073"/>
                  <a:pt x="2242208" y="1378842"/>
                  <a:pt x="2186646" y="1275654"/>
                </a:cubicBezTo>
                <a:close/>
                <a:moveTo>
                  <a:pt x="2784341" y="1175642"/>
                </a:moveTo>
                <a:cubicBezTo>
                  <a:pt x="2724810" y="1340741"/>
                  <a:pt x="2641466" y="1401067"/>
                  <a:pt x="2570029" y="1513779"/>
                </a:cubicBezTo>
                <a:lnTo>
                  <a:pt x="2627179" y="1556642"/>
                </a:lnTo>
                <a:cubicBezTo>
                  <a:pt x="2600192" y="1609030"/>
                  <a:pt x="2597016" y="1651892"/>
                  <a:pt x="2581935" y="1699517"/>
                </a:cubicBezTo>
                <a:cubicBezTo>
                  <a:pt x="2632735" y="1765398"/>
                  <a:pt x="2654961" y="1809848"/>
                  <a:pt x="2655754" y="1882873"/>
                </a:cubicBezTo>
                <a:lnTo>
                  <a:pt x="2667660" y="2249585"/>
                </a:lnTo>
                <a:cubicBezTo>
                  <a:pt x="2754972" y="1925735"/>
                  <a:pt x="2844667" y="1654273"/>
                  <a:pt x="2784341" y="1175642"/>
                </a:cubicBezTo>
                <a:close/>
                <a:moveTo>
                  <a:pt x="2443355" y="968"/>
                </a:moveTo>
                <a:cubicBezTo>
                  <a:pt x="2813216" y="1635"/>
                  <a:pt x="2786681" y="116410"/>
                  <a:pt x="2864576" y="252031"/>
                </a:cubicBezTo>
                <a:cubicBezTo>
                  <a:pt x="2964555" y="425117"/>
                  <a:pt x="2912331" y="530897"/>
                  <a:pt x="2878765" y="645425"/>
                </a:cubicBezTo>
                <a:cubicBezTo>
                  <a:pt x="2938068" y="658134"/>
                  <a:pt x="2911646" y="782760"/>
                  <a:pt x="2830455" y="854999"/>
                </a:cubicBezTo>
                <a:lnTo>
                  <a:pt x="2788464" y="923913"/>
                </a:lnTo>
                <a:cubicBezTo>
                  <a:pt x="2767025" y="989432"/>
                  <a:pt x="2719393" y="1057334"/>
                  <a:pt x="2757485" y="1099042"/>
                </a:cubicBezTo>
                <a:cubicBezTo>
                  <a:pt x="2820546" y="1169560"/>
                  <a:pt x="2888368" y="1244840"/>
                  <a:pt x="2960953" y="1274877"/>
                </a:cubicBezTo>
                <a:cubicBezTo>
                  <a:pt x="3030598" y="1307908"/>
                  <a:pt x="3059763" y="1312363"/>
                  <a:pt x="3155602" y="1338251"/>
                </a:cubicBezTo>
                <a:cubicBezTo>
                  <a:pt x="3293219" y="1364303"/>
                  <a:pt x="3373686" y="1390356"/>
                  <a:pt x="3504160" y="1437840"/>
                </a:cubicBezTo>
                <a:cubicBezTo>
                  <a:pt x="3651514" y="1492726"/>
                  <a:pt x="3689333" y="1547614"/>
                  <a:pt x="3703337" y="1659649"/>
                </a:cubicBezTo>
                <a:cubicBezTo>
                  <a:pt x="3717484" y="1780977"/>
                  <a:pt x="3769728" y="1726089"/>
                  <a:pt x="3755300" y="1871228"/>
                </a:cubicBezTo>
                <a:cubicBezTo>
                  <a:pt x="3741657" y="1956450"/>
                  <a:pt x="3861364" y="1901177"/>
                  <a:pt x="3857246" y="2198331"/>
                </a:cubicBezTo>
                <a:cubicBezTo>
                  <a:pt x="3852648" y="2342455"/>
                  <a:pt x="3900438" y="2434193"/>
                  <a:pt x="3912509" y="2547361"/>
                </a:cubicBezTo>
                <a:cubicBezTo>
                  <a:pt x="3926977" y="2622083"/>
                  <a:pt x="3993834" y="2661087"/>
                  <a:pt x="4032115" y="2716759"/>
                </a:cubicBezTo>
                <a:cubicBezTo>
                  <a:pt x="4072399" y="2749444"/>
                  <a:pt x="4288896" y="2639255"/>
                  <a:pt x="4293462" y="2598122"/>
                </a:cubicBezTo>
                <a:cubicBezTo>
                  <a:pt x="4299750" y="2515288"/>
                  <a:pt x="4332230" y="2430074"/>
                  <a:pt x="4378999" y="2354385"/>
                </a:cubicBezTo>
                <a:cubicBezTo>
                  <a:pt x="4426420" y="2235032"/>
                  <a:pt x="4478603" y="2053765"/>
                  <a:pt x="4540311" y="2072525"/>
                </a:cubicBezTo>
                <a:cubicBezTo>
                  <a:pt x="4577539" y="2084785"/>
                  <a:pt x="4552853" y="2201820"/>
                  <a:pt x="4554362" y="2271230"/>
                </a:cubicBezTo>
                <a:cubicBezTo>
                  <a:pt x="4554386" y="2326479"/>
                  <a:pt x="4632991" y="2269808"/>
                  <a:pt x="4659208" y="2298862"/>
                </a:cubicBezTo>
                <a:cubicBezTo>
                  <a:pt x="4700554" y="2341834"/>
                  <a:pt x="4665699" y="2408620"/>
                  <a:pt x="4640370" y="2456354"/>
                </a:cubicBezTo>
                <a:cubicBezTo>
                  <a:pt x="4606797" y="2493040"/>
                  <a:pt x="4632755" y="2503531"/>
                  <a:pt x="4634901" y="2542598"/>
                </a:cubicBezTo>
                <a:cubicBezTo>
                  <a:pt x="4649408" y="2589633"/>
                  <a:pt x="4559142" y="2569994"/>
                  <a:pt x="4535549" y="2781336"/>
                </a:cubicBezTo>
                <a:cubicBezTo>
                  <a:pt x="4554434" y="2947773"/>
                  <a:pt x="4539981" y="3057058"/>
                  <a:pt x="4489809" y="3178251"/>
                </a:cubicBezTo>
                <a:cubicBezTo>
                  <a:pt x="4430388" y="3307656"/>
                  <a:pt x="4385254" y="3284661"/>
                  <a:pt x="4232964" y="3316434"/>
                </a:cubicBezTo>
                <a:cubicBezTo>
                  <a:pt x="4088438" y="3364862"/>
                  <a:pt x="4032019" y="3422813"/>
                  <a:pt x="3818438" y="3395039"/>
                </a:cubicBezTo>
                <a:cubicBezTo>
                  <a:pt x="3723050" y="3365265"/>
                  <a:pt x="3697742" y="3331562"/>
                  <a:pt x="3605871" y="3292574"/>
                </a:cubicBezTo>
                <a:cubicBezTo>
                  <a:pt x="3549719" y="3258348"/>
                  <a:pt x="3528047" y="3167526"/>
                  <a:pt x="3481527" y="3189685"/>
                </a:cubicBezTo>
                <a:cubicBezTo>
                  <a:pt x="3429139" y="3216704"/>
                  <a:pt x="3464858" y="3322304"/>
                  <a:pt x="3464858" y="3382660"/>
                </a:cubicBezTo>
                <a:lnTo>
                  <a:pt x="1512398" y="3378134"/>
                </a:lnTo>
                <a:lnTo>
                  <a:pt x="1503345" y="3170870"/>
                </a:lnTo>
                <a:cubicBezTo>
                  <a:pt x="1419954" y="3222244"/>
                  <a:pt x="1317513" y="3295050"/>
                  <a:pt x="1179353" y="3279749"/>
                </a:cubicBezTo>
                <a:cubicBezTo>
                  <a:pt x="965244" y="3258852"/>
                  <a:pt x="817813" y="3237953"/>
                  <a:pt x="734673" y="3205150"/>
                </a:cubicBezTo>
                <a:cubicBezTo>
                  <a:pt x="610852" y="3190221"/>
                  <a:pt x="643290" y="3127878"/>
                  <a:pt x="586446" y="3135411"/>
                </a:cubicBezTo>
                <a:cubicBezTo>
                  <a:pt x="503408" y="3123894"/>
                  <a:pt x="462900" y="3136602"/>
                  <a:pt x="443618" y="3074136"/>
                </a:cubicBezTo>
                <a:cubicBezTo>
                  <a:pt x="443139" y="3033127"/>
                  <a:pt x="406941" y="2873057"/>
                  <a:pt x="432655" y="2753468"/>
                </a:cubicBezTo>
                <a:cubicBezTo>
                  <a:pt x="343716" y="2704696"/>
                  <a:pt x="273826" y="2655923"/>
                  <a:pt x="208699" y="2578576"/>
                </a:cubicBezTo>
                <a:cubicBezTo>
                  <a:pt x="185263" y="2553868"/>
                  <a:pt x="145160" y="2543447"/>
                  <a:pt x="116962" y="2490164"/>
                </a:cubicBezTo>
                <a:cubicBezTo>
                  <a:pt x="94989" y="2455970"/>
                  <a:pt x="132229" y="2430302"/>
                  <a:pt x="64952" y="2375792"/>
                </a:cubicBezTo>
                <a:cubicBezTo>
                  <a:pt x="38157" y="2352239"/>
                  <a:pt x="28573" y="2269925"/>
                  <a:pt x="27630" y="2222638"/>
                </a:cubicBezTo>
                <a:cubicBezTo>
                  <a:pt x="35010" y="2192610"/>
                  <a:pt x="-24286" y="2141149"/>
                  <a:pt x="11669" y="2115883"/>
                </a:cubicBezTo>
                <a:cubicBezTo>
                  <a:pt x="46885" y="2082726"/>
                  <a:pt x="177350" y="2287695"/>
                  <a:pt x="303054" y="2228344"/>
                </a:cubicBezTo>
                <a:cubicBezTo>
                  <a:pt x="382752" y="2203447"/>
                  <a:pt x="219561" y="1961856"/>
                  <a:pt x="323070" y="1925053"/>
                </a:cubicBezTo>
                <a:cubicBezTo>
                  <a:pt x="415892" y="1900195"/>
                  <a:pt x="415846" y="2163469"/>
                  <a:pt x="503904" y="2298155"/>
                </a:cubicBezTo>
                <a:cubicBezTo>
                  <a:pt x="550264" y="2363195"/>
                  <a:pt x="565668" y="2423473"/>
                  <a:pt x="578690" y="2495657"/>
                </a:cubicBezTo>
                <a:cubicBezTo>
                  <a:pt x="709923" y="2548284"/>
                  <a:pt x="763521" y="2634024"/>
                  <a:pt x="891247" y="2642492"/>
                </a:cubicBezTo>
                <a:cubicBezTo>
                  <a:pt x="1009449" y="2641435"/>
                  <a:pt x="1057367" y="2674717"/>
                  <a:pt x="1102163" y="2656002"/>
                </a:cubicBezTo>
                <a:cubicBezTo>
                  <a:pt x="1185743" y="2625974"/>
                  <a:pt x="1157404" y="2534032"/>
                  <a:pt x="1171927" y="2482572"/>
                </a:cubicBezTo>
                <a:cubicBezTo>
                  <a:pt x="1230939" y="2381475"/>
                  <a:pt x="1280426" y="2313715"/>
                  <a:pt x="1344201" y="2195950"/>
                </a:cubicBezTo>
                <a:cubicBezTo>
                  <a:pt x="1364351" y="2156725"/>
                  <a:pt x="1303541" y="2160365"/>
                  <a:pt x="1326072" y="2080659"/>
                </a:cubicBezTo>
                <a:cubicBezTo>
                  <a:pt x="1413336" y="1841254"/>
                  <a:pt x="1455359" y="1608991"/>
                  <a:pt x="1516430" y="1581517"/>
                </a:cubicBezTo>
                <a:lnTo>
                  <a:pt x="2014889" y="1374465"/>
                </a:lnTo>
                <a:lnTo>
                  <a:pt x="2161396" y="1189365"/>
                </a:lnTo>
                <a:cubicBezTo>
                  <a:pt x="2225760" y="1076284"/>
                  <a:pt x="2144868" y="1029875"/>
                  <a:pt x="2128270" y="940606"/>
                </a:cubicBezTo>
                <a:lnTo>
                  <a:pt x="2050844" y="873907"/>
                </a:lnTo>
                <a:cubicBezTo>
                  <a:pt x="2029326" y="830361"/>
                  <a:pt x="2034003" y="689184"/>
                  <a:pt x="2014865" y="600394"/>
                </a:cubicBezTo>
                <a:cubicBezTo>
                  <a:pt x="1875314" y="208904"/>
                  <a:pt x="2133628" y="-16727"/>
                  <a:pt x="2443355" y="968"/>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grpSp>
        <p:nvGrpSpPr>
          <p:cNvPr id="596" name="Google Shape;596;p7"/>
          <p:cNvGrpSpPr/>
          <p:nvPr/>
        </p:nvGrpSpPr>
        <p:grpSpPr>
          <a:xfrm>
            <a:off x="673048" y="3395440"/>
            <a:ext cx="285981" cy="441464"/>
            <a:chOff x="611696" y="2420662"/>
            <a:chExt cx="356363" cy="505802"/>
          </a:xfrm>
        </p:grpSpPr>
        <p:grpSp>
          <p:nvGrpSpPr>
            <p:cNvPr id="597" name="Google Shape;597;p7"/>
            <p:cNvGrpSpPr/>
            <p:nvPr/>
          </p:nvGrpSpPr>
          <p:grpSpPr>
            <a:xfrm>
              <a:off x="611696" y="2420662"/>
              <a:ext cx="356363" cy="505802"/>
              <a:chOff x="3806184" y="2777603"/>
              <a:chExt cx="1526178" cy="2166176"/>
            </a:xfrm>
          </p:grpSpPr>
          <p:sp>
            <p:nvSpPr>
              <p:cNvPr id="598" name="Google Shape;598;p7"/>
              <p:cNvSpPr/>
              <p:nvPr/>
            </p:nvSpPr>
            <p:spPr>
              <a:xfrm>
                <a:off x="4563148" y="2777603"/>
                <a:ext cx="769214" cy="2166176"/>
              </a:xfrm>
              <a:custGeom>
                <a:rect b="b" l="l" r="r" t="t"/>
                <a:pathLst>
                  <a:path extrusionOk="0" h="2166176" w="769214">
                    <a:moveTo>
                      <a:pt x="13655" y="0"/>
                    </a:moveTo>
                    <a:cubicBezTo>
                      <a:pt x="383848" y="3034"/>
                      <a:pt x="754041" y="688805"/>
                      <a:pt x="769214" y="1110582"/>
                    </a:cubicBezTo>
                    <a:cubicBezTo>
                      <a:pt x="763164" y="1760939"/>
                      <a:pt x="485720" y="2148949"/>
                      <a:pt x="0" y="2166176"/>
                    </a:cubicBezTo>
                    <a:lnTo>
                      <a:pt x="0" y="1147"/>
                    </a:lnTo>
                    <a:close/>
                  </a:path>
                </a:pathLst>
              </a:custGeom>
              <a:solidFill>
                <a:srgbClr val="D7DFE1">
                  <a:alpha val="49411"/>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599" name="Google Shape;599;p7"/>
              <p:cNvSpPr/>
              <p:nvPr/>
            </p:nvSpPr>
            <p:spPr>
              <a:xfrm>
                <a:off x="3806184" y="2777603"/>
                <a:ext cx="769213" cy="2165396"/>
              </a:xfrm>
              <a:custGeom>
                <a:rect b="b" l="l" r="r" t="t"/>
                <a:pathLst>
                  <a:path extrusionOk="0" h="2165396" w="769213">
                    <a:moveTo>
                      <a:pt x="769213" y="0"/>
                    </a:moveTo>
                    <a:lnTo>
                      <a:pt x="769213" y="2165029"/>
                    </a:lnTo>
                    <a:lnTo>
                      <a:pt x="764662" y="2165396"/>
                    </a:lnTo>
                    <a:cubicBezTo>
                      <a:pt x="303437" y="2147190"/>
                      <a:pt x="6069" y="1783065"/>
                      <a:pt x="0" y="1127640"/>
                    </a:cubicBezTo>
                    <a:cubicBezTo>
                      <a:pt x="5997" y="716807"/>
                      <a:pt x="385407" y="3691"/>
                      <a:pt x="769213" y="0"/>
                    </a:cubicBezTo>
                    <a:close/>
                  </a:path>
                </a:pathLst>
              </a:custGeom>
              <a:solidFill>
                <a:srgbClr val="D7DFE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grpSp>
        <p:sp>
          <p:nvSpPr>
            <p:cNvPr id="600" name="Google Shape;600;p7"/>
            <p:cNvSpPr txBox="1"/>
            <p:nvPr/>
          </p:nvSpPr>
          <p:spPr>
            <a:xfrm>
              <a:off x="648351" y="2446766"/>
              <a:ext cx="301200" cy="4617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accent1"/>
                  </a:solidFill>
                  <a:latin typeface="Arial"/>
                  <a:ea typeface="Arial"/>
                  <a:cs typeface="Arial"/>
                  <a:sym typeface="Arial"/>
                </a:rPr>
                <a:t>$</a:t>
              </a:r>
              <a:endParaRPr b="1" i="0" sz="1800" u="none" cap="none" strike="noStrike">
                <a:solidFill>
                  <a:schemeClr val="accent1"/>
                </a:solidFill>
                <a:latin typeface="Arial"/>
                <a:ea typeface="Arial"/>
                <a:cs typeface="Arial"/>
                <a:sym typeface="Arial"/>
              </a:endParaRPr>
            </a:p>
          </p:txBody>
        </p:sp>
      </p:grpSp>
      <p:grpSp>
        <p:nvGrpSpPr>
          <p:cNvPr id="601" name="Google Shape;601;p7"/>
          <p:cNvGrpSpPr/>
          <p:nvPr/>
        </p:nvGrpSpPr>
        <p:grpSpPr>
          <a:xfrm>
            <a:off x="1883375" y="3395440"/>
            <a:ext cx="285981" cy="441464"/>
            <a:chOff x="611696" y="2420662"/>
            <a:chExt cx="356363" cy="505802"/>
          </a:xfrm>
        </p:grpSpPr>
        <p:grpSp>
          <p:nvGrpSpPr>
            <p:cNvPr id="602" name="Google Shape;602;p7"/>
            <p:cNvGrpSpPr/>
            <p:nvPr/>
          </p:nvGrpSpPr>
          <p:grpSpPr>
            <a:xfrm>
              <a:off x="611696" y="2420662"/>
              <a:ext cx="356363" cy="505802"/>
              <a:chOff x="3806184" y="2777603"/>
              <a:chExt cx="1526178" cy="2166176"/>
            </a:xfrm>
          </p:grpSpPr>
          <p:sp>
            <p:nvSpPr>
              <p:cNvPr id="603" name="Google Shape;603;p7"/>
              <p:cNvSpPr/>
              <p:nvPr/>
            </p:nvSpPr>
            <p:spPr>
              <a:xfrm>
                <a:off x="4563148" y="2777603"/>
                <a:ext cx="769214" cy="2166176"/>
              </a:xfrm>
              <a:custGeom>
                <a:rect b="b" l="l" r="r" t="t"/>
                <a:pathLst>
                  <a:path extrusionOk="0" h="2166176" w="769214">
                    <a:moveTo>
                      <a:pt x="13655" y="0"/>
                    </a:moveTo>
                    <a:cubicBezTo>
                      <a:pt x="383848" y="3034"/>
                      <a:pt x="754041" y="688805"/>
                      <a:pt x="769214" y="1110582"/>
                    </a:cubicBezTo>
                    <a:cubicBezTo>
                      <a:pt x="763164" y="1760939"/>
                      <a:pt x="485720" y="2148949"/>
                      <a:pt x="0" y="2166176"/>
                    </a:cubicBezTo>
                    <a:lnTo>
                      <a:pt x="0" y="1147"/>
                    </a:lnTo>
                    <a:close/>
                  </a:path>
                </a:pathLst>
              </a:custGeom>
              <a:solidFill>
                <a:srgbClr val="D6E6E9">
                  <a:alpha val="49411"/>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604" name="Google Shape;604;p7"/>
              <p:cNvSpPr/>
              <p:nvPr/>
            </p:nvSpPr>
            <p:spPr>
              <a:xfrm>
                <a:off x="3806184" y="2777603"/>
                <a:ext cx="769213" cy="2165396"/>
              </a:xfrm>
              <a:custGeom>
                <a:rect b="b" l="l" r="r" t="t"/>
                <a:pathLst>
                  <a:path extrusionOk="0" h="2165396" w="769213">
                    <a:moveTo>
                      <a:pt x="769213" y="0"/>
                    </a:moveTo>
                    <a:lnTo>
                      <a:pt x="769213" y="2165029"/>
                    </a:lnTo>
                    <a:lnTo>
                      <a:pt x="764662" y="2165396"/>
                    </a:lnTo>
                    <a:cubicBezTo>
                      <a:pt x="303437" y="2147190"/>
                      <a:pt x="6069" y="1783065"/>
                      <a:pt x="0" y="1127640"/>
                    </a:cubicBezTo>
                    <a:cubicBezTo>
                      <a:pt x="5997" y="716807"/>
                      <a:pt x="385407" y="3691"/>
                      <a:pt x="769213" y="0"/>
                    </a:cubicBezTo>
                    <a:close/>
                  </a:path>
                </a:pathLst>
              </a:custGeom>
              <a:solidFill>
                <a:srgbClr val="D6E6E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grpSp>
        <p:sp>
          <p:nvSpPr>
            <p:cNvPr id="605" name="Google Shape;605;p7"/>
            <p:cNvSpPr txBox="1"/>
            <p:nvPr/>
          </p:nvSpPr>
          <p:spPr>
            <a:xfrm>
              <a:off x="648351" y="2446766"/>
              <a:ext cx="301200" cy="4617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accent2"/>
                  </a:solidFill>
                  <a:latin typeface="Arial"/>
                  <a:ea typeface="Arial"/>
                  <a:cs typeface="Arial"/>
                  <a:sym typeface="Arial"/>
                </a:rPr>
                <a:t>$</a:t>
              </a:r>
              <a:endParaRPr b="1" i="0" sz="1800" u="none" cap="none" strike="noStrike">
                <a:solidFill>
                  <a:schemeClr val="accent2"/>
                </a:solidFill>
                <a:latin typeface="Arial"/>
                <a:ea typeface="Arial"/>
                <a:cs typeface="Arial"/>
                <a:sym typeface="Arial"/>
              </a:endParaRPr>
            </a:p>
          </p:txBody>
        </p:sp>
      </p:grpSp>
      <p:grpSp>
        <p:nvGrpSpPr>
          <p:cNvPr id="606" name="Google Shape;606;p7"/>
          <p:cNvGrpSpPr/>
          <p:nvPr/>
        </p:nvGrpSpPr>
        <p:grpSpPr>
          <a:xfrm>
            <a:off x="3093701" y="3395440"/>
            <a:ext cx="285981" cy="441464"/>
            <a:chOff x="611696" y="2420662"/>
            <a:chExt cx="356363" cy="505802"/>
          </a:xfrm>
        </p:grpSpPr>
        <p:grpSp>
          <p:nvGrpSpPr>
            <p:cNvPr id="607" name="Google Shape;607;p7"/>
            <p:cNvGrpSpPr/>
            <p:nvPr/>
          </p:nvGrpSpPr>
          <p:grpSpPr>
            <a:xfrm>
              <a:off x="611696" y="2420662"/>
              <a:ext cx="356363" cy="505802"/>
              <a:chOff x="3806184" y="2777603"/>
              <a:chExt cx="1526178" cy="2166176"/>
            </a:xfrm>
          </p:grpSpPr>
          <p:sp>
            <p:nvSpPr>
              <p:cNvPr id="608" name="Google Shape;608;p7"/>
              <p:cNvSpPr/>
              <p:nvPr/>
            </p:nvSpPr>
            <p:spPr>
              <a:xfrm>
                <a:off x="4563148" y="2777603"/>
                <a:ext cx="769214" cy="2166176"/>
              </a:xfrm>
              <a:custGeom>
                <a:rect b="b" l="l" r="r" t="t"/>
                <a:pathLst>
                  <a:path extrusionOk="0" h="2166176" w="769214">
                    <a:moveTo>
                      <a:pt x="13655" y="0"/>
                    </a:moveTo>
                    <a:cubicBezTo>
                      <a:pt x="383848" y="3034"/>
                      <a:pt x="754041" y="688805"/>
                      <a:pt x="769214" y="1110582"/>
                    </a:cubicBezTo>
                    <a:cubicBezTo>
                      <a:pt x="763164" y="1760939"/>
                      <a:pt x="485720" y="2148949"/>
                      <a:pt x="0" y="2166176"/>
                    </a:cubicBezTo>
                    <a:lnTo>
                      <a:pt x="0" y="1147"/>
                    </a:lnTo>
                    <a:close/>
                  </a:path>
                </a:pathLst>
              </a:custGeom>
              <a:solidFill>
                <a:srgbClr val="E7F0F1">
                  <a:alpha val="49411"/>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609" name="Google Shape;609;p7"/>
              <p:cNvSpPr/>
              <p:nvPr/>
            </p:nvSpPr>
            <p:spPr>
              <a:xfrm>
                <a:off x="3806184" y="2777603"/>
                <a:ext cx="769213" cy="2165396"/>
              </a:xfrm>
              <a:custGeom>
                <a:rect b="b" l="l" r="r" t="t"/>
                <a:pathLst>
                  <a:path extrusionOk="0" h="2165396" w="769213">
                    <a:moveTo>
                      <a:pt x="769213" y="0"/>
                    </a:moveTo>
                    <a:lnTo>
                      <a:pt x="769213" y="2165029"/>
                    </a:lnTo>
                    <a:lnTo>
                      <a:pt x="764662" y="2165396"/>
                    </a:lnTo>
                    <a:cubicBezTo>
                      <a:pt x="303437" y="2147190"/>
                      <a:pt x="6069" y="1783065"/>
                      <a:pt x="0" y="1127640"/>
                    </a:cubicBezTo>
                    <a:cubicBezTo>
                      <a:pt x="5997" y="716807"/>
                      <a:pt x="385407" y="3691"/>
                      <a:pt x="769213" y="0"/>
                    </a:cubicBezTo>
                    <a:close/>
                  </a:path>
                </a:pathLst>
              </a:custGeom>
              <a:solidFill>
                <a:srgbClr val="E7F0F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grpSp>
        <p:sp>
          <p:nvSpPr>
            <p:cNvPr id="610" name="Google Shape;610;p7"/>
            <p:cNvSpPr txBox="1"/>
            <p:nvPr/>
          </p:nvSpPr>
          <p:spPr>
            <a:xfrm>
              <a:off x="648351" y="2446766"/>
              <a:ext cx="301200" cy="4617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accent3"/>
                  </a:solidFill>
                  <a:latin typeface="Arial"/>
                  <a:ea typeface="Arial"/>
                  <a:cs typeface="Arial"/>
                  <a:sym typeface="Arial"/>
                </a:rPr>
                <a:t>$</a:t>
              </a:r>
              <a:endParaRPr b="1" i="0" sz="1800" u="none" cap="none" strike="noStrike">
                <a:solidFill>
                  <a:schemeClr val="accent3"/>
                </a:solidFill>
                <a:latin typeface="Arial"/>
                <a:ea typeface="Arial"/>
                <a:cs typeface="Arial"/>
                <a:sym typeface="Arial"/>
              </a:endParaRPr>
            </a:p>
          </p:txBody>
        </p:sp>
      </p:grpSp>
      <p:sp>
        <p:nvSpPr>
          <p:cNvPr id="611" name="Google Shape;611;p7"/>
          <p:cNvSpPr txBox="1"/>
          <p:nvPr/>
        </p:nvSpPr>
        <p:spPr>
          <a:xfrm>
            <a:off x="699950" y="411500"/>
            <a:ext cx="7795800" cy="993600"/>
          </a:xfrm>
          <a:prstGeom prst="rect">
            <a:avLst/>
          </a:prstGeom>
          <a:noFill/>
          <a:ln>
            <a:noFill/>
          </a:ln>
        </p:spPr>
        <p:txBody>
          <a:bodyPr anchorCtr="0" anchor="t" bIns="34275" lIns="68575" spcFirstLastPara="1" rIns="68575" wrap="square" tIns="34275">
            <a:noAutofit/>
          </a:bodyPr>
          <a:lstStyle/>
          <a:p>
            <a:pPr indent="0" lvl="0" marL="0" marR="0" rtl="0" algn="l">
              <a:lnSpc>
                <a:spcPct val="115000"/>
              </a:lnSpc>
              <a:spcBef>
                <a:spcPts val="0"/>
              </a:spcBef>
              <a:spcAft>
                <a:spcPts val="0"/>
              </a:spcAft>
              <a:buClr>
                <a:srgbClr val="000000"/>
              </a:buClr>
              <a:buSzPts val="1100"/>
              <a:buFont typeface="Arial"/>
              <a:buNone/>
            </a:pPr>
            <a:r>
              <a:rPr b="1" i="0" lang="en" sz="2000" u="none" cap="none" strike="noStrike">
                <a:solidFill>
                  <a:srgbClr val="396569"/>
                </a:solidFill>
                <a:latin typeface="Arial"/>
                <a:ea typeface="Arial"/>
                <a:cs typeface="Arial"/>
                <a:sym typeface="Arial"/>
              </a:rPr>
              <a:t>Is 2019/10/20 a good timing to buy? </a:t>
            </a:r>
            <a:endParaRPr b="1" i="0" sz="2000" u="none" cap="none" strike="noStrike">
              <a:solidFill>
                <a:srgbClr val="396569"/>
              </a:solidFill>
              <a:latin typeface="Arial"/>
              <a:ea typeface="Arial"/>
              <a:cs typeface="Arial"/>
              <a:sym typeface="Arial"/>
            </a:endParaRPr>
          </a:p>
          <a:p>
            <a:pPr indent="0" lvl="0" marL="0" marR="0" rtl="0" algn="l">
              <a:lnSpc>
                <a:spcPct val="115000"/>
              </a:lnSpc>
              <a:spcBef>
                <a:spcPts val="800"/>
              </a:spcBef>
              <a:spcAft>
                <a:spcPts val="800"/>
              </a:spcAft>
              <a:buClr>
                <a:schemeClr val="dk1"/>
              </a:buClr>
              <a:buSzPts val="1100"/>
              <a:buFont typeface="Arial"/>
              <a:buNone/>
            </a:pPr>
            <a:r>
              <a:rPr b="0" i="0" lang="en" sz="1700" u="none" cap="none" strike="noStrike">
                <a:solidFill>
                  <a:srgbClr val="56989E"/>
                </a:solidFill>
                <a:latin typeface="Arial"/>
                <a:ea typeface="Arial"/>
                <a:cs typeface="Arial"/>
                <a:sym typeface="Arial"/>
              </a:rPr>
              <a:t>Let us check monthly price &gt;= 200-day simple moving average. If yes, buy.</a:t>
            </a:r>
            <a:endParaRPr b="1" i="0" sz="1700" u="none" cap="none" strike="noStrike">
              <a:solidFill>
                <a:srgbClr val="56989E"/>
              </a:solidFill>
              <a:latin typeface="Arial"/>
              <a:ea typeface="Arial"/>
              <a:cs typeface="Arial"/>
              <a:sym typeface="Arial"/>
            </a:endParaRPr>
          </a:p>
        </p:txBody>
      </p:sp>
      <p:grpSp>
        <p:nvGrpSpPr>
          <p:cNvPr id="612" name="Google Shape;612;p7"/>
          <p:cNvGrpSpPr/>
          <p:nvPr/>
        </p:nvGrpSpPr>
        <p:grpSpPr>
          <a:xfrm>
            <a:off x="1076491" y="3395440"/>
            <a:ext cx="285981" cy="441464"/>
            <a:chOff x="611696" y="2420662"/>
            <a:chExt cx="356363" cy="505802"/>
          </a:xfrm>
        </p:grpSpPr>
        <p:grpSp>
          <p:nvGrpSpPr>
            <p:cNvPr id="613" name="Google Shape;613;p7"/>
            <p:cNvGrpSpPr/>
            <p:nvPr/>
          </p:nvGrpSpPr>
          <p:grpSpPr>
            <a:xfrm>
              <a:off x="611696" y="2420662"/>
              <a:ext cx="356363" cy="505802"/>
              <a:chOff x="3806184" y="2777603"/>
              <a:chExt cx="1526178" cy="2166176"/>
            </a:xfrm>
          </p:grpSpPr>
          <p:sp>
            <p:nvSpPr>
              <p:cNvPr id="614" name="Google Shape;614;p7"/>
              <p:cNvSpPr/>
              <p:nvPr/>
            </p:nvSpPr>
            <p:spPr>
              <a:xfrm>
                <a:off x="4563148" y="2777603"/>
                <a:ext cx="769214" cy="2166176"/>
              </a:xfrm>
              <a:custGeom>
                <a:rect b="b" l="l" r="r" t="t"/>
                <a:pathLst>
                  <a:path extrusionOk="0" h="2166176" w="769214">
                    <a:moveTo>
                      <a:pt x="13655" y="0"/>
                    </a:moveTo>
                    <a:cubicBezTo>
                      <a:pt x="383848" y="3034"/>
                      <a:pt x="754041" y="688805"/>
                      <a:pt x="769214" y="1110582"/>
                    </a:cubicBezTo>
                    <a:cubicBezTo>
                      <a:pt x="763164" y="1760939"/>
                      <a:pt x="485720" y="2148949"/>
                      <a:pt x="0" y="2166176"/>
                    </a:cubicBezTo>
                    <a:lnTo>
                      <a:pt x="0" y="1147"/>
                    </a:lnTo>
                    <a:close/>
                  </a:path>
                </a:pathLst>
              </a:custGeom>
              <a:solidFill>
                <a:srgbClr val="D7DFE1">
                  <a:alpha val="49411"/>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615" name="Google Shape;615;p7"/>
              <p:cNvSpPr/>
              <p:nvPr/>
            </p:nvSpPr>
            <p:spPr>
              <a:xfrm>
                <a:off x="3806184" y="2777603"/>
                <a:ext cx="769213" cy="2165396"/>
              </a:xfrm>
              <a:custGeom>
                <a:rect b="b" l="l" r="r" t="t"/>
                <a:pathLst>
                  <a:path extrusionOk="0" h="2165396" w="769213">
                    <a:moveTo>
                      <a:pt x="769213" y="0"/>
                    </a:moveTo>
                    <a:lnTo>
                      <a:pt x="769213" y="2165029"/>
                    </a:lnTo>
                    <a:lnTo>
                      <a:pt x="764662" y="2165396"/>
                    </a:lnTo>
                    <a:cubicBezTo>
                      <a:pt x="303437" y="2147190"/>
                      <a:pt x="6069" y="1783065"/>
                      <a:pt x="0" y="1127640"/>
                    </a:cubicBezTo>
                    <a:cubicBezTo>
                      <a:pt x="5997" y="716807"/>
                      <a:pt x="385407" y="3691"/>
                      <a:pt x="769213" y="0"/>
                    </a:cubicBezTo>
                    <a:close/>
                  </a:path>
                </a:pathLst>
              </a:custGeom>
              <a:solidFill>
                <a:srgbClr val="D7DFE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grpSp>
        <p:sp>
          <p:nvSpPr>
            <p:cNvPr id="616" name="Google Shape;616;p7"/>
            <p:cNvSpPr txBox="1"/>
            <p:nvPr/>
          </p:nvSpPr>
          <p:spPr>
            <a:xfrm>
              <a:off x="648351" y="2446766"/>
              <a:ext cx="301200" cy="4617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accent1"/>
                  </a:solidFill>
                  <a:latin typeface="Arial"/>
                  <a:ea typeface="Arial"/>
                  <a:cs typeface="Arial"/>
                  <a:sym typeface="Arial"/>
                </a:rPr>
                <a:t>$</a:t>
              </a:r>
              <a:endParaRPr b="1" i="0" sz="1800" u="none" cap="none" strike="noStrike">
                <a:solidFill>
                  <a:schemeClr val="accent1"/>
                </a:solidFill>
                <a:latin typeface="Arial"/>
                <a:ea typeface="Arial"/>
                <a:cs typeface="Arial"/>
                <a:sym typeface="Arial"/>
              </a:endParaRPr>
            </a:p>
          </p:txBody>
        </p:sp>
      </p:grpSp>
      <p:grpSp>
        <p:nvGrpSpPr>
          <p:cNvPr id="617" name="Google Shape;617;p7"/>
          <p:cNvGrpSpPr/>
          <p:nvPr/>
        </p:nvGrpSpPr>
        <p:grpSpPr>
          <a:xfrm>
            <a:off x="1479933" y="3395440"/>
            <a:ext cx="285981" cy="441464"/>
            <a:chOff x="611696" y="2420662"/>
            <a:chExt cx="356363" cy="505802"/>
          </a:xfrm>
        </p:grpSpPr>
        <p:grpSp>
          <p:nvGrpSpPr>
            <p:cNvPr id="618" name="Google Shape;618;p7"/>
            <p:cNvGrpSpPr/>
            <p:nvPr/>
          </p:nvGrpSpPr>
          <p:grpSpPr>
            <a:xfrm>
              <a:off x="611696" y="2420662"/>
              <a:ext cx="356363" cy="505802"/>
              <a:chOff x="3806184" y="2777603"/>
              <a:chExt cx="1526178" cy="2166176"/>
            </a:xfrm>
          </p:grpSpPr>
          <p:sp>
            <p:nvSpPr>
              <p:cNvPr id="619" name="Google Shape;619;p7"/>
              <p:cNvSpPr/>
              <p:nvPr/>
            </p:nvSpPr>
            <p:spPr>
              <a:xfrm>
                <a:off x="4563148" y="2777603"/>
                <a:ext cx="769214" cy="2166176"/>
              </a:xfrm>
              <a:custGeom>
                <a:rect b="b" l="l" r="r" t="t"/>
                <a:pathLst>
                  <a:path extrusionOk="0" h="2166176" w="769214">
                    <a:moveTo>
                      <a:pt x="13655" y="0"/>
                    </a:moveTo>
                    <a:cubicBezTo>
                      <a:pt x="383848" y="3034"/>
                      <a:pt x="754041" y="688805"/>
                      <a:pt x="769214" y="1110582"/>
                    </a:cubicBezTo>
                    <a:cubicBezTo>
                      <a:pt x="763164" y="1760939"/>
                      <a:pt x="485720" y="2148949"/>
                      <a:pt x="0" y="2166176"/>
                    </a:cubicBezTo>
                    <a:lnTo>
                      <a:pt x="0" y="1147"/>
                    </a:lnTo>
                    <a:close/>
                  </a:path>
                </a:pathLst>
              </a:custGeom>
              <a:solidFill>
                <a:srgbClr val="D7DFE1">
                  <a:alpha val="49411"/>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620" name="Google Shape;620;p7"/>
              <p:cNvSpPr/>
              <p:nvPr/>
            </p:nvSpPr>
            <p:spPr>
              <a:xfrm>
                <a:off x="3806184" y="2777603"/>
                <a:ext cx="769213" cy="2165396"/>
              </a:xfrm>
              <a:custGeom>
                <a:rect b="b" l="l" r="r" t="t"/>
                <a:pathLst>
                  <a:path extrusionOk="0" h="2165396" w="769213">
                    <a:moveTo>
                      <a:pt x="769213" y="0"/>
                    </a:moveTo>
                    <a:lnTo>
                      <a:pt x="769213" y="2165029"/>
                    </a:lnTo>
                    <a:lnTo>
                      <a:pt x="764662" y="2165396"/>
                    </a:lnTo>
                    <a:cubicBezTo>
                      <a:pt x="303437" y="2147190"/>
                      <a:pt x="6069" y="1783065"/>
                      <a:pt x="0" y="1127640"/>
                    </a:cubicBezTo>
                    <a:cubicBezTo>
                      <a:pt x="5997" y="716807"/>
                      <a:pt x="385407" y="3691"/>
                      <a:pt x="769213" y="0"/>
                    </a:cubicBezTo>
                    <a:close/>
                  </a:path>
                </a:pathLst>
              </a:custGeom>
              <a:solidFill>
                <a:srgbClr val="D7DFE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grpSp>
        <p:sp>
          <p:nvSpPr>
            <p:cNvPr id="621" name="Google Shape;621;p7"/>
            <p:cNvSpPr txBox="1"/>
            <p:nvPr/>
          </p:nvSpPr>
          <p:spPr>
            <a:xfrm>
              <a:off x="648351" y="2446766"/>
              <a:ext cx="301200" cy="4617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accent1"/>
                  </a:solidFill>
                  <a:latin typeface="Arial"/>
                  <a:ea typeface="Arial"/>
                  <a:cs typeface="Arial"/>
                  <a:sym typeface="Arial"/>
                </a:rPr>
                <a:t>$</a:t>
              </a:r>
              <a:endParaRPr b="1" i="0" sz="1800" u="none" cap="none" strike="noStrike">
                <a:solidFill>
                  <a:schemeClr val="accent1"/>
                </a:solidFill>
                <a:latin typeface="Arial"/>
                <a:ea typeface="Arial"/>
                <a:cs typeface="Arial"/>
                <a:sym typeface="Arial"/>
              </a:endParaRPr>
            </a:p>
          </p:txBody>
        </p:sp>
      </p:grpSp>
      <p:grpSp>
        <p:nvGrpSpPr>
          <p:cNvPr id="622" name="Google Shape;622;p7"/>
          <p:cNvGrpSpPr/>
          <p:nvPr/>
        </p:nvGrpSpPr>
        <p:grpSpPr>
          <a:xfrm>
            <a:off x="471327" y="3870157"/>
            <a:ext cx="285981" cy="441464"/>
            <a:chOff x="611696" y="2420662"/>
            <a:chExt cx="356363" cy="505802"/>
          </a:xfrm>
        </p:grpSpPr>
        <p:grpSp>
          <p:nvGrpSpPr>
            <p:cNvPr id="623" name="Google Shape;623;p7"/>
            <p:cNvGrpSpPr/>
            <p:nvPr/>
          </p:nvGrpSpPr>
          <p:grpSpPr>
            <a:xfrm>
              <a:off x="611696" y="2420662"/>
              <a:ext cx="356363" cy="505802"/>
              <a:chOff x="3806184" y="2777603"/>
              <a:chExt cx="1526178" cy="2166176"/>
            </a:xfrm>
          </p:grpSpPr>
          <p:sp>
            <p:nvSpPr>
              <p:cNvPr id="624" name="Google Shape;624;p7"/>
              <p:cNvSpPr/>
              <p:nvPr/>
            </p:nvSpPr>
            <p:spPr>
              <a:xfrm>
                <a:off x="4563148" y="2777603"/>
                <a:ext cx="769214" cy="2166176"/>
              </a:xfrm>
              <a:custGeom>
                <a:rect b="b" l="l" r="r" t="t"/>
                <a:pathLst>
                  <a:path extrusionOk="0" h="2166176" w="769214">
                    <a:moveTo>
                      <a:pt x="13655" y="0"/>
                    </a:moveTo>
                    <a:cubicBezTo>
                      <a:pt x="383848" y="3034"/>
                      <a:pt x="754041" y="688805"/>
                      <a:pt x="769214" y="1110582"/>
                    </a:cubicBezTo>
                    <a:cubicBezTo>
                      <a:pt x="763164" y="1760939"/>
                      <a:pt x="485720" y="2148949"/>
                      <a:pt x="0" y="2166176"/>
                    </a:cubicBezTo>
                    <a:lnTo>
                      <a:pt x="0" y="1147"/>
                    </a:lnTo>
                    <a:close/>
                  </a:path>
                </a:pathLst>
              </a:custGeom>
              <a:solidFill>
                <a:srgbClr val="D7DFE1">
                  <a:alpha val="49411"/>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625" name="Google Shape;625;p7"/>
              <p:cNvSpPr/>
              <p:nvPr/>
            </p:nvSpPr>
            <p:spPr>
              <a:xfrm>
                <a:off x="3806184" y="2777603"/>
                <a:ext cx="769213" cy="2165396"/>
              </a:xfrm>
              <a:custGeom>
                <a:rect b="b" l="l" r="r" t="t"/>
                <a:pathLst>
                  <a:path extrusionOk="0" h="2165396" w="769213">
                    <a:moveTo>
                      <a:pt x="769213" y="0"/>
                    </a:moveTo>
                    <a:lnTo>
                      <a:pt x="769213" y="2165029"/>
                    </a:lnTo>
                    <a:lnTo>
                      <a:pt x="764662" y="2165396"/>
                    </a:lnTo>
                    <a:cubicBezTo>
                      <a:pt x="303437" y="2147190"/>
                      <a:pt x="6069" y="1783065"/>
                      <a:pt x="0" y="1127640"/>
                    </a:cubicBezTo>
                    <a:cubicBezTo>
                      <a:pt x="5997" y="716807"/>
                      <a:pt x="385407" y="3691"/>
                      <a:pt x="769213" y="0"/>
                    </a:cubicBezTo>
                    <a:close/>
                  </a:path>
                </a:pathLst>
              </a:custGeom>
              <a:solidFill>
                <a:srgbClr val="D7DFE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grpSp>
        <p:sp>
          <p:nvSpPr>
            <p:cNvPr id="626" name="Google Shape;626;p7"/>
            <p:cNvSpPr txBox="1"/>
            <p:nvPr/>
          </p:nvSpPr>
          <p:spPr>
            <a:xfrm>
              <a:off x="648351" y="2446766"/>
              <a:ext cx="301200" cy="4617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accent1"/>
                  </a:solidFill>
                  <a:latin typeface="Arial"/>
                  <a:ea typeface="Arial"/>
                  <a:cs typeface="Arial"/>
                  <a:sym typeface="Arial"/>
                </a:rPr>
                <a:t>$</a:t>
              </a:r>
              <a:endParaRPr b="1" i="0" sz="1800" u="none" cap="none" strike="noStrike">
                <a:solidFill>
                  <a:schemeClr val="accent1"/>
                </a:solidFill>
                <a:latin typeface="Arial"/>
                <a:ea typeface="Arial"/>
                <a:cs typeface="Arial"/>
                <a:sym typeface="Arial"/>
              </a:endParaRPr>
            </a:p>
          </p:txBody>
        </p:sp>
      </p:grpSp>
      <p:grpSp>
        <p:nvGrpSpPr>
          <p:cNvPr id="627" name="Google Shape;627;p7"/>
          <p:cNvGrpSpPr/>
          <p:nvPr/>
        </p:nvGrpSpPr>
        <p:grpSpPr>
          <a:xfrm>
            <a:off x="874770" y="3870157"/>
            <a:ext cx="285981" cy="441464"/>
            <a:chOff x="611696" y="2420662"/>
            <a:chExt cx="356363" cy="505802"/>
          </a:xfrm>
        </p:grpSpPr>
        <p:grpSp>
          <p:nvGrpSpPr>
            <p:cNvPr id="628" name="Google Shape;628;p7"/>
            <p:cNvGrpSpPr/>
            <p:nvPr/>
          </p:nvGrpSpPr>
          <p:grpSpPr>
            <a:xfrm>
              <a:off x="611696" y="2420662"/>
              <a:ext cx="356363" cy="505802"/>
              <a:chOff x="3806184" y="2777603"/>
              <a:chExt cx="1526178" cy="2166176"/>
            </a:xfrm>
          </p:grpSpPr>
          <p:sp>
            <p:nvSpPr>
              <p:cNvPr id="629" name="Google Shape;629;p7"/>
              <p:cNvSpPr/>
              <p:nvPr/>
            </p:nvSpPr>
            <p:spPr>
              <a:xfrm>
                <a:off x="4563148" y="2777603"/>
                <a:ext cx="769214" cy="2166176"/>
              </a:xfrm>
              <a:custGeom>
                <a:rect b="b" l="l" r="r" t="t"/>
                <a:pathLst>
                  <a:path extrusionOk="0" h="2166176" w="769214">
                    <a:moveTo>
                      <a:pt x="13655" y="0"/>
                    </a:moveTo>
                    <a:cubicBezTo>
                      <a:pt x="383848" y="3034"/>
                      <a:pt x="754041" y="688805"/>
                      <a:pt x="769214" y="1110582"/>
                    </a:cubicBezTo>
                    <a:cubicBezTo>
                      <a:pt x="763164" y="1760939"/>
                      <a:pt x="485720" y="2148949"/>
                      <a:pt x="0" y="2166176"/>
                    </a:cubicBezTo>
                    <a:lnTo>
                      <a:pt x="0" y="1147"/>
                    </a:lnTo>
                    <a:close/>
                  </a:path>
                </a:pathLst>
              </a:custGeom>
              <a:solidFill>
                <a:srgbClr val="D7DFE1">
                  <a:alpha val="49411"/>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630" name="Google Shape;630;p7"/>
              <p:cNvSpPr/>
              <p:nvPr/>
            </p:nvSpPr>
            <p:spPr>
              <a:xfrm>
                <a:off x="3806184" y="2777603"/>
                <a:ext cx="769213" cy="2165396"/>
              </a:xfrm>
              <a:custGeom>
                <a:rect b="b" l="l" r="r" t="t"/>
                <a:pathLst>
                  <a:path extrusionOk="0" h="2165396" w="769213">
                    <a:moveTo>
                      <a:pt x="769213" y="0"/>
                    </a:moveTo>
                    <a:lnTo>
                      <a:pt x="769213" y="2165029"/>
                    </a:lnTo>
                    <a:lnTo>
                      <a:pt x="764662" y="2165396"/>
                    </a:lnTo>
                    <a:cubicBezTo>
                      <a:pt x="303437" y="2147190"/>
                      <a:pt x="6069" y="1783065"/>
                      <a:pt x="0" y="1127640"/>
                    </a:cubicBezTo>
                    <a:cubicBezTo>
                      <a:pt x="5997" y="716807"/>
                      <a:pt x="385407" y="3691"/>
                      <a:pt x="769213" y="0"/>
                    </a:cubicBezTo>
                    <a:close/>
                  </a:path>
                </a:pathLst>
              </a:custGeom>
              <a:solidFill>
                <a:srgbClr val="D7DFE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grpSp>
        <p:sp>
          <p:nvSpPr>
            <p:cNvPr id="631" name="Google Shape;631;p7"/>
            <p:cNvSpPr txBox="1"/>
            <p:nvPr/>
          </p:nvSpPr>
          <p:spPr>
            <a:xfrm>
              <a:off x="648351" y="2446766"/>
              <a:ext cx="301200" cy="4617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accent1"/>
                  </a:solidFill>
                  <a:latin typeface="Arial"/>
                  <a:ea typeface="Arial"/>
                  <a:cs typeface="Arial"/>
                  <a:sym typeface="Arial"/>
                </a:rPr>
                <a:t>$</a:t>
              </a:r>
              <a:endParaRPr b="1" i="0" sz="1800" u="none" cap="none" strike="noStrike">
                <a:solidFill>
                  <a:schemeClr val="accent1"/>
                </a:solidFill>
                <a:latin typeface="Arial"/>
                <a:ea typeface="Arial"/>
                <a:cs typeface="Arial"/>
                <a:sym typeface="Arial"/>
              </a:endParaRPr>
            </a:p>
          </p:txBody>
        </p:sp>
      </p:grpSp>
      <p:grpSp>
        <p:nvGrpSpPr>
          <p:cNvPr id="632" name="Google Shape;632;p7"/>
          <p:cNvGrpSpPr/>
          <p:nvPr/>
        </p:nvGrpSpPr>
        <p:grpSpPr>
          <a:xfrm>
            <a:off x="1278212" y="3870157"/>
            <a:ext cx="285981" cy="441464"/>
            <a:chOff x="611696" y="2420662"/>
            <a:chExt cx="356363" cy="505802"/>
          </a:xfrm>
        </p:grpSpPr>
        <p:grpSp>
          <p:nvGrpSpPr>
            <p:cNvPr id="633" name="Google Shape;633;p7"/>
            <p:cNvGrpSpPr/>
            <p:nvPr/>
          </p:nvGrpSpPr>
          <p:grpSpPr>
            <a:xfrm>
              <a:off x="611696" y="2420662"/>
              <a:ext cx="356363" cy="505802"/>
              <a:chOff x="3806184" y="2777603"/>
              <a:chExt cx="1526178" cy="2166176"/>
            </a:xfrm>
          </p:grpSpPr>
          <p:sp>
            <p:nvSpPr>
              <p:cNvPr id="634" name="Google Shape;634;p7"/>
              <p:cNvSpPr/>
              <p:nvPr/>
            </p:nvSpPr>
            <p:spPr>
              <a:xfrm>
                <a:off x="4563148" y="2777603"/>
                <a:ext cx="769214" cy="2166176"/>
              </a:xfrm>
              <a:custGeom>
                <a:rect b="b" l="l" r="r" t="t"/>
                <a:pathLst>
                  <a:path extrusionOk="0" h="2166176" w="769214">
                    <a:moveTo>
                      <a:pt x="13655" y="0"/>
                    </a:moveTo>
                    <a:cubicBezTo>
                      <a:pt x="383848" y="3034"/>
                      <a:pt x="754041" y="688805"/>
                      <a:pt x="769214" y="1110582"/>
                    </a:cubicBezTo>
                    <a:cubicBezTo>
                      <a:pt x="763164" y="1760939"/>
                      <a:pt x="485720" y="2148949"/>
                      <a:pt x="0" y="2166176"/>
                    </a:cubicBezTo>
                    <a:lnTo>
                      <a:pt x="0" y="1147"/>
                    </a:lnTo>
                    <a:close/>
                  </a:path>
                </a:pathLst>
              </a:custGeom>
              <a:solidFill>
                <a:srgbClr val="D7DFE1">
                  <a:alpha val="49411"/>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635" name="Google Shape;635;p7"/>
              <p:cNvSpPr/>
              <p:nvPr/>
            </p:nvSpPr>
            <p:spPr>
              <a:xfrm>
                <a:off x="3806184" y="2777603"/>
                <a:ext cx="769213" cy="2165396"/>
              </a:xfrm>
              <a:custGeom>
                <a:rect b="b" l="l" r="r" t="t"/>
                <a:pathLst>
                  <a:path extrusionOk="0" h="2165396" w="769213">
                    <a:moveTo>
                      <a:pt x="769213" y="0"/>
                    </a:moveTo>
                    <a:lnTo>
                      <a:pt x="769213" y="2165029"/>
                    </a:lnTo>
                    <a:lnTo>
                      <a:pt x="764662" y="2165396"/>
                    </a:lnTo>
                    <a:cubicBezTo>
                      <a:pt x="303437" y="2147190"/>
                      <a:pt x="6069" y="1783065"/>
                      <a:pt x="0" y="1127640"/>
                    </a:cubicBezTo>
                    <a:cubicBezTo>
                      <a:pt x="5997" y="716807"/>
                      <a:pt x="385407" y="3691"/>
                      <a:pt x="769213" y="0"/>
                    </a:cubicBezTo>
                    <a:close/>
                  </a:path>
                </a:pathLst>
              </a:custGeom>
              <a:solidFill>
                <a:srgbClr val="D7DFE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grpSp>
        <p:sp>
          <p:nvSpPr>
            <p:cNvPr id="636" name="Google Shape;636;p7"/>
            <p:cNvSpPr txBox="1"/>
            <p:nvPr/>
          </p:nvSpPr>
          <p:spPr>
            <a:xfrm>
              <a:off x="648351" y="2446766"/>
              <a:ext cx="301200" cy="4617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accent1"/>
                  </a:solidFill>
                  <a:latin typeface="Arial"/>
                  <a:ea typeface="Arial"/>
                  <a:cs typeface="Arial"/>
                  <a:sym typeface="Arial"/>
                </a:rPr>
                <a:t>$</a:t>
              </a:r>
              <a:endParaRPr b="1" i="0" sz="1800" u="none" cap="none" strike="noStrike">
                <a:solidFill>
                  <a:schemeClr val="accent1"/>
                </a:solidFill>
                <a:latin typeface="Arial"/>
                <a:ea typeface="Arial"/>
                <a:cs typeface="Arial"/>
                <a:sym typeface="Arial"/>
              </a:endParaRPr>
            </a:p>
          </p:txBody>
        </p:sp>
      </p:grpSp>
      <p:grpSp>
        <p:nvGrpSpPr>
          <p:cNvPr id="637" name="Google Shape;637;p7"/>
          <p:cNvGrpSpPr/>
          <p:nvPr/>
        </p:nvGrpSpPr>
        <p:grpSpPr>
          <a:xfrm>
            <a:off x="1681654" y="3870157"/>
            <a:ext cx="285981" cy="441464"/>
            <a:chOff x="611696" y="2420662"/>
            <a:chExt cx="356363" cy="505802"/>
          </a:xfrm>
        </p:grpSpPr>
        <p:grpSp>
          <p:nvGrpSpPr>
            <p:cNvPr id="638" name="Google Shape;638;p7"/>
            <p:cNvGrpSpPr/>
            <p:nvPr/>
          </p:nvGrpSpPr>
          <p:grpSpPr>
            <a:xfrm>
              <a:off x="611696" y="2420662"/>
              <a:ext cx="356363" cy="505802"/>
              <a:chOff x="3806184" y="2777603"/>
              <a:chExt cx="1526178" cy="2166176"/>
            </a:xfrm>
          </p:grpSpPr>
          <p:sp>
            <p:nvSpPr>
              <p:cNvPr id="639" name="Google Shape;639;p7"/>
              <p:cNvSpPr/>
              <p:nvPr/>
            </p:nvSpPr>
            <p:spPr>
              <a:xfrm>
                <a:off x="4563148" y="2777603"/>
                <a:ext cx="769214" cy="2166176"/>
              </a:xfrm>
              <a:custGeom>
                <a:rect b="b" l="l" r="r" t="t"/>
                <a:pathLst>
                  <a:path extrusionOk="0" h="2166176" w="769214">
                    <a:moveTo>
                      <a:pt x="13655" y="0"/>
                    </a:moveTo>
                    <a:cubicBezTo>
                      <a:pt x="383848" y="3034"/>
                      <a:pt x="754041" y="688805"/>
                      <a:pt x="769214" y="1110582"/>
                    </a:cubicBezTo>
                    <a:cubicBezTo>
                      <a:pt x="763164" y="1760939"/>
                      <a:pt x="485720" y="2148949"/>
                      <a:pt x="0" y="2166176"/>
                    </a:cubicBezTo>
                    <a:lnTo>
                      <a:pt x="0" y="1147"/>
                    </a:lnTo>
                    <a:close/>
                  </a:path>
                </a:pathLst>
              </a:custGeom>
              <a:solidFill>
                <a:srgbClr val="D6E6E9">
                  <a:alpha val="49411"/>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640" name="Google Shape;640;p7"/>
              <p:cNvSpPr/>
              <p:nvPr/>
            </p:nvSpPr>
            <p:spPr>
              <a:xfrm>
                <a:off x="3806184" y="2777603"/>
                <a:ext cx="769213" cy="2165396"/>
              </a:xfrm>
              <a:custGeom>
                <a:rect b="b" l="l" r="r" t="t"/>
                <a:pathLst>
                  <a:path extrusionOk="0" h="2165396" w="769213">
                    <a:moveTo>
                      <a:pt x="769213" y="0"/>
                    </a:moveTo>
                    <a:lnTo>
                      <a:pt x="769213" y="2165029"/>
                    </a:lnTo>
                    <a:lnTo>
                      <a:pt x="764662" y="2165396"/>
                    </a:lnTo>
                    <a:cubicBezTo>
                      <a:pt x="303437" y="2147190"/>
                      <a:pt x="6069" y="1783065"/>
                      <a:pt x="0" y="1127640"/>
                    </a:cubicBezTo>
                    <a:cubicBezTo>
                      <a:pt x="5997" y="716807"/>
                      <a:pt x="385407" y="3691"/>
                      <a:pt x="769213" y="0"/>
                    </a:cubicBezTo>
                    <a:close/>
                  </a:path>
                </a:pathLst>
              </a:custGeom>
              <a:solidFill>
                <a:srgbClr val="D6E6E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grpSp>
        <p:sp>
          <p:nvSpPr>
            <p:cNvPr id="641" name="Google Shape;641;p7"/>
            <p:cNvSpPr txBox="1"/>
            <p:nvPr/>
          </p:nvSpPr>
          <p:spPr>
            <a:xfrm>
              <a:off x="648351" y="2446766"/>
              <a:ext cx="301200" cy="4617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accent2"/>
                  </a:solidFill>
                  <a:latin typeface="Arial"/>
                  <a:ea typeface="Arial"/>
                  <a:cs typeface="Arial"/>
                  <a:sym typeface="Arial"/>
                </a:rPr>
                <a:t>$</a:t>
              </a:r>
              <a:endParaRPr b="1" i="0" sz="1800" u="none" cap="none" strike="noStrike">
                <a:solidFill>
                  <a:schemeClr val="accent2"/>
                </a:solidFill>
                <a:latin typeface="Arial"/>
                <a:ea typeface="Arial"/>
                <a:cs typeface="Arial"/>
                <a:sym typeface="Arial"/>
              </a:endParaRPr>
            </a:p>
          </p:txBody>
        </p:sp>
      </p:grpSp>
      <p:grpSp>
        <p:nvGrpSpPr>
          <p:cNvPr id="642" name="Google Shape;642;p7"/>
          <p:cNvGrpSpPr/>
          <p:nvPr/>
        </p:nvGrpSpPr>
        <p:grpSpPr>
          <a:xfrm>
            <a:off x="2286817" y="3395440"/>
            <a:ext cx="285981" cy="441464"/>
            <a:chOff x="611696" y="2420662"/>
            <a:chExt cx="356363" cy="505802"/>
          </a:xfrm>
        </p:grpSpPr>
        <p:grpSp>
          <p:nvGrpSpPr>
            <p:cNvPr id="643" name="Google Shape;643;p7"/>
            <p:cNvGrpSpPr/>
            <p:nvPr/>
          </p:nvGrpSpPr>
          <p:grpSpPr>
            <a:xfrm>
              <a:off x="611696" y="2420662"/>
              <a:ext cx="356363" cy="505802"/>
              <a:chOff x="3806184" y="2777603"/>
              <a:chExt cx="1526178" cy="2166176"/>
            </a:xfrm>
          </p:grpSpPr>
          <p:sp>
            <p:nvSpPr>
              <p:cNvPr id="644" name="Google Shape;644;p7"/>
              <p:cNvSpPr/>
              <p:nvPr/>
            </p:nvSpPr>
            <p:spPr>
              <a:xfrm>
                <a:off x="4563148" y="2777603"/>
                <a:ext cx="769214" cy="2166176"/>
              </a:xfrm>
              <a:custGeom>
                <a:rect b="b" l="l" r="r" t="t"/>
                <a:pathLst>
                  <a:path extrusionOk="0" h="2166176" w="769214">
                    <a:moveTo>
                      <a:pt x="13655" y="0"/>
                    </a:moveTo>
                    <a:cubicBezTo>
                      <a:pt x="383848" y="3034"/>
                      <a:pt x="754041" y="688805"/>
                      <a:pt x="769214" y="1110582"/>
                    </a:cubicBezTo>
                    <a:cubicBezTo>
                      <a:pt x="763164" y="1760939"/>
                      <a:pt x="485720" y="2148949"/>
                      <a:pt x="0" y="2166176"/>
                    </a:cubicBezTo>
                    <a:lnTo>
                      <a:pt x="0" y="1147"/>
                    </a:lnTo>
                    <a:close/>
                  </a:path>
                </a:pathLst>
              </a:custGeom>
              <a:solidFill>
                <a:srgbClr val="D6E6E9">
                  <a:alpha val="49411"/>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645" name="Google Shape;645;p7"/>
              <p:cNvSpPr/>
              <p:nvPr/>
            </p:nvSpPr>
            <p:spPr>
              <a:xfrm>
                <a:off x="3806184" y="2777603"/>
                <a:ext cx="769213" cy="2165396"/>
              </a:xfrm>
              <a:custGeom>
                <a:rect b="b" l="l" r="r" t="t"/>
                <a:pathLst>
                  <a:path extrusionOk="0" h="2165396" w="769213">
                    <a:moveTo>
                      <a:pt x="769213" y="0"/>
                    </a:moveTo>
                    <a:lnTo>
                      <a:pt x="769213" y="2165029"/>
                    </a:lnTo>
                    <a:lnTo>
                      <a:pt x="764662" y="2165396"/>
                    </a:lnTo>
                    <a:cubicBezTo>
                      <a:pt x="303437" y="2147190"/>
                      <a:pt x="6069" y="1783065"/>
                      <a:pt x="0" y="1127640"/>
                    </a:cubicBezTo>
                    <a:cubicBezTo>
                      <a:pt x="5997" y="716807"/>
                      <a:pt x="385407" y="3691"/>
                      <a:pt x="769213" y="0"/>
                    </a:cubicBezTo>
                    <a:close/>
                  </a:path>
                </a:pathLst>
              </a:custGeom>
              <a:solidFill>
                <a:srgbClr val="D6E6E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grpSp>
        <p:sp>
          <p:nvSpPr>
            <p:cNvPr id="646" name="Google Shape;646;p7"/>
            <p:cNvSpPr txBox="1"/>
            <p:nvPr/>
          </p:nvSpPr>
          <p:spPr>
            <a:xfrm>
              <a:off x="648351" y="2446766"/>
              <a:ext cx="301200" cy="4617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accent2"/>
                  </a:solidFill>
                  <a:latin typeface="Arial"/>
                  <a:ea typeface="Arial"/>
                  <a:cs typeface="Arial"/>
                  <a:sym typeface="Arial"/>
                </a:rPr>
                <a:t>$</a:t>
              </a:r>
              <a:endParaRPr b="1" i="0" sz="1800" u="none" cap="none" strike="noStrike">
                <a:solidFill>
                  <a:schemeClr val="accent2"/>
                </a:solidFill>
                <a:latin typeface="Arial"/>
                <a:ea typeface="Arial"/>
                <a:cs typeface="Arial"/>
                <a:sym typeface="Arial"/>
              </a:endParaRPr>
            </a:p>
          </p:txBody>
        </p:sp>
      </p:grpSp>
      <p:grpSp>
        <p:nvGrpSpPr>
          <p:cNvPr id="647" name="Google Shape;647;p7"/>
          <p:cNvGrpSpPr/>
          <p:nvPr/>
        </p:nvGrpSpPr>
        <p:grpSpPr>
          <a:xfrm>
            <a:off x="2690259" y="3395440"/>
            <a:ext cx="285981" cy="441464"/>
            <a:chOff x="611696" y="2420662"/>
            <a:chExt cx="356363" cy="505802"/>
          </a:xfrm>
        </p:grpSpPr>
        <p:grpSp>
          <p:nvGrpSpPr>
            <p:cNvPr id="648" name="Google Shape;648;p7"/>
            <p:cNvGrpSpPr/>
            <p:nvPr/>
          </p:nvGrpSpPr>
          <p:grpSpPr>
            <a:xfrm>
              <a:off x="611696" y="2420662"/>
              <a:ext cx="356363" cy="505802"/>
              <a:chOff x="3806184" y="2777603"/>
              <a:chExt cx="1526178" cy="2166176"/>
            </a:xfrm>
          </p:grpSpPr>
          <p:sp>
            <p:nvSpPr>
              <p:cNvPr id="649" name="Google Shape;649;p7"/>
              <p:cNvSpPr/>
              <p:nvPr/>
            </p:nvSpPr>
            <p:spPr>
              <a:xfrm>
                <a:off x="4563148" y="2777603"/>
                <a:ext cx="769214" cy="2166176"/>
              </a:xfrm>
              <a:custGeom>
                <a:rect b="b" l="l" r="r" t="t"/>
                <a:pathLst>
                  <a:path extrusionOk="0" h="2166176" w="769214">
                    <a:moveTo>
                      <a:pt x="13655" y="0"/>
                    </a:moveTo>
                    <a:cubicBezTo>
                      <a:pt x="383848" y="3034"/>
                      <a:pt x="754041" y="688805"/>
                      <a:pt x="769214" y="1110582"/>
                    </a:cubicBezTo>
                    <a:cubicBezTo>
                      <a:pt x="763164" y="1760939"/>
                      <a:pt x="485720" y="2148949"/>
                      <a:pt x="0" y="2166176"/>
                    </a:cubicBezTo>
                    <a:lnTo>
                      <a:pt x="0" y="1147"/>
                    </a:lnTo>
                    <a:close/>
                  </a:path>
                </a:pathLst>
              </a:custGeom>
              <a:solidFill>
                <a:srgbClr val="D6E6E9">
                  <a:alpha val="49411"/>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650" name="Google Shape;650;p7"/>
              <p:cNvSpPr/>
              <p:nvPr/>
            </p:nvSpPr>
            <p:spPr>
              <a:xfrm>
                <a:off x="3806184" y="2777603"/>
                <a:ext cx="769213" cy="2165396"/>
              </a:xfrm>
              <a:custGeom>
                <a:rect b="b" l="l" r="r" t="t"/>
                <a:pathLst>
                  <a:path extrusionOk="0" h="2165396" w="769213">
                    <a:moveTo>
                      <a:pt x="769213" y="0"/>
                    </a:moveTo>
                    <a:lnTo>
                      <a:pt x="769213" y="2165029"/>
                    </a:lnTo>
                    <a:lnTo>
                      <a:pt x="764662" y="2165396"/>
                    </a:lnTo>
                    <a:cubicBezTo>
                      <a:pt x="303437" y="2147190"/>
                      <a:pt x="6069" y="1783065"/>
                      <a:pt x="0" y="1127640"/>
                    </a:cubicBezTo>
                    <a:cubicBezTo>
                      <a:pt x="5997" y="716807"/>
                      <a:pt x="385407" y="3691"/>
                      <a:pt x="769213" y="0"/>
                    </a:cubicBezTo>
                    <a:close/>
                  </a:path>
                </a:pathLst>
              </a:custGeom>
              <a:solidFill>
                <a:srgbClr val="D6E6E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grpSp>
        <p:sp>
          <p:nvSpPr>
            <p:cNvPr id="651" name="Google Shape;651;p7"/>
            <p:cNvSpPr txBox="1"/>
            <p:nvPr/>
          </p:nvSpPr>
          <p:spPr>
            <a:xfrm>
              <a:off x="648351" y="2446766"/>
              <a:ext cx="301200" cy="4617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accent2"/>
                  </a:solidFill>
                  <a:latin typeface="Arial"/>
                  <a:ea typeface="Arial"/>
                  <a:cs typeface="Arial"/>
                  <a:sym typeface="Arial"/>
                </a:rPr>
                <a:t>$</a:t>
              </a:r>
              <a:endParaRPr b="1" i="0" sz="1800" u="none" cap="none" strike="noStrike">
                <a:solidFill>
                  <a:schemeClr val="accent2"/>
                </a:solidFill>
                <a:latin typeface="Arial"/>
                <a:ea typeface="Arial"/>
                <a:cs typeface="Arial"/>
                <a:sym typeface="Arial"/>
              </a:endParaRPr>
            </a:p>
          </p:txBody>
        </p:sp>
      </p:grpSp>
      <p:grpSp>
        <p:nvGrpSpPr>
          <p:cNvPr id="652" name="Google Shape;652;p7"/>
          <p:cNvGrpSpPr/>
          <p:nvPr/>
        </p:nvGrpSpPr>
        <p:grpSpPr>
          <a:xfrm>
            <a:off x="2085096" y="3873789"/>
            <a:ext cx="285981" cy="441464"/>
            <a:chOff x="611696" y="2420662"/>
            <a:chExt cx="356363" cy="505802"/>
          </a:xfrm>
        </p:grpSpPr>
        <p:grpSp>
          <p:nvGrpSpPr>
            <p:cNvPr id="653" name="Google Shape;653;p7"/>
            <p:cNvGrpSpPr/>
            <p:nvPr/>
          </p:nvGrpSpPr>
          <p:grpSpPr>
            <a:xfrm>
              <a:off x="611696" y="2420662"/>
              <a:ext cx="356363" cy="505802"/>
              <a:chOff x="3806184" y="2777603"/>
              <a:chExt cx="1526178" cy="2166176"/>
            </a:xfrm>
          </p:grpSpPr>
          <p:sp>
            <p:nvSpPr>
              <p:cNvPr id="654" name="Google Shape;654;p7"/>
              <p:cNvSpPr/>
              <p:nvPr/>
            </p:nvSpPr>
            <p:spPr>
              <a:xfrm>
                <a:off x="4563148" y="2777603"/>
                <a:ext cx="769214" cy="2166176"/>
              </a:xfrm>
              <a:custGeom>
                <a:rect b="b" l="l" r="r" t="t"/>
                <a:pathLst>
                  <a:path extrusionOk="0" h="2166176" w="769214">
                    <a:moveTo>
                      <a:pt x="13655" y="0"/>
                    </a:moveTo>
                    <a:cubicBezTo>
                      <a:pt x="383848" y="3034"/>
                      <a:pt x="754041" y="688805"/>
                      <a:pt x="769214" y="1110582"/>
                    </a:cubicBezTo>
                    <a:cubicBezTo>
                      <a:pt x="763164" y="1760939"/>
                      <a:pt x="485720" y="2148949"/>
                      <a:pt x="0" y="2166176"/>
                    </a:cubicBezTo>
                    <a:lnTo>
                      <a:pt x="0" y="1147"/>
                    </a:lnTo>
                    <a:close/>
                  </a:path>
                </a:pathLst>
              </a:custGeom>
              <a:solidFill>
                <a:srgbClr val="D6E6E9">
                  <a:alpha val="49411"/>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655" name="Google Shape;655;p7"/>
              <p:cNvSpPr/>
              <p:nvPr/>
            </p:nvSpPr>
            <p:spPr>
              <a:xfrm>
                <a:off x="3806184" y="2777603"/>
                <a:ext cx="769213" cy="2165396"/>
              </a:xfrm>
              <a:custGeom>
                <a:rect b="b" l="l" r="r" t="t"/>
                <a:pathLst>
                  <a:path extrusionOk="0" h="2165396" w="769213">
                    <a:moveTo>
                      <a:pt x="769213" y="0"/>
                    </a:moveTo>
                    <a:lnTo>
                      <a:pt x="769213" y="2165029"/>
                    </a:lnTo>
                    <a:lnTo>
                      <a:pt x="764662" y="2165396"/>
                    </a:lnTo>
                    <a:cubicBezTo>
                      <a:pt x="303437" y="2147190"/>
                      <a:pt x="6069" y="1783065"/>
                      <a:pt x="0" y="1127640"/>
                    </a:cubicBezTo>
                    <a:cubicBezTo>
                      <a:pt x="5997" y="716807"/>
                      <a:pt x="385407" y="3691"/>
                      <a:pt x="769213" y="0"/>
                    </a:cubicBezTo>
                    <a:close/>
                  </a:path>
                </a:pathLst>
              </a:custGeom>
              <a:solidFill>
                <a:srgbClr val="D6E6E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grpSp>
        <p:sp>
          <p:nvSpPr>
            <p:cNvPr id="656" name="Google Shape;656;p7"/>
            <p:cNvSpPr txBox="1"/>
            <p:nvPr/>
          </p:nvSpPr>
          <p:spPr>
            <a:xfrm>
              <a:off x="648351" y="2446766"/>
              <a:ext cx="301200" cy="4617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accent2"/>
                  </a:solidFill>
                  <a:latin typeface="Arial"/>
                  <a:ea typeface="Arial"/>
                  <a:cs typeface="Arial"/>
                  <a:sym typeface="Arial"/>
                </a:rPr>
                <a:t>$</a:t>
              </a:r>
              <a:endParaRPr b="1" i="0" sz="1800" u="none" cap="none" strike="noStrike">
                <a:solidFill>
                  <a:schemeClr val="accent2"/>
                </a:solidFill>
                <a:latin typeface="Arial"/>
                <a:ea typeface="Arial"/>
                <a:cs typeface="Arial"/>
                <a:sym typeface="Arial"/>
              </a:endParaRPr>
            </a:p>
          </p:txBody>
        </p:sp>
      </p:grpSp>
      <p:grpSp>
        <p:nvGrpSpPr>
          <p:cNvPr id="657" name="Google Shape;657;p7"/>
          <p:cNvGrpSpPr/>
          <p:nvPr/>
        </p:nvGrpSpPr>
        <p:grpSpPr>
          <a:xfrm>
            <a:off x="2488538" y="3873789"/>
            <a:ext cx="285981" cy="441464"/>
            <a:chOff x="611696" y="2420662"/>
            <a:chExt cx="356363" cy="505802"/>
          </a:xfrm>
        </p:grpSpPr>
        <p:grpSp>
          <p:nvGrpSpPr>
            <p:cNvPr id="658" name="Google Shape;658;p7"/>
            <p:cNvGrpSpPr/>
            <p:nvPr/>
          </p:nvGrpSpPr>
          <p:grpSpPr>
            <a:xfrm>
              <a:off x="611696" y="2420662"/>
              <a:ext cx="356363" cy="505802"/>
              <a:chOff x="3806184" y="2777603"/>
              <a:chExt cx="1526178" cy="2166176"/>
            </a:xfrm>
          </p:grpSpPr>
          <p:sp>
            <p:nvSpPr>
              <p:cNvPr id="659" name="Google Shape;659;p7"/>
              <p:cNvSpPr/>
              <p:nvPr/>
            </p:nvSpPr>
            <p:spPr>
              <a:xfrm>
                <a:off x="4563148" y="2777603"/>
                <a:ext cx="769214" cy="2166176"/>
              </a:xfrm>
              <a:custGeom>
                <a:rect b="b" l="l" r="r" t="t"/>
                <a:pathLst>
                  <a:path extrusionOk="0" h="2166176" w="769214">
                    <a:moveTo>
                      <a:pt x="13655" y="0"/>
                    </a:moveTo>
                    <a:cubicBezTo>
                      <a:pt x="383848" y="3034"/>
                      <a:pt x="754041" y="688805"/>
                      <a:pt x="769214" y="1110582"/>
                    </a:cubicBezTo>
                    <a:cubicBezTo>
                      <a:pt x="763164" y="1760939"/>
                      <a:pt x="485720" y="2148949"/>
                      <a:pt x="0" y="2166176"/>
                    </a:cubicBezTo>
                    <a:lnTo>
                      <a:pt x="0" y="1147"/>
                    </a:lnTo>
                    <a:close/>
                  </a:path>
                </a:pathLst>
              </a:custGeom>
              <a:solidFill>
                <a:srgbClr val="D6E6E9">
                  <a:alpha val="49411"/>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660" name="Google Shape;660;p7"/>
              <p:cNvSpPr/>
              <p:nvPr/>
            </p:nvSpPr>
            <p:spPr>
              <a:xfrm>
                <a:off x="3806184" y="2777603"/>
                <a:ext cx="769213" cy="2165396"/>
              </a:xfrm>
              <a:custGeom>
                <a:rect b="b" l="l" r="r" t="t"/>
                <a:pathLst>
                  <a:path extrusionOk="0" h="2165396" w="769213">
                    <a:moveTo>
                      <a:pt x="769213" y="0"/>
                    </a:moveTo>
                    <a:lnTo>
                      <a:pt x="769213" y="2165029"/>
                    </a:lnTo>
                    <a:lnTo>
                      <a:pt x="764662" y="2165396"/>
                    </a:lnTo>
                    <a:cubicBezTo>
                      <a:pt x="303437" y="2147190"/>
                      <a:pt x="6069" y="1783065"/>
                      <a:pt x="0" y="1127640"/>
                    </a:cubicBezTo>
                    <a:cubicBezTo>
                      <a:pt x="5997" y="716807"/>
                      <a:pt x="385407" y="3691"/>
                      <a:pt x="769213" y="0"/>
                    </a:cubicBezTo>
                    <a:close/>
                  </a:path>
                </a:pathLst>
              </a:custGeom>
              <a:solidFill>
                <a:srgbClr val="D6E6E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grpSp>
        <p:sp>
          <p:nvSpPr>
            <p:cNvPr id="661" name="Google Shape;661;p7"/>
            <p:cNvSpPr txBox="1"/>
            <p:nvPr/>
          </p:nvSpPr>
          <p:spPr>
            <a:xfrm>
              <a:off x="648351" y="2446766"/>
              <a:ext cx="301200" cy="4617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accent2"/>
                  </a:solidFill>
                  <a:latin typeface="Arial"/>
                  <a:ea typeface="Arial"/>
                  <a:cs typeface="Arial"/>
                  <a:sym typeface="Arial"/>
                </a:rPr>
                <a:t>$</a:t>
              </a:r>
              <a:endParaRPr b="1" i="0" sz="1800" u="none" cap="none" strike="noStrike">
                <a:solidFill>
                  <a:schemeClr val="accent2"/>
                </a:solidFill>
                <a:latin typeface="Arial"/>
                <a:ea typeface="Arial"/>
                <a:cs typeface="Arial"/>
                <a:sym typeface="Arial"/>
              </a:endParaRPr>
            </a:p>
          </p:txBody>
        </p:sp>
      </p:grpSp>
      <p:grpSp>
        <p:nvGrpSpPr>
          <p:cNvPr id="662" name="Google Shape;662;p7"/>
          <p:cNvGrpSpPr/>
          <p:nvPr/>
        </p:nvGrpSpPr>
        <p:grpSpPr>
          <a:xfrm>
            <a:off x="2891980" y="3873789"/>
            <a:ext cx="285981" cy="441464"/>
            <a:chOff x="611696" y="2420662"/>
            <a:chExt cx="356363" cy="505802"/>
          </a:xfrm>
        </p:grpSpPr>
        <p:grpSp>
          <p:nvGrpSpPr>
            <p:cNvPr id="663" name="Google Shape;663;p7"/>
            <p:cNvGrpSpPr/>
            <p:nvPr/>
          </p:nvGrpSpPr>
          <p:grpSpPr>
            <a:xfrm>
              <a:off x="611696" y="2420662"/>
              <a:ext cx="356363" cy="505802"/>
              <a:chOff x="3806184" y="2777603"/>
              <a:chExt cx="1526178" cy="2166176"/>
            </a:xfrm>
          </p:grpSpPr>
          <p:sp>
            <p:nvSpPr>
              <p:cNvPr id="664" name="Google Shape;664;p7"/>
              <p:cNvSpPr/>
              <p:nvPr/>
            </p:nvSpPr>
            <p:spPr>
              <a:xfrm>
                <a:off x="4563148" y="2777603"/>
                <a:ext cx="769214" cy="2166176"/>
              </a:xfrm>
              <a:custGeom>
                <a:rect b="b" l="l" r="r" t="t"/>
                <a:pathLst>
                  <a:path extrusionOk="0" h="2166176" w="769214">
                    <a:moveTo>
                      <a:pt x="13655" y="0"/>
                    </a:moveTo>
                    <a:cubicBezTo>
                      <a:pt x="383848" y="3034"/>
                      <a:pt x="754041" y="688805"/>
                      <a:pt x="769214" y="1110582"/>
                    </a:cubicBezTo>
                    <a:cubicBezTo>
                      <a:pt x="763164" y="1760939"/>
                      <a:pt x="485720" y="2148949"/>
                      <a:pt x="0" y="2166176"/>
                    </a:cubicBezTo>
                    <a:lnTo>
                      <a:pt x="0" y="1147"/>
                    </a:lnTo>
                    <a:close/>
                  </a:path>
                </a:pathLst>
              </a:custGeom>
              <a:solidFill>
                <a:srgbClr val="D6E6E9">
                  <a:alpha val="49411"/>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665" name="Google Shape;665;p7"/>
              <p:cNvSpPr/>
              <p:nvPr/>
            </p:nvSpPr>
            <p:spPr>
              <a:xfrm>
                <a:off x="3806184" y="2777603"/>
                <a:ext cx="769213" cy="2165396"/>
              </a:xfrm>
              <a:custGeom>
                <a:rect b="b" l="l" r="r" t="t"/>
                <a:pathLst>
                  <a:path extrusionOk="0" h="2165396" w="769213">
                    <a:moveTo>
                      <a:pt x="769213" y="0"/>
                    </a:moveTo>
                    <a:lnTo>
                      <a:pt x="769213" y="2165029"/>
                    </a:lnTo>
                    <a:lnTo>
                      <a:pt x="764662" y="2165396"/>
                    </a:lnTo>
                    <a:cubicBezTo>
                      <a:pt x="303437" y="2147190"/>
                      <a:pt x="6069" y="1783065"/>
                      <a:pt x="0" y="1127640"/>
                    </a:cubicBezTo>
                    <a:cubicBezTo>
                      <a:pt x="5997" y="716807"/>
                      <a:pt x="385407" y="3691"/>
                      <a:pt x="769213" y="0"/>
                    </a:cubicBezTo>
                    <a:close/>
                  </a:path>
                </a:pathLst>
              </a:custGeom>
              <a:solidFill>
                <a:srgbClr val="D6E6E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grpSp>
        <p:sp>
          <p:nvSpPr>
            <p:cNvPr id="666" name="Google Shape;666;p7"/>
            <p:cNvSpPr txBox="1"/>
            <p:nvPr/>
          </p:nvSpPr>
          <p:spPr>
            <a:xfrm>
              <a:off x="648351" y="2446766"/>
              <a:ext cx="301200" cy="4617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accent2"/>
                  </a:solidFill>
                  <a:latin typeface="Arial"/>
                  <a:ea typeface="Arial"/>
                  <a:cs typeface="Arial"/>
                  <a:sym typeface="Arial"/>
                </a:rPr>
                <a:t>$</a:t>
              </a:r>
              <a:endParaRPr b="1" i="0" sz="1800" u="none" cap="none" strike="noStrike">
                <a:solidFill>
                  <a:schemeClr val="accent2"/>
                </a:solidFill>
                <a:latin typeface="Arial"/>
                <a:ea typeface="Arial"/>
                <a:cs typeface="Arial"/>
                <a:sym typeface="Arial"/>
              </a:endParaRPr>
            </a:p>
          </p:txBody>
        </p:sp>
      </p:grpSp>
      <p:grpSp>
        <p:nvGrpSpPr>
          <p:cNvPr id="667" name="Google Shape;667;p7"/>
          <p:cNvGrpSpPr/>
          <p:nvPr/>
        </p:nvGrpSpPr>
        <p:grpSpPr>
          <a:xfrm>
            <a:off x="3497143" y="3395440"/>
            <a:ext cx="285981" cy="441464"/>
            <a:chOff x="611696" y="2420662"/>
            <a:chExt cx="356363" cy="505802"/>
          </a:xfrm>
        </p:grpSpPr>
        <p:grpSp>
          <p:nvGrpSpPr>
            <p:cNvPr id="668" name="Google Shape;668;p7"/>
            <p:cNvGrpSpPr/>
            <p:nvPr/>
          </p:nvGrpSpPr>
          <p:grpSpPr>
            <a:xfrm>
              <a:off x="611696" y="2420662"/>
              <a:ext cx="356363" cy="505802"/>
              <a:chOff x="3806184" y="2777603"/>
              <a:chExt cx="1526178" cy="2166176"/>
            </a:xfrm>
          </p:grpSpPr>
          <p:sp>
            <p:nvSpPr>
              <p:cNvPr id="669" name="Google Shape;669;p7"/>
              <p:cNvSpPr/>
              <p:nvPr/>
            </p:nvSpPr>
            <p:spPr>
              <a:xfrm>
                <a:off x="4563148" y="2777603"/>
                <a:ext cx="769214" cy="2166176"/>
              </a:xfrm>
              <a:custGeom>
                <a:rect b="b" l="l" r="r" t="t"/>
                <a:pathLst>
                  <a:path extrusionOk="0" h="2166176" w="769214">
                    <a:moveTo>
                      <a:pt x="13655" y="0"/>
                    </a:moveTo>
                    <a:cubicBezTo>
                      <a:pt x="383848" y="3034"/>
                      <a:pt x="754041" y="688805"/>
                      <a:pt x="769214" y="1110582"/>
                    </a:cubicBezTo>
                    <a:cubicBezTo>
                      <a:pt x="763164" y="1760939"/>
                      <a:pt x="485720" y="2148949"/>
                      <a:pt x="0" y="2166176"/>
                    </a:cubicBezTo>
                    <a:lnTo>
                      <a:pt x="0" y="1147"/>
                    </a:lnTo>
                    <a:close/>
                  </a:path>
                </a:pathLst>
              </a:custGeom>
              <a:solidFill>
                <a:srgbClr val="E7F0F1">
                  <a:alpha val="49411"/>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670" name="Google Shape;670;p7"/>
              <p:cNvSpPr/>
              <p:nvPr/>
            </p:nvSpPr>
            <p:spPr>
              <a:xfrm>
                <a:off x="3806184" y="2777603"/>
                <a:ext cx="769213" cy="2165396"/>
              </a:xfrm>
              <a:custGeom>
                <a:rect b="b" l="l" r="r" t="t"/>
                <a:pathLst>
                  <a:path extrusionOk="0" h="2165396" w="769213">
                    <a:moveTo>
                      <a:pt x="769213" y="0"/>
                    </a:moveTo>
                    <a:lnTo>
                      <a:pt x="769213" y="2165029"/>
                    </a:lnTo>
                    <a:lnTo>
                      <a:pt x="764662" y="2165396"/>
                    </a:lnTo>
                    <a:cubicBezTo>
                      <a:pt x="303437" y="2147190"/>
                      <a:pt x="6069" y="1783065"/>
                      <a:pt x="0" y="1127640"/>
                    </a:cubicBezTo>
                    <a:cubicBezTo>
                      <a:pt x="5997" y="716807"/>
                      <a:pt x="385407" y="3691"/>
                      <a:pt x="769213" y="0"/>
                    </a:cubicBezTo>
                    <a:close/>
                  </a:path>
                </a:pathLst>
              </a:custGeom>
              <a:solidFill>
                <a:srgbClr val="E7F0F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grpSp>
        <p:sp>
          <p:nvSpPr>
            <p:cNvPr id="671" name="Google Shape;671;p7"/>
            <p:cNvSpPr txBox="1"/>
            <p:nvPr/>
          </p:nvSpPr>
          <p:spPr>
            <a:xfrm>
              <a:off x="648351" y="2446766"/>
              <a:ext cx="301200" cy="4617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accent3"/>
                  </a:solidFill>
                  <a:latin typeface="Arial"/>
                  <a:ea typeface="Arial"/>
                  <a:cs typeface="Arial"/>
                  <a:sym typeface="Arial"/>
                </a:rPr>
                <a:t>$</a:t>
              </a:r>
              <a:endParaRPr b="1" i="0" sz="1800" u="none" cap="none" strike="noStrike">
                <a:solidFill>
                  <a:schemeClr val="accent3"/>
                </a:solidFill>
                <a:latin typeface="Arial"/>
                <a:ea typeface="Arial"/>
                <a:cs typeface="Arial"/>
                <a:sym typeface="Arial"/>
              </a:endParaRPr>
            </a:p>
          </p:txBody>
        </p:sp>
      </p:grpSp>
      <p:grpSp>
        <p:nvGrpSpPr>
          <p:cNvPr id="672" name="Google Shape;672;p7"/>
          <p:cNvGrpSpPr/>
          <p:nvPr/>
        </p:nvGrpSpPr>
        <p:grpSpPr>
          <a:xfrm>
            <a:off x="3900585" y="3395440"/>
            <a:ext cx="285981" cy="441464"/>
            <a:chOff x="611696" y="2420662"/>
            <a:chExt cx="356363" cy="505802"/>
          </a:xfrm>
        </p:grpSpPr>
        <p:grpSp>
          <p:nvGrpSpPr>
            <p:cNvPr id="673" name="Google Shape;673;p7"/>
            <p:cNvGrpSpPr/>
            <p:nvPr/>
          </p:nvGrpSpPr>
          <p:grpSpPr>
            <a:xfrm>
              <a:off x="611696" y="2420662"/>
              <a:ext cx="356363" cy="505802"/>
              <a:chOff x="3806184" y="2777603"/>
              <a:chExt cx="1526178" cy="2166176"/>
            </a:xfrm>
          </p:grpSpPr>
          <p:sp>
            <p:nvSpPr>
              <p:cNvPr id="674" name="Google Shape;674;p7"/>
              <p:cNvSpPr/>
              <p:nvPr/>
            </p:nvSpPr>
            <p:spPr>
              <a:xfrm>
                <a:off x="4563148" y="2777603"/>
                <a:ext cx="769214" cy="2166176"/>
              </a:xfrm>
              <a:custGeom>
                <a:rect b="b" l="l" r="r" t="t"/>
                <a:pathLst>
                  <a:path extrusionOk="0" h="2166176" w="769214">
                    <a:moveTo>
                      <a:pt x="13655" y="0"/>
                    </a:moveTo>
                    <a:cubicBezTo>
                      <a:pt x="383848" y="3034"/>
                      <a:pt x="754041" y="688805"/>
                      <a:pt x="769214" y="1110582"/>
                    </a:cubicBezTo>
                    <a:cubicBezTo>
                      <a:pt x="763164" y="1760939"/>
                      <a:pt x="485720" y="2148949"/>
                      <a:pt x="0" y="2166176"/>
                    </a:cubicBezTo>
                    <a:lnTo>
                      <a:pt x="0" y="1147"/>
                    </a:lnTo>
                    <a:close/>
                  </a:path>
                </a:pathLst>
              </a:custGeom>
              <a:solidFill>
                <a:srgbClr val="E7F0F1">
                  <a:alpha val="49411"/>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675" name="Google Shape;675;p7"/>
              <p:cNvSpPr/>
              <p:nvPr/>
            </p:nvSpPr>
            <p:spPr>
              <a:xfrm>
                <a:off x="3806184" y="2777603"/>
                <a:ext cx="769213" cy="2165396"/>
              </a:xfrm>
              <a:custGeom>
                <a:rect b="b" l="l" r="r" t="t"/>
                <a:pathLst>
                  <a:path extrusionOk="0" h="2165396" w="769213">
                    <a:moveTo>
                      <a:pt x="769213" y="0"/>
                    </a:moveTo>
                    <a:lnTo>
                      <a:pt x="769213" y="2165029"/>
                    </a:lnTo>
                    <a:lnTo>
                      <a:pt x="764662" y="2165396"/>
                    </a:lnTo>
                    <a:cubicBezTo>
                      <a:pt x="303437" y="2147190"/>
                      <a:pt x="6069" y="1783065"/>
                      <a:pt x="0" y="1127640"/>
                    </a:cubicBezTo>
                    <a:cubicBezTo>
                      <a:pt x="5997" y="716807"/>
                      <a:pt x="385407" y="3691"/>
                      <a:pt x="769213" y="0"/>
                    </a:cubicBezTo>
                    <a:close/>
                  </a:path>
                </a:pathLst>
              </a:custGeom>
              <a:solidFill>
                <a:srgbClr val="E7F0F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grpSp>
        <p:sp>
          <p:nvSpPr>
            <p:cNvPr id="676" name="Google Shape;676;p7"/>
            <p:cNvSpPr txBox="1"/>
            <p:nvPr/>
          </p:nvSpPr>
          <p:spPr>
            <a:xfrm>
              <a:off x="648351" y="2446766"/>
              <a:ext cx="301200" cy="4617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accent3"/>
                  </a:solidFill>
                  <a:latin typeface="Arial"/>
                  <a:ea typeface="Arial"/>
                  <a:cs typeface="Arial"/>
                  <a:sym typeface="Arial"/>
                </a:rPr>
                <a:t>$</a:t>
              </a:r>
              <a:endParaRPr b="1" i="0" sz="1800" u="none" cap="none" strike="noStrike">
                <a:solidFill>
                  <a:schemeClr val="accent3"/>
                </a:solidFill>
                <a:latin typeface="Arial"/>
                <a:ea typeface="Arial"/>
                <a:cs typeface="Arial"/>
                <a:sym typeface="Arial"/>
              </a:endParaRPr>
            </a:p>
          </p:txBody>
        </p:sp>
      </p:grpSp>
      <p:grpSp>
        <p:nvGrpSpPr>
          <p:cNvPr id="677" name="Google Shape;677;p7"/>
          <p:cNvGrpSpPr/>
          <p:nvPr/>
        </p:nvGrpSpPr>
        <p:grpSpPr>
          <a:xfrm>
            <a:off x="3295422" y="3864683"/>
            <a:ext cx="285981" cy="441464"/>
            <a:chOff x="611696" y="2420662"/>
            <a:chExt cx="356363" cy="505802"/>
          </a:xfrm>
        </p:grpSpPr>
        <p:grpSp>
          <p:nvGrpSpPr>
            <p:cNvPr id="678" name="Google Shape;678;p7"/>
            <p:cNvGrpSpPr/>
            <p:nvPr/>
          </p:nvGrpSpPr>
          <p:grpSpPr>
            <a:xfrm>
              <a:off x="611696" y="2420662"/>
              <a:ext cx="356363" cy="505802"/>
              <a:chOff x="3806184" y="2777603"/>
              <a:chExt cx="1526178" cy="2166176"/>
            </a:xfrm>
          </p:grpSpPr>
          <p:sp>
            <p:nvSpPr>
              <p:cNvPr id="679" name="Google Shape;679;p7"/>
              <p:cNvSpPr/>
              <p:nvPr/>
            </p:nvSpPr>
            <p:spPr>
              <a:xfrm>
                <a:off x="4563148" y="2777603"/>
                <a:ext cx="769214" cy="2166176"/>
              </a:xfrm>
              <a:custGeom>
                <a:rect b="b" l="l" r="r" t="t"/>
                <a:pathLst>
                  <a:path extrusionOk="0" h="2166176" w="769214">
                    <a:moveTo>
                      <a:pt x="13655" y="0"/>
                    </a:moveTo>
                    <a:cubicBezTo>
                      <a:pt x="383848" y="3034"/>
                      <a:pt x="754041" y="688805"/>
                      <a:pt x="769214" y="1110582"/>
                    </a:cubicBezTo>
                    <a:cubicBezTo>
                      <a:pt x="763164" y="1760939"/>
                      <a:pt x="485720" y="2148949"/>
                      <a:pt x="0" y="2166176"/>
                    </a:cubicBezTo>
                    <a:lnTo>
                      <a:pt x="0" y="1147"/>
                    </a:lnTo>
                    <a:close/>
                  </a:path>
                </a:pathLst>
              </a:custGeom>
              <a:solidFill>
                <a:srgbClr val="E7F0F1">
                  <a:alpha val="49411"/>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680" name="Google Shape;680;p7"/>
              <p:cNvSpPr/>
              <p:nvPr/>
            </p:nvSpPr>
            <p:spPr>
              <a:xfrm>
                <a:off x="3806184" y="2777603"/>
                <a:ext cx="769213" cy="2165396"/>
              </a:xfrm>
              <a:custGeom>
                <a:rect b="b" l="l" r="r" t="t"/>
                <a:pathLst>
                  <a:path extrusionOk="0" h="2165396" w="769213">
                    <a:moveTo>
                      <a:pt x="769213" y="0"/>
                    </a:moveTo>
                    <a:lnTo>
                      <a:pt x="769213" y="2165029"/>
                    </a:lnTo>
                    <a:lnTo>
                      <a:pt x="764662" y="2165396"/>
                    </a:lnTo>
                    <a:cubicBezTo>
                      <a:pt x="303437" y="2147190"/>
                      <a:pt x="6069" y="1783065"/>
                      <a:pt x="0" y="1127640"/>
                    </a:cubicBezTo>
                    <a:cubicBezTo>
                      <a:pt x="5997" y="716807"/>
                      <a:pt x="385407" y="3691"/>
                      <a:pt x="769213" y="0"/>
                    </a:cubicBezTo>
                    <a:close/>
                  </a:path>
                </a:pathLst>
              </a:custGeom>
              <a:solidFill>
                <a:srgbClr val="E7F0F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grpSp>
        <p:sp>
          <p:nvSpPr>
            <p:cNvPr id="681" name="Google Shape;681;p7"/>
            <p:cNvSpPr txBox="1"/>
            <p:nvPr/>
          </p:nvSpPr>
          <p:spPr>
            <a:xfrm>
              <a:off x="648351" y="2446766"/>
              <a:ext cx="301200" cy="4617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accent3"/>
                  </a:solidFill>
                  <a:latin typeface="Arial"/>
                  <a:ea typeface="Arial"/>
                  <a:cs typeface="Arial"/>
                  <a:sym typeface="Arial"/>
                </a:rPr>
                <a:t>$</a:t>
              </a:r>
              <a:endParaRPr b="1" i="0" sz="1800" u="none" cap="none" strike="noStrike">
                <a:solidFill>
                  <a:schemeClr val="accent3"/>
                </a:solidFill>
                <a:latin typeface="Arial"/>
                <a:ea typeface="Arial"/>
                <a:cs typeface="Arial"/>
                <a:sym typeface="Arial"/>
              </a:endParaRPr>
            </a:p>
          </p:txBody>
        </p:sp>
      </p:grpSp>
      <p:grpSp>
        <p:nvGrpSpPr>
          <p:cNvPr id="682" name="Google Shape;682;p7"/>
          <p:cNvGrpSpPr/>
          <p:nvPr/>
        </p:nvGrpSpPr>
        <p:grpSpPr>
          <a:xfrm>
            <a:off x="3698864" y="3864683"/>
            <a:ext cx="285981" cy="441464"/>
            <a:chOff x="611696" y="2420662"/>
            <a:chExt cx="356363" cy="505802"/>
          </a:xfrm>
        </p:grpSpPr>
        <p:grpSp>
          <p:nvGrpSpPr>
            <p:cNvPr id="683" name="Google Shape;683;p7"/>
            <p:cNvGrpSpPr/>
            <p:nvPr/>
          </p:nvGrpSpPr>
          <p:grpSpPr>
            <a:xfrm>
              <a:off x="611696" y="2420662"/>
              <a:ext cx="356363" cy="505802"/>
              <a:chOff x="3806184" y="2777603"/>
              <a:chExt cx="1526178" cy="2166176"/>
            </a:xfrm>
          </p:grpSpPr>
          <p:sp>
            <p:nvSpPr>
              <p:cNvPr id="684" name="Google Shape;684;p7"/>
              <p:cNvSpPr/>
              <p:nvPr/>
            </p:nvSpPr>
            <p:spPr>
              <a:xfrm>
                <a:off x="4563148" y="2777603"/>
                <a:ext cx="769214" cy="2166176"/>
              </a:xfrm>
              <a:custGeom>
                <a:rect b="b" l="l" r="r" t="t"/>
                <a:pathLst>
                  <a:path extrusionOk="0" h="2166176" w="769214">
                    <a:moveTo>
                      <a:pt x="13655" y="0"/>
                    </a:moveTo>
                    <a:cubicBezTo>
                      <a:pt x="383848" y="3034"/>
                      <a:pt x="754041" y="688805"/>
                      <a:pt x="769214" y="1110582"/>
                    </a:cubicBezTo>
                    <a:cubicBezTo>
                      <a:pt x="763164" y="1760939"/>
                      <a:pt x="485720" y="2148949"/>
                      <a:pt x="0" y="2166176"/>
                    </a:cubicBezTo>
                    <a:lnTo>
                      <a:pt x="0" y="1147"/>
                    </a:lnTo>
                    <a:close/>
                  </a:path>
                </a:pathLst>
              </a:custGeom>
              <a:solidFill>
                <a:srgbClr val="E7F0F1">
                  <a:alpha val="49411"/>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685" name="Google Shape;685;p7"/>
              <p:cNvSpPr/>
              <p:nvPr/>
            </p:nvSpPr>
            <p:spPr>
              <a:xfrm>
                <a:off x="3806184" y="2777603"/>
                <a:ext cx="769213" cy="2165396"/>
              </a:xfrm>
              <a:custGeom>
                <a:rect b="b" l="l" r="r" t="t"/>
                <a:pathLst>
                  <a:path extrusionOk="0" h="2165396" w="769213">
                    <a:moveTo>
                      <a:pt x="769213" y="0"/>
                    </a:moveTo>
                    <a:lnTo>
                      <a:pt x="769213" y="2165029"/>
                    </a:lnTo>
                    <a:lnTo>
                      <a:pt x="764662" y="2165396"/>
                    </a:lnTo>
                    <a:cubicBezTo>
                      <a:pt x="303437" y="2147190"/>
                      <a:pt x="6069" y="1783065"/>
                      <a:pt x="0" y="1127640"/>
                    </a:cubicBezTo>
                    <a:cubicBezTo>
                      <a:pt x="5997" y="716807"/>
                      <a:pt x="385407" y="3691"/>
                      <a:pt x="769213" y="0"/>
                    </a:cubicBezTo>
                    <a:close/>
                  </a:path>
                </a:pathLst>
              </a:custGeom>
              <a:solidFill>
                <a:srgbClr val="E7F0F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grpSp>
        <p:sp>
          <p:nvSpPr>
            <p:cNvPr id="686" name="Google Shape;686;p7"/>
            <p:cNvSpPr txBox="1"/>
            <p:nvPr/>
          </p:nvSpPr>
          <p:spPr>
            <a:xfrm>
              <a:off x="648351" y="2446766"/>
              <a:ext cx="301200" cy="4617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accent3"/>
                  </a:solidFill>
                  <a:latin typeface="Arial"/>
                  <a:ea typeface="Arial"/>
                  <a:cs typeface="Arial"/>
                  <a:sym typeface="Arial"/>
                </a:rPr>
                <a:t>$</a:t>
              </a:r>
              <a:endParaRPr b="1" i="0" sz="1800" u="none" cap="none" strike="noStrike">
                <a:solidFill>
                  <a:schemeClr val="accent3"/>
                </a:solidFill>
                <a:latin typeface="Arial"/>
                <a:ea typeface="Arial"/>
                <a:cs typeface="Arial"/>
                <a:sym typeface="Arial"/>
              </a:endParaRPr>
            </a:p>
          </p:txBody>
        </p:sp>
      </p:grpSp>
      <p:grpSp>
        <p:nvGrpSpPr>
          <p:cNvPr id="687" name="Google Shape;687;p7"/>
          <p:cNvGrpSpPr/>
          <p:nvPr/>
        </p:nvGrpSpPr>
        <p:grpSpPr>
          <a:xfrm>
            <a:off x="4102308" y="3864683"/>
            <a:ext cx="285981" cy="441464"/>
            <a:chOff x="611696" y="2420662"/>
            <a:chExt cx="356363" cy="505802"/>
          </a:xfrm>
        </p:grpSpPr>
        <p:grpSp>
          <p:nvGrpSpPr>
            <p:cNvPr id="688" name="Google Shape;688;p7"/>
            <p:cNvGrpSpPr/>
            <p:nvPr/>
          </p:nvGrpSpPr>
          <p:grpSpPr>
            <a:xfrm>
              <a:off x="611696" y="2420662"/>
              <a:ext cx="356363" cy="505802"/>
              <a:chOff x="3806184" y="2777603"/>
              <a:chExt cx="1526178" cy="2166176"/>
            </a:xfrm>
          </p:grpSpPr>
          <p:sp>
            <p:nvSpPr>
              <p:cNvPr id="689" name="Google Shape;689;p7"/>
              <p:cNvSpPr/>
              <p:nvPr/>
            </p:nvSpPr>
            <p:spPr>
              <a:xfrm>
                <a:off x="4563148" y="2777603"/>
                <a:ext cx="769214" cy="2166176"/>
              </a:xfrm>
              <a:custGeom>
                <a:rect b="b" l="l" r="r" t="t"/>
                <a:pathLst>
                  <a:path extrusionOk="0" h="2166176" w="769214">
                    <a:moveTo>
                      <a:pt x="13655" y="0"/>
                    </a:moveTo>
                    <a:cubicBezTo>
                      <a:pt x="383848" y="3034"/>
                      <a:pt x="754041" y="688805"/>
                      <a:pt x="769214" y="1110582"/>
                    </a:cubicBezTo>
                    <a:cubicBezTo>
                      <a:pt x="763164" y="1760939"/>
                      <a:pt x="485720" y="2148949"/>
                      <a:pt x="0" y="2166176"/>
                    </a:cubicBezTo>
                    <a:lnTo>
                      <a:pt x="0" y="1147"/>
                    </a:lnTo>
                    <a:close/>
                  </a:path>
                </a:pathLst>
              </a:custGeom>
              <a:solidFill>
                <a:srgbClr val="E7F0F1">
                  <a:alpha val="49411"/>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690" name="Google Shape;690;p7"/>
              <p:cNvSpPr/>
              <p:nvPr/>
            </p:nvSpPr>
            <p:spPr>
              <a:xfrm>
                <a:off x="3806184" y="2777603"/>
                <a:ext cx="769213" cy="2165396"/>
              </a:xfrm>
              <a:custGeom>
                <a:rect b="b" l="l" r="r" t="t"/>
                <a:pathLst>
                  <a:path extrusionOk="0" h="2165396" w="769213">
                    <a:moveTo>
                      <a:pt x="769213" y="0"/>
                    </a:moveTo>
                    <a:lnTo>
                      <a:pt x="769213" y="2165029"/>
                    </a:lnTo>
                    <a:lnTo>
                      <a:pt x="764662" y="2165396"/>
                    </a:lnTo>
                    <a:cubicBezTo>
                      <a:pt x="303437" y="2147190"/>
                      <a:pt x="6069" y="1783065"/>
                      <a:pt x="0" y="1127640"/>
                    </a:cubicBezTo>
                    <a:cubicBezTo>
                      <a:pt x="5997" y="716807"/>
                      <a:pt x="385407" y="3691"/>
                      <a:pt x="769213" y="0"/>
                    </a:cubicBezTo>
                    <a:close/>
                  </a:path>
                </a:pathLst>
              </a:custGeom>
              <a:solidFill>
                <a:srgbClr val="E7F0F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grpSp>
        <p:sp>
          <p:nvSpPr>
            <p:cNvPr id="691" name="Google Shape;691;p7"/>
            <p:cNvSpPr txBox="1"/>
            <p:nvPr/>
          </p:nvSpPr>
          <p:spPr>
            <a:xfrm>
              <a:off x="648351" y="2446766"/>
              <a:ext cx="301200" cy="4617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accent3"/>
                  </a:solidFill>
                  <a:latin typeface="Arial"/>
                  <a:ea typeface="Arial"/>
                  <a:cs typeface="Arial"/>
                  <a:sym typeface="Arial"/>
                </a:rPr>
                <a:t>$</a:t>
              </a:r>
              <a:endParaRPr b="1" i="0" sz="1800" u="none" cap="none" strike="noStrike">
                <a:solidFill>
                  <a:schemeClr val="accent3"/>
                </a:solidFill>
                <a:latin typeface="Arial"/>
                <a:ea typeface="Arial"/>
                <a:cs typeface="Arial"/>
                <a:sym typeface="Arial"/>
              </a:endParaRPr>
            </a:p>
          </p:txBody>
        </p:sp>
      </p:grpSp>
      <p:sp>
        <p:nvSpPr>
          <p:cNvPr id="692" name="Google Shape;692;p7"/>
          <p:cNvSpPr/>
          <p:nvPr/>
        </p:nvSpPr>
        <p:spPr>
          <a:xfrm>
            <a:off x="0" y="4659825"/>
            <a:ext cx="9144000" cy="4836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693" name="Google Shape;693;p7"/>
          <p:cNvPicPr preferRelativeResize="0"/>
          <p:nvPr/>
        </p:nvPicPr>
        <p:blipFill rotWithShape="1">
          <a:blip r:embed="rId4">
            <a:alphaModFix/>
          </a:blip>
          <a:srcRect b="0" l="0" r="0" t="0"/>
          <a:stretch/>
        </p:blipFill>
        <p:spPr>
          <a:xfrm>
            <a:off x="449215" y="1402424"/>
            <a:ext cx="1381809" cy="1386000"/>
          </a:xfrm>
          <a:prstGeom prst="rect">
            <a:avLst/>
          </a:prstGeom>
          <a:noFill/>
          <a:ln>
            <a:noFill/>
          </a:ln>
        </p:spPr>
      </p:pic>
      <p:pic>
        <p:nvPicPr>
          <p:cNvPr id="694" name="Google Shape;694;p7"/>
          <p:cNvPicPr preferRelativeResize="0"/>
          <p:nvPr/>
        </p:nvPicPr>
        <p:blipFill rotWithShape="1">
          <a:blip r:embed="rId5">
            <a:alphaModFix/>
          </a:blip>
          <a:srcRect b="17782" l="0" r="0" t="13844"/>
          <a:stretch/>
        </p:blipFill>
        <p:spPr>
          <a:xfrm>
            <a:off x="2506825" y="1513853"/>
            <a:ext cx="1459725" cy="1330748"/>
          </a:xfrm>
          <a:prstGeom prst="rect">
            <a:avLst/>
          </a:prstGeom>
          <a:noFill/>
          <a:ln>
            <a:noFill/>
          </a:ln>
        </p:spPr>
      </p:pic>
      <p:grpSp>
        <p:nvGrpSpPr>
          <p:cNvPr id="695" name="Google Shape;695;p7"/>
          <p:cNvGrpSpPr/>
          <p:nvPr/>
        </p:nvGrpSpPr>
        <p:grpSpPr>
          <a:xfrm>
            <a:off x="874764" y="2530909"/>
            <a:ext cx="1158338" cy="413716"/>
            <a:chOff x="6607592" y="3847770"/>
            <a:chExt cx="1023900" cy="365700"/>
          </a:xfrm>
        </p:grpSpPr>
        <p:sp>
          <p:nvSpPr>
            <p:cNvPr id="696" name="Google Shape;696;p7"/>
            <p:cNvSpPr/>
            <p:nvPr/>
          </p:nvSpPr>
          <p:spPr>
            <a:xfrm>
              <a:off x="6607592" y="3847770"/>
              <a:ext cx="1023900" cy="365700"/>
            </a:xfrm>
            <a:prstGeom prst="homePlate">
              <a:avLst>
                <a:gd fmla="val 50000" name="adj"/>
              </a:avLst>
            </a:prstGeom>
            <a:solidFill>
              <a:schemeClr val="accent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697" name="Google Shape;697;p7"/>
            <p:cNvSpPr txBox="1"/>
            <p:nvPr/>
          </p:nvSpPr>
          <p:spPr>
            <a:xfrm>
              <a:off x="6683732" y="3857200"/>
              <a:ext cx="773100" cy="3468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100"/>
                <a:buFont typeface="Arial"/>
                <a:buNone/>
              </a:pPr>
              <a:r>
                <a:rPr b="1" i="0" lang="en" sz="2100" u="none" cap="none" strike="noStrike">
                  <a:solidFill>
                    <a:schemeClr val="lt1"/>
                  </a:solidFill>
                  <a:latin typeface="Arial"/>
                  <a:ea typeface="Arial"/>
                  <a:cs typeface="Arial"/>
                  <a:sym typeface="Arial"/>
                </a:rPr>
                <a:t>BUY</a:t>
              </a:r>
              <a:endParaRPr b="1" i="0" sz="2100" u="none" cap="none" strike="noStrike">
                <a:solidFill>
                  <a:schemeClr val="lt1"/>
                </a:solidFill>
                <a:latin typeface="Arial"/>
                <a:ea typeface="Arial"/>
                <a:cs typeface="Arial"/>
                <a:sym typeface="Arial"/>
              </a:endParaRPr>
            </a:p>
          </p:txBody>
        </p:sp>
      </p:grpSp>
      <p:grpSp>
        <p:nvGrpSpPr>
          <p:cNvPr id="698" name="Google Shape;698;p7"/>
          <p:cNvGrpSpPr/>
          <p:nvPr/>
        </p:nvGrpSpPr>
        <p:grpSpPr>
          <a:xfrm>
            <a:off x="5953014" y="1614459"/>
            <a:ext cx="1158338" cy="413716"/>
            <a:chOff x="6607592" y="3847770"/>
            <a:chExt cx="1023900" cy="365700"/>
          </a:xfrm>
        </p:grpSpPr>
        <p:sp>
          <p:nvSpPr>
            <p:cNvPr id="699" name="Google Shape;699;p7"/>
            <p:cNvSpPr/>
            <p:nvPr/>
          </p:nvSpPr>
          <p:spPr>
            <a:xfrm>
              <a:off x="6607592" y="3847770"/>
              <a:ext cx="1023900" cy="365700"/>
            </a:xfrm>
            <a:prstGeom prst="homePlate">
              <a:avLst>
                <a:gd fmla="val 50000" name="adj"/>
              </a:avLst>
            </a:prstGeom>
            <a:solidFill>
              <a:schemeClr val="accent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700" name="Google Shape;700;p7"/>
            <p:cNvSpPr txBox="1"/>
            <p:nvPr/>
          </p:nvSpPr>
          <p:spPr>
            <a:xfrm>
              <a:off x="6683732" y="3857200"/>
              <a:ext cx="773100" cy="3468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100"/>
                <a:buFont typeface="Arial"/>
                <a:buNone/>
              </a:pPr>
              <a:r>
                <a:rPr b="1" i="0" lang="en" sz="2100" u="none" cap="none" strike="noStrike">
                  <a:solidFill>
                    <a:schemeClr val="lt1"/>
                  </a:solidFill>
                  <a:latin typeface="Arial"/>
                  <a:ea typeface="Arial"/>
                  <a:cs typeface="Arial"/>
                  <a:sym typeface="Arial"/>
                </a:rPr>
                <a:t>BUY</a:t>
              </a:r>
              <a:endParaRPr b="1" i="0" sz="2100" u="none" cap="none" strike="noStrike">
                <a:solidFill>
                  <a:schemeClr val="lt1"/>
                </a:solidFill>
                <a:latin typeface="Arial"/>
                <a:ea typeface="Arial"/>
                <a:cs typeface="Arial"/>
                <a:sym typeface="Arial"/>
              </a:endParaRPr>
            </a:p>
          </p:txBody>
        </p:sp>
      </p:grpSp>
      <p:grpSp>
        <p:nvGrpSpPr>
          <p:cNvPr id="701" name="Google Shape;701;p7"/>
          <p:cNvGrpSpPr/>
          <p:nvPr/>
        </p:nvGrpSpPr>
        <p:grpSpPr>
          <a:xfrm flipH="1">
            <a:off x="3540609" y="2040959"/>
            <a:ext cx="1158338" cy="413716"/>
            <a:chOff x="6607592" y="3847770"/>
            <a:chExt cx="1023900" cy="365700"/>
          </a:xfrm>
        </p:grpSpPr>
        <p:sp>
          <p:nvSpPr>
            <p:cNvPr id="702" name="Google Shape;702;p7"/>
            <p:cNvSpPr/>
            <p:nvPr/>
          </p:nvSpPr>
          <p:spPr>
            <a:xfrm>
              <a:off x="6607592" y="3847770"/>
              <a:ext cx="1023900" cy="365700"/>
            </a:xfrm>
            <a:prstGeom prst="homePlate">
              <a:avLst>
                <a:gd fmla="val 50000" name="adj"/>
              </a:avLst>
            </a:prstGeom>
            <a:solidFill>
              <a:schemeClr val="accent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703" name="Google Shape;703;p7"/>
            <p:cNvSpPr txBox="1"/>
            <p:nvPr/>
          </p:nvSpPr>
          <p:spPr>
            <a:xfrm>
              <a:off x="6640861" y="3857220"/>
              <a:ext cx="872700" cy="3468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100"/>
                <a:buFont typeface="Arial"/>
                <a:buNone/>
              </a:pPr>
              <a:r>
                <a:rPr b="1" i="0" lang="en" sz="2100" u="none" cap="none" strike="noStrike">
                  <a:solidFill>
                    <a:schemeClr val="lt1"/>
                  </a:solidFill>
                  <a:latin typeface="Arial"/>
                  <a:ea typeface="Arial"/>
                  <a:cs typeface="Arial"/>
                  <a:sym typeface="Arial"/>
                </a:rPr>
                <a:t>HOLD</a:t>
              </a:r>
              <a:endParaRPr b="1" i="0" sz="2100" u="none" cap="none" strike="noStrike">
                <a:solidFill>
                  <a:schemeClr val="lt1"/>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Approach 1: considering momentum effect - Weixiao</a:t>
            </a:r>
            <a:endParaRPr/>
          </a:p>
        </p:txBody>
      </p:sp>
      <p:sp>
        <p:nvSpPr>
          <p:cNvPr id="709" name="Google Shape;709;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900">
                <a:solidFill>
                  <a:srgbClr val="000000"/>
                </a:solidFill>
              </a:rPr>
              <a:t>Case study: </a:t>
            </a:r>
            <a:r>
              <a:rPr lang="en" sz="1900">
                <a:solidFill>
                  <a:schemeClr val="dk1"/>
                </a:solidFill>
              </a:rPr>
              <a:t>figures</a:t>
            </a:r>
            <a:endParaRPr sz="1900">
              <a:solidFill>
                <a:srgbClr val="000000"/>
              </a:solidFill>
            </a:endParaRPr>
          </a:p>
          <a:p>
            <a:pPr indent="0" lvl="0" marL="0" rtl="0" algn="l">
              <a:lnSpc>
                <a:spcPct val="115000"/>
              </a:lnSpc>
              <a:spcBef>
                <a:spcPts val="800"/>
              </a:spcBef>
              <a:spcAft>
                <a:spcPts val="0"/>
              </a:spcAft>
              <a:buSzPts val="1800"/>
              <a:buNone/>
            </a:pPr>
            <a:r>
              <a:t/>
            </a:r>
            <a:endParaRPr sz="1900">
              <a:solidFill>
                <a:srgbClr val="000000"/>
              </a:solidFill>
            </a:endParaRPr>
          </a:p>
          <a:p>
            <a:pPr indent="0" lvl="0" marL="0" rtl="0" algn="l">
              <a:lnSpc>
                <a:spcPct val="115000"/>
              </a:lnSpc>
              <a:spcBef>
                <a:spcPts val="800"/>
              </a:spcBef>
              <a:spcAft>
                <a:spcPts val="0"/>
              </a:spcAft>
              <a:buSzPts val="1800"/>
              <a:buNone/>
            </a:pPr>
            <a:r>
              <a:t/>
            </a:r>
            <a:endParaRPr sz="1900">
              <a:solidFill>
                <a:srgbClr val="000000"/>
              </a:solidFill>
            </a:endParaRPr>
          </a:p>
          <a:p>
            <a:pPr indent="0" lvl="0" marL="0" rtl="0" algn="l">
              <a:lnSpc>
                <a:spcPct val="115000"/>
              </a:lnSpc>
              <a:spcBef>
                <a:spcPts val="800"/>
              </a:spcBef>
              <a:spcAft>
                <a:spcPts val="1600"/>
              </a:spcAft>
              <a:buSzPts val="1800"/>
              <a:buNone/>
            </a:pPr>
            <a:r>
              <a:t/>
            </a:r>
            <a:endParaRPr sz="1900"/>
          </a:p>
        </p:txBody>
      </p:sp>
      <p:pic>
        <p:nvPicPr>
          <p:cNvPr id="710" name="Google Shape;710;p8"/>
          <p:cNvPicPr preferRelativeResize="0"/>
          <p:nvPr/>
        </p:nvPicPr>
        <p:blipFill rotWithShape="1">
          <a:blip r:embed="rId3">
            <a:alphaModFix/>
          </a:blip>
          <a:srcRect b="0" l="0" r="0" t="0"/>
          <a:stretch/>
        </p:blipFill>
        <p:spPr>
          <a:xfrm>
            <a:off x="-4" y="0"/>
            <a:ext cx="9071658" cy="5143500"/>
          </a:xfrm>
          <a:prstGeom prst="rect">
            <a:avLst/>
          </a:prstGeom>
          <a:noFill/>
          <a:ln>
            <a:noFill/>
          </a:ln>
        </p:spPr>
      </p:pic>
      <p:pic>
        <p:nvPicPr>
          <p:cNvPr id="711" name="Google Shape;711;p8"/>
          <p:cNvPicPr preferRelativeResize="0"/>
          <p:nvPr/>
        </p:nvPicPr>
        <p:blipFill rotWithShape="1">
          <a:blip r:embed="rId4">
            <a:alphaModFix/>
          </a:blip>
          <a:srcRect b="0" l="0" r="0" t="0"/>
          <a:stretch/>
        </p:blipFill>
        <p:spPr>
          <a:xfrm>
            <a:off x="2316420" y="0"/>
            <a:ext cx="1084080" cy="1087375"/>
          </a:xfrm>
          <a:prstGeom prst="rect">
            <a:avLst/>
          </a:prstGeom>
          <a:noFill/>
          <a:ln>
            <a:noFill/>
          </a:ln>
        </p:spPr>
      </p:pic>
      <p:sp>
        <p:nvSpPr>
          <p:cNvPr id="712" name="Google Shape;712;p8"/>
          <p:cNvSpPr txBox="1"/>
          <p:nvPr/>
        </p:nvSpPr>
        <p:spPr>
          <a:xfrm rot="-751">
            <a:off x="453901" y="1184563"/>
            <a:ext cx="4118100" cy="85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accent5"/>
                </a:solidFill>
                <a:latin typeface="Arial"/>
                <a:ea typeface="Arial"/>
                <a:cs typeface="Arial"/>
                <a:sym typeface="Arial"/>
              </a:rPr>
              <a:t>Our approach suggests BUY when </a:t>
            </a:r>
            <a:r>
              <a:rPr b="1" i="0" lang="en" sz="1800" u="none" cap="none" strike="noStrike">
                <a:solidFill>
                  <a:srgbClr val="CC0000"/>
                </a:solidFill>
                <a:latin typeface="Arial"/>
                <a:ea typeface="Arial"/>
                <a:cs typeface="Arial"/>
                <a:sym typeface="Arial"/>
              </a:rPr>
              <a:t>red line</a:t>
            </a:r>
            <a:r>
              <a:rPr b="0" i="0" lang="en" sz="1800" u="none" cap="none" strike="noStrike">
                <a:solidFill>
                  <a:schemeClr val="accent5"/>
                </a:solidFill>
                <a:latin typeface="Arial"/>
                <a:ea typeface="Arial"/>
                <a:cs typeface="Arial"/>
                <a:sym typeface="Arial"/>
              </a:rPr>
              <a:t> higher than </a:t>
            </a:r>
            <a:r>
              <a:rPr b="1" i="0" lang="en" sz="1800" u="none" cap="none" strike="noStrike">
                <a:solidFill>
                  <a:srgbClr val="6AA84F"/>
                </a:solidFill>
                <a:latin typeface="Arial"/>
                <a:ea typeface="Arial"/>
                <a:cs typeface="Arial"/>
                <a:sym typeface="Arial"/>
              </a:rPr>
              <a:t>green line.</a:t>
            </a:r>
            <a:endParaRPr b="1" i="0" sz="1800" u="none" cap="none" strike="noStrike">
              <a:solidFill>
                <a:srgbClr val="6AA84F"/>
              </a:solidFill>
              <a:latin typeface="Arial"/>
              <a:ea typeface="Arial"/>
              <a:cs typeface="Arial"/>
              <a:sym typeface="Arial"/>
            </a:endParaRPr>
          </a:p>
        </p:txBody>
      </p:sp>
      <p:sp>
        <p:nvSpPr>
          <p:cNvPr id="713" name="Google Shape;713;p8"/>
          <p:cNvSpPr txBox="1"/>
          <p:nvPr/>
        </p:nvSpPr>
        <p:spPr>
          <a:xfrm>
            <a:off x="359325" y="1735900"/>
            <a:ext cx="3699000" cy="957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800"/>
              </a:spcAft>
              <a:buClr>
                <a:srgbClr val="000000"/>
              </a:buClr>
              <a:buSzPts val="1900"/>
              <a:buFont typeface="Arial"/>
              <a:buNone/>
            </a:pPr>
            <a:r>
              <a:rPr b="0" i="0" lang="en" sz="1900" u="none" cap="none" strike="noStrike">
                <a:solidFill>
                  <a:schemeClr val="dk1"/>
                </a:solidFill>
                <a:latin typeface="Arial"/>
                <a:ea typeface="Arial"/>
                <a:cs typeface="Arial"/>
                <a:sym typeface="Arial"/>
              </a:rPr>
              <a:t> (monthly price &gt; 200-day SMA)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Approach 1: considering momentum effect - Weixiao</a:t>
            </a:r>
            <a:endParaRPr/>
          </a:p>
        </p:txBody>
      </p:sp>
      <p:sp>
        <p:nvSpPr>
          <p:cNvPr id="719" name="Google Shape;719;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900">
                <a:solidFill>
                  <a:srgbClr val="000000"/>
                </a:solidFill>
              </a:rPr>
              <a:t>Case study: </a:t>
            </a:r>
            <a:r>
              <a:rPr lang="en" sz="1900">
                <a:solidFill>
                  <a:schemeClr val="dk1"/>
                </a:solidFill>
              </a:rPr>
              <a:t>figures</a:t>
            </a:r>
            <a:endParaRPr sz="1900">
              <a:solidFill>
                <a:srgbClr val="000000"/>
              </a:solidFill>
            </a:endParaRPr>
          </a:p>
          <a:p>
            <a:pPr indent="0" lvl="0" marL="0" rtl="0" algn="l">
              <a:lnSpc>
                <a:spcPct val="115000"/>
              </a:lnSpc>
              <a:spcBef>
                <a:spcPts val="800"/>
              </a:spcBef>
              <a:spcAft>
                <a:spcPts val="0"/>
              </a:spcAft>
              <a:buSzPts val="1800"/>
              <a:buNone/>
            </a:pPr>
            <a:r>
              <a:t/>
            </a:r>
            <a:endParaRPr sz="1900">
              <a:solidFill>
                <a:srgbClr val="000000"/>
              </a:solidFill>
            </a:endParaRPr>
          </a:p>
          <a:p>
            <a:pPr indent="0" lvl="0" marL="0" rtl="0" algn="l">
              <a:lnSpc>
                <a:spcPct val="115000"/>
              </a:lnSpc>
              <a:spcBef>
                <a:spcPts val="800"/>
              </a:spcBef>
              <a:spcAft>
                <a:spcPts val="0"/>
              </a:spcAft>
              <a:buSzPts val="1800"/>
              <a:buNone/>
            </a:pPr>
            <a:r>
              <a:t/>
            </a:r>
            <a:endParaRPr sz="1900">
              <a:solidFill>
                <a:srgbClr val="000000"/>
              </a:solidFill>
            </a:endParaRPr>
          </a:p>
          <a:p>
            <a:pPr indent="0" lvl="0" marL="0" rtl="0" algn="l">
              <a:lnSpc>
                <a:spcPct val="115000"/>
              </a:lnSpc>
              <a:spcBef>
                <a:spcPts val="800"/>
              </a:spcBef>
              <a:spcAft>
                <a:spcPts val="1600"/>
              </a:spcAft>
              <a:buSzPts val="1800"/>
              <a:buNone/>
            </a:pPr>
            <a:r>
              <a:t/>
            </a:r>
            <a:endParaRPr sz="1900"/>
          </a:p>
        </p:txBody>
      </p:sp>
      <p:pic>
        <p:nvPicPr>
          <p:cNvPr id="720" name="Google Shape;720;p9"/>
          <p:cNvPicPr preferRelativeResize="0"/>
          <p:nvPr/>
        </p:nvPicPr>
        <p:blipFill rotWithShape="1">
          <a:blip r:embed="rId3">
            <a:alphaModFix/>
          </a:blip>
          <a:srcRect b="0" l="0" r="0" t="0"/>
          <a:stretch/>
        </p:blipFill>
        <p:spPr>
          <a:xfrm>
            <a:off x="-4" y="0"/>
            <a:ext cx="9071658" cy="5143500"/>
          </a:xfrm>
          <a:prstGeom prst="rect">
            <a:avLst/>
          </a:prstGeom>
          <a:noFill/>
          <a:ln>
            <a:noFill/>
          </a:ln>
        </p:spPr>
      </p:pic>
      <p:pic>
        <p:nvPicPr>
          <p:cNvPr id="721" name="Google Shape;721;p9"/>
          <p:cNvPicPr preferRelativeResize="0"/>
          <p:nvPr/>
        </p:nvPicPr>
        <p:blipFill rotWithShape="1">
          <a:blip r:embed="rId4">
            <a:alphaModFix/>
          </a:blip>
          <a:srcRect b="0" l="0" r="0" t="0"/>
          <a:stretch/>
        </p:blipFill>
        <p:spPr>
          <a:xfrm>
            <a:off x="2316420" y="0"/>
            <a:ext cx="1084080" cy="1087375"/>
          </a:xfrm>
          <a:prstGeom prst="rect">
            <a:avLst/>
          </a:prstGeom>
          <a:noFill/>
          <a:ln>
            <a:noFill/>
          </a:ln>
        </p:spPr>
      </p:pic>
      <p:sp>
        <p:nvSpPr>
          <p:cNvPr id="722" name="Google Shape;722;p9"/>
          <p:cNvSpPr/>
          <p:nvPr/>
        </p:nvSpPr>
        <p:spPr>
          <a:xfrm rot="-1062119">
            <a:off x="2053580" y="1777549"/>
            <a:ext cx="4479290" cy="1523898"/>
          </a:xfrm>
          <a:prstGeom prst="roundRect">
            <a:avLst>
              <a:gd fmla="val 16667"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5"/>
              </a:solidFill>
              <a:latin typeface="Arial"/>
              <a:ea typeface="Arial"/>
              <a:cs typeface="Arial"/>
              <a:sym typeface="Arial"/>
            </a:endParaRPr>
          </a:p>
        </p:txBody>
      </p:sp>
      <p:sp>
        <p:nvSpPr>
          <p:cNvPr id="723" name="Google Shape;723;p9"/>
          <p:cNvSpPr txBox="1"/>
          <p:nvPr/>
        </p:nvSpPr>
        <p:spPr>
          <a:xfrm rot="-751">
            <a:off x="453901" y="1184563"/>
            <a:ext cx="4118100" cy="85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accent5"/>
                </a:solidFill>
                <a:latin typeface="Arial"/>
                <a:ea typeface="Arial"/>
                <a:cs typeface="Arial"/>
                <a:sym typeface="Arial"/>
              </a:rPr>
              <a:t>Our approach suggests BUY when </a:t>
            </a:r>
            <a:r>
              <a:rPr b="1" i="0" lang="en" sz="1800" u="none" cap="none" strike="noStrike">
                <a:solidFill>
                  <a:srgbClr val="CC0000"/>
                </a:solidFill>
                <a:latin typeface="Arial"/>
                <a:ea typeface="Arial"/>
                <a:cs typeface="Arial"/>
                <a:sym typeface="Arial"/>
              </a:rPr>
              <a:t>red line</a:t>
            </a:r>
            <a:r>
              <a:rPr b="0" i="0" lang="en" sz="1800" u="none" cap="none" strike="noStrike">
                <a:solidFill>
                  <a:schemeClr val="accent5"/>
                </a:solidFill>
                <a:latin typeface="Arial"/>
                <a:ea typeface="Arial"/>
                <a:cs typeface="Arial"/>
                <a:sym typeface="Arial"/>
              </a:rPr>
              <a:t> higher than </a:t>
            </a:r>
            <a:r>
              <a:rPr b="1" i="0" lang="en" sz="1800" u="none" cap="none" strike="noStrike">
                <a:solidFill>
                  <a:srgbClr val="6AA84F"/>
                </a:solidFill>
                <a:latin typeface="Arial"/>
                <a:ea typeface="Arial"/>
                <a:cs typeface="Arial"/>
                <a:sym typeface="Arial"/>
              </a:rPr>
              <a:t>green line.</a:t>
            </a:r>
            <a:endParaRPr b="1" i="0" sz="1800" u="none" cap="none" strike="noStrike">
              <a:solidFill>
                <a:srgbClr val="6AA84F"/>
              </a:solidFill>
              <a:latin typeface="Arial"/>
              <a:ea typeface="Arial"/>
              <a:cs typeface="Arial"/>
              <a:sym typeface="Arial"/>
            </a:endParaRPr>
          </a:p>
        </p:txBody>
      </p:sp>
      <p:sp>
        <p:nvSpPr>
          <p:cNvPr id="724" name="Google Shape;724;p9"/>
          <p:cNvSpPr/>
          <p:nvPr/>
        </p:nvSpPr>
        <p:spPr>
          <a:xfrm rot="-1062411">
            <a:off x="7324009" y="664367"/>
            <a:ext cx="1679779" cy="1523898"/>
          </a:xfrm>
          <a:prstGeom prst="roundRect">
            <a:avLst>
              <a:gd fmla="val 16667"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5"/>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ection Break Slide Master">
  <a:themeElements>
    <a:clrScheme name="ALLPPT-STOCK">
      <a:dk1>
        <a:srgbClr val="000000"/>
      </a:dk1>
      <a:lt1>
        <a:srgbClr val="FFFFFF"/>
      </a:lt1>
      <a:dk2>
        <a:srgbClr val="44546A"/>
      </a:dk2>
      <a:lt2>
        <a:srgbClr val="E7E6E6"/>
      </a:lt2>
      <a:accent1>
        <a:srgbClr val="4A5D62"/>
      </a:accent1>
      <a:accent2>
        <a:srgbClr val="4A7886"/>
      </a:accent2>
      <a:accent3>
        <a:srgbClr val="88BABE"/>
      </a:accent3>
      <a:accent4>
        <a:srgbClr val="9CCCD2"/>
      </a:accent4>
      <a:accent5>
        <a:srgbClr val="70AD47"/>
      </a:accent5>
      <a:accent6>
        <a:srgbClr val="EA0000"/>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ontents Slide Master">
  <a:themeElements>
    <a:clrScheme name="Stock">
      <a:dk1>
        <a:srgbClr val="000000"/>
      </a:dk1>
      <a:lt1>
        <a:srgbClr val="FFFFFF"/>
      </a:lt1>
      <a:dk2>
        <a:srgbClr val="44546A"/>
      </a:dk2>
      <a:lt2>
        <a:srgbClr val="E7E6E6"/>
      </a:lt2>
      <a:accent1>
        <a:srgbClr val="4A5D62"/>
      </a:accent1>
      <a:accent2>
        <a:srgbClr val="4A7886"/>
      </a:accent2>
      <a:accent3>
        <a:srgbClr val="88BABE"/>
      </a:accent3>
      <a:accent4>
        <a:srgbClr val="9CCCD2"/>
      </a:accent4>
      <a:accent5>
        <a:srgbClr val="70AD47"/>
      </a:accent5>
      <a:accent6>
        <a:srgbClr val="EA0000"/>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Cover and End Slide Master">
  <a:themeElements>
    <a:clrScheme name="Stock">
      <a:dk1>
        <a:srgbClr val="000000"/>
      </a:dk1>
      <a:lt1>
        <a:srgbClr val="FFFFFF"/>
      </a:lt1>
      <a:dk2>
        <a:srgbClr val="44546A"/>
      </a:dk2>
      <a:lt2>
        <a:srgbClr val="E7E6E6"/>
      </a:lt2>
      <a:accent1>
        <a:srgbClr val="4A5D62"/>
      </a:accent1>
      <a:accent2>
        <a:srgbClr val="4A7886"/>
      </a:accent2>
      <a:accent3>
        <a:srgbClr val="88BABE"/>
      </a:accent3>
      <a:accent4>
        <a:srgbClr val="9CCCD2"/>
      </a:accent4>
      <a:accent5>
        <a:srgbClr val="70AD47"/>
      </a:accent5>
      <a:accent6>
        <a:srgbClr val="EA0000"/>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