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2.xml><?xml version="1.0" encoding="utf-8"?>
<a:theme xmlns:a="http://schemas.openxmlformats.org/drawingml/2006/main" name="NoSideBa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SideBar</vt:lpstr>
      <vt:lpstr>NoSideBar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Haase</dc:creator>
  <cp:lastModifiedBy>John Haase</cp:lastModifiedBy>
  <cp:revision>15</cp:revision>
  <dcterms:created xsi:type="dcterms:W3CDTF">2024-12-23T00:15:31Z</dcterms:created>
  <dcterms:modified xsi:type="dcterms:W3CDTF">2025-01-27T00:58:57Z</dcterms:modified>
</cp:coreProperties>
</file>