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SideBar</vt:lpstr>
      <vt:lpstr>NoSideBar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16</cp:revision>
  <dcterms:created xsi:type="dcterms:W3CDTF">2024-12-23T00:15:31Z</dcterms:created>
  <dcterms:modified xsi:type="dcterms:W3CDTF">2025-03-25T02:15:53Z</dcterms:modified>
</cp:coreProperties>
</file>