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79" r:id="rId2"/>
    <p:sldMasterId id="2147483702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E8B0-75F7-60FD-24F4-B4DB2F28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984" y="1122363"/>
            <a:ext cx="884224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6999E-76E3-8201-0DDD-CAE2ED547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984" y="3602038"/>
            <a:ext cx="884224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92EC-9B84-CE2D-E5CB-08C0FA23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E8FC-1081-EE29-6BF0-2F0B5298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3688-F2D8-EB5D-588C-2806791A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87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3688-F2D8-EB5D-588C-2806791A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5125"/>
            <a:ext cx="10524744" cy="5811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911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BD90-763D-0217-D623-D737D1C5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562A-7FAF-88A6-FC2B-87773BFBA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302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833A-3443-AF4D-E061-29EB6F4B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CF1E-1397-6E29-CAF9-F009EAAA4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0553-BC4D-8C90-CE23-0109987F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28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AD69-A44E-A526-7F4C-94943EEB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6EEC-2A30-AC29-5E36-745DC143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079B5-28C1-D52F-CBD0-0951937DF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2217D-32E7-9600-11E4-8B7EE0933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6ACB9-536B-F3C5-73A0-9A822EAA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789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408A-3A2F-66BE-CF8F-48BB3B40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8912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37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3688-F2D8-EB5D-588C-2806791A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5125"/>
            <a:ext cx="10524744" cy="5811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71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8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3BAC-5FA5-77C7-071C-281AEE48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EDDE-6D75-584F-BA08-ED8BA95C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C314-9AAE-7904-406D-B8280755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6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83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09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07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5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88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677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04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55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595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3688-F2D8-EB5D-588C-2806791A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5125"/>
            <a:ext cx="10524744" cy="58118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25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EDDE-6D75-584F-BA08-ED8BA95C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984" y="45720"/>
            <a:ext cx="8842248" cy="67665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C314-9AAE-7904-406D-B8280755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6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C16-CA75-F1AE-E5C0-3F026C76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984" y="1709738"/>
            <a:ext cx="88422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FAA9-EFA2-2AF0-AC79-4ADD7B9E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984" y="4589463"/>
            <a:ext cx="88422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6648-93DF-CD73-A335-04788EC1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6C6A-3FF0-55E7-B4F3-AD43CCD2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72C7-A55A-78A3-98D9-0B0BC9D77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0984" y="1417320"/>
            <a:ext cx="4398264" cy="5394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879B-BD20-2CB9-735C-2988868C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4968" y="1417320"/>
            <a:ext cx="4398264" cy="5394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9DAE-1DA1-3CC7-B085-7AE96C6B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5C44-8D72-8099-4769-3B1D570E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984" y="45720"/>
            <a:ext cx="88422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9AE32-68C4-119E-3C5F-9759D564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984" y="1437272"/>
            <a:ext cx="43982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BF7C-FB3B-3E37-E7ED-1F28CAEC2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0984" y="2261184"/>
            <a:ext cx="4398264" cy="4551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7796-C1BE-549D-D765-23E371DEC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44968" y="1437272"/>
            <a:ext cx="43982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92FE8-9032-7874-7BB6-DD8D808FF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44968" y="2261183"/>
            <a:ext cx="4398264" cy="45510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9487B-0009-BBDE-03F9-9289BF92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2F78-B6C9-687D-D01B-84146EC9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4B267-FC9F-3626-F4E0-007BF6A3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239FB-CA80-DAE9-B08C-A98DA578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200A-3D60-7DDC-91D4-D82B45B9E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9F756-70B9-8F13-AA2D-D7A5E77F8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7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ideBarImage">
            <a:extLst>
              <a:ext uri="{FF2B5EF4-FFF2-40B4-BE49-F238E27FC236}">
                <a16:creationId xmlns:a16="http://schemas.microsoft.com/office/drawing/2014/main" id="{09D87587-FF14-D224-13FB-6D3D4C887880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5933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DA4F6E-F8C4-AB99-85F4-8186A6C3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984" y="45720"/>
            <a:ext cx="88422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4F66-CAD8-8B29-4A1C-49B51DA0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984" y="1417320"/>
            <a:ext cx="8842248" cy="539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EB8A9-B28B-DCE9-F992-9D665854F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" y="6356350"/>
            <a:ext cx="3163824" cy="3651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9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8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D8694-4478-1D57-E986-F0C50797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EF28-94E8-A3CC-B595-764C6B049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044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7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70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6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25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C1EE5B-D0BF-EC96-6B53-F497D933E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" y="110351"/>
            <a:ext cx="12019582" cy="6637298"/>
          </a:xfrm>
        </p:spPr>
      </p:pic>
    </p:spTree>
    <p:extLst>
      <p:ext uri="{BB962C8B-B14F-4D97-AF65-F5344CB8AC3E}">
        <p14:creationId xmlns:p14="http://schemas.microsoft.com/office/powerpoint/2010/main" val="159086818"/>
      </p:ext>
    </p:extLst>
  </p:cSld>
  <p:clrMapOvr>
    <a:masterClrMapping/>
  </p:clrMapOvr>
</p:sld>
</file>

<file path=ppt/theme/theme1.xml><?xml version="1.0" encoding="utf-8"?>
<a:theme xmlns:a="http://schemas.openxmlformats.org/drawingml/2006/main" name="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SideBar</vt:lpstr>
      <vt:lpstr>NoSideBar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Haase</dc:creator>
  <cp:lastModifiedBy>John Haase</cp:lastModifiedBy>
  <cp:revision>16</cp:revision>
  <dcterms:created xsi:type="dcterms:W3CDTF">2024-12-23T00:15:31Z</dcterms:created>
  <dcterms:modified xsi:type="dcterms:W3CDTF">2025-04-29T12:41:20Z</dcterms:modified>
</cp:coreProperties>
</file>