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664cdf12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664cdf12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664cdf12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664cdf12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t>The design thinking used for this application was inspired by creating a travel site with user base similar to Google maps or Wikipedia. The Off the Trail development team empathized with backpackers and the lack of information provided on the internet about trails, tourist destinations, and gear ratings. Therefore, the development team came up with a centralized website/blog created for this community.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664cdf12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664cdf12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664cdf12f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664cdf12f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664cdf12f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664cdf12f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Off the Trail</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Jeff Hachtel, Kane Vastano, Alex Tetzloff</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Off the Trail?</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A community-based web app focused on location and gear review for backpackers and outdoor enthusiasts</a:t>
            </a:r>
            <a:endParaRPr/>
          </a:p>
          <a:p>
            <a:pPr indent="-342900" lvl="0" marL="457200" rtl="0" algn="l">
              <a:lnSpc>
                <a:spcPct val="200000"/>
              </a:lnSpc>
              <a:spcBef>
                <a:spcPts val="0"/>
              </a:spcBef>
              <a:spcAft>
                <a:spcPts val="0"/>
              </a:spcAft>
              <a:buSzPts val="1800"/>
              <a:buChar char="●"/>
            </a:pPr>
            <a:r>
              <a:rPr lang="en"/>
              <a:t>Catalog of popular tourist locations </a:t>
            </a:r>
            <a:endParaRPr/>
          </a:p>
          <a:p>
            <a:pPr indent="-342900" lvl="0" marL="457200" rtl="0" algn="l">
              <a:lnSpc>
                <a:spcPct val="200000"/>
              </a:lnSpc>
              <a:spcBef>
                <a:spcPts val="0"/>
              </a:spcBef>
              <a:spcAft>
                <a:spcPts val="0"/>
              </a:spcAft>
              <a:buSzPts val="1800"/>
              <a:buChar char="●"/>
            </a:pPr>
            <a:r>
              <a:rPr lang="en"/>
              <a:t>Expert opinions on backpacking and camping gear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A travel site/online community for backpackers</a:t>
            </a:r>
            <a:endParaRPr/>
          </a:p>
          <a:p>
            <a:pPr indent="-342900" lvl="0" marL="457200" rtl="0" algn="l">
              <a:lnSpc>
                <a:spcPct val="200000"/>
              </a:lnSpc>
              <a:spcBef>
                <a:spcPts val="0"/>
              </a:spcBef>
              <a:spcAft>
                <a:spcPts val="0"/>
              </a:spcAft>
              <a:buSzPts val="1800"/>
              <a:buChar char="●"/>
            </a:pPr>
            <a:r>
              <a:rPr lang="en"/>
              <a:t>Centralized location for the online backpacking community</a:t>
            </a:r>
            <a:endParaRPr/>
          </a:p>
          <a:p>
            <a:pPr indent="-342900" lvl="0" marL="457200" rtl="0" algn="l">
              <a:lnSpc>
                <a:spcPct val="200000"/>
              </a:lnSpc>
              <a:spcBef>
                <a:spcPts val="0"/>
              </a:spcBef>
              <a:spcAft>
                <a:spcPts val="0"/>
              </a:spcAft>
              <a:buSzPts val="1800"/>
              <a:buChar char="●"/>
            </a:pPr>
            <a:r>
              <a:rPr lang="en"/>
              <a:t>Registered users can provide information on backpacking trips they have taken</a:t>
            </a:r>
            <a:endParaRPr/>
          </a:p>
          <a:p>
            <a:pPr indent="-342900" lvl="0" marL="457200" rtl="0" algn="l">
              <a:lnSpc>
                <a:spcPct val="200000"/>
              </a:lnSpc>
              <a:spcBef>
                <a:spcPts val="0"/>
              </a:spcBef>
              <a:spcAft>
                <a:spcPts val="0"/>
              </a:spcAft>
              <a:buSzPts val="1800"/>
              <a:buChar char="●"/>
            </a:pPr>
            <a:r>
              <a:rPr lang="en"/>
              <a:t>Website visitors can search by location and gear for further information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Web API</a:t>
            </a:r>
            <a:endParaRPr/>
          </a:p>
          <a:p>
            <a:pPr indent="-342900" lvl="0" marL="457200" rtl="0" algn="l">
              <a:lnSpc>
                <a:spcPct val="200000"/>
              </a:lnSpc>
              <a:spcBef>
                <a:spcPts val="0"/>
              </a:spcBef>
              <a:spcAft>
                <a:spcPts val="0"/>
              </a:spcAft>
              <a:buSzPts val="1800"/>
              <a:buChar char="●"/>
            </a:pPr>
            <a:r>
              <a:rPr lang="en"/>
              <a:t>Azure database</a:t>
            </a:r>
            <a:endParaRPr/>
          </a:p>
          <a:p>
            <a:pPr indent="-342900" lvl="0" marL="457200" rtl="0" algn="l">
              <a:lnSpc>
                <a:spcPct val="200000"/>
              </a:lnSpc>
              <a:spcBef>
                <a:spcPts val="0"/>
              </a:spcBef>
              <a:spcAft>
                <a:spcPts val="0"/>
              </a:spcAft>
              <a:buSzPts val="1800"/>
              <a:buChar char="●"/>
            </a:pPr>
            <a:r>
              <a:rPr lang="en"/>
              <a:t>Angular web framework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Outcomes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Measures of success:</a:t>
            </a:r>
            <a:endParaRPr/>
          </a:p>
          <a:p>
            <a:pPr indent="-317500" lvl="1" marL="914400" rtl="0" algn="l">
              <a:lnSpc>
                <a:spcPct val="200000"/>
              </a:lnSpc>
              <a:spcBef>
                <a:spcPts val="0"/>
              </a:spcBef>
              <a:spcAft>
                <a:spcPts val="0"/>
              </a:spcAft>
              <a:buSzPts val="1400"/>
              <a:buChar char="○"/>
            </a:pPr>
            <a:r>
              <a:rPr lang="en"/>
              <a:t>Number of registered users</a:t>
            </a:r>
            <a:endParaRPr/>
          </a:p>
          <a:p>
            <a:pPr indent="-317500" lvl="1" marL="914400" rtl="0" algn="l">
              <a:lnSpc>
                <a:spcPct val="200000"/>
              </a:lnSpc>
              <a:spcBef>
                <a:spcPts val="0"/>
              </a:spcBef>
              <a:spcAft>
                <a:spcPts val="0"/>
              </a:spcAft>
              <a:buSzPts val="1400"/>
              <a:buChar char="○"/>
            </a:pPr>
            <a:r>
              <a:rPr lang="en"/>
              <a:t>Web traffic</a:t>
            </a:r>
            <a:endParaRPr/>
          </a:p>
          <a:p>
            <a:pPr indent="-317500" lvl="1" marL="914400" rtl="0" algn="l">
              <a:lnSpc>
                <a:spcPct val="200000"/>
              </a:lnSpc>
              <a:spcBef>
                <a:spcPts val="0"/>
              </a:spcBef>
              <a:spcAft>
                <a:spcPts val="0"/>
              </a:spcAft>
              <a:buSzPts val="1400"/>
              <a:buChar char="○"/>
            </a:pPr>
            <a:r>
              <a:rPr lang="en"/>
              <a:t>Number of gear reviews</a:t>
            </a:r>
            <a:endParaRPr/>
          </a:p>
          <a:p>
            <a:pPr indent="-317500" lvl="1" marL="914400" rtl="0" algn="l">
              <a:lnSpc>
                <a:spcPct val="200000"/>
              </a:lnSpc>
              <a:spcBef>
                <a:spcPts val="0"/>
              </a:spcBef>
              <a:spcAft>
                <a:spcPts val="0"/>
              </a:spcAft>
              <a:buSzPts val="1400"/>
              <a:buChar char="○"/>
            </a:pPr>
            <a:r>
              <a:rPr lang="en"/>
              <a:t>Number of trip reviews</a:t>
            </a:r>
            <a:endParaRPr/>
          </a:p>
          <a:p>
            <a:pPr indent="-342900" lvl="0" marL="457200" rtl="0" algn="l">
              <a:lnSpc>
                <a:spcPct val="200000"/>
              </a:lnSpc>
              <a:spcBef>
                <a:spcPts val="0"/>
              </a:spcBef>
              <a:spcAft>
                <a:spcPts val="0"/>
              </a:spcAft>
              <a:buSzPts val="1800"/>
              <a:buChar char="●"/>
            </a:pPr>
            <a:r>
              <a:rPr lang="en"/>
              <a:t>Planned web traffic of 50,000 visitors each month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