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6f91de8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6f91de8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6f91de8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6f91de8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6f91de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6f91de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6f91de8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6f91de8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6f91de8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6f91de8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56f91de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56f91de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56f91de8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56f91de8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hack11/instructure_case_study/blob/master/command%20lin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hack11/instructure_case_study/blob/master/Create%20and%20load%20tab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hack11/instructure_case_study/blob/master/postgres.public.view_instructure_case_stud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 - Technical SQL Case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Install A Database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Decided to use PostgreSQL as my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Installed Homebrew and used it to install PostgreSQL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Downloaded free version of Datagrip and connected to localhost db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See commands line code here: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https://github.com/jhack11/instructure_case_study/blob/master/command%20line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2/3 - Download &amp; Import CSV File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Downloaded and unzipped GFDD_CSV folder. Previewed the CSV files and found the desired “Gross National Income (current US$)”  data in the GFDDData.csv file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the localhost db and Datagrip’s “Import data from file” feature, I imported the file to the default tables folder in the public schema </a:t>
            </a:r>
            <a:r>
              <a:rPr i="1" lang="en" sz="1400"/>
              <a:t>(Easiest way to upload a csv as Datagrip creates the columns automatically. Outlined in the SQL code below how to create a table and import CSV file into table)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See SQL code here: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https://github.com/jhack11/instructure_case_study/blob/master/Create%20and%20load%20table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Create SQL 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Converted blank values to NULL to ensure Z-score calculations would function on numeric data types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Filtered to only use the </a:t>
            </a:r>
            <a:r>
              <a:rPr lang="en" sz="1400"/>
              <a:t>“Gross National Income (current US$)” Indicator Name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See SQL code here: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https://github.com/jhack11/instructure_case_study/blob/master/postgres.public.view_instructure_case_study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Highlighted Data Points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22 countries with 2017 Z-scores more than 0 (above average)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Max - 11.13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123 countries with 2017 Z-scores less than 0 (below average)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Min - (-0.30)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69 </a:t>
            </a:r>
            <a:r>
              <a:rPr lang="en" sz="1400"/>
              <a:t>countries with NULL 2017 Z-scores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Incomes for the United States and China are significantly higher than all other countries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Continued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2017 Z-scores tell us how many standard deviations a data point is from the mean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Z-scores for this data set indicate a </a:t>
            </a:r>
            <a:r>
              <a:rPr lang="en" sz="1400"/>
              <a:t>skewed</a:t>
            </a:r>
            <a:r>
              <a:rPr lang="en" sz="1400"/>
              <a:t> distribution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inflated incomes of the United States and China increase the overall average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Caution and thought should be taken when performing any statistical analysis or interpreting results on this skewed data set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6 - Follow Up Research Question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</a:t>
            </a:r>
            <a:r>
              <a:rPr lang="en" sz="1400"/>
              <a:t>countries’ incomes</a:t>
            </a:r>
            <a:r>
              <a:rPr lang="en" sz="1400"/>
              <a:t> are on the rise and which are falling behind?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Analyze countries income </a:t>
            </a:r>
            <a:r>
              <a:rPr lang="en" sz="1400"/>
              <a:t>trend lines</a:t>
            </a:r>
            <a:r>
              <a:rPr lang="en" sz="1400"/>
              <a:t>  over the most recent 10 years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See which countries have the best and worst change in income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Present results to Instructure’s Sales and Marketing teams and recommend adding resources to fastest growing countries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7 - Connect To BI Tool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Connected PostgreSQL db to Tableau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