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2025/8/22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產品名稱：沉浸式助理 </a:t>
            </a:r>
            <a:r>
              <a:rPr lang="en-US" altLang="zh-TW" dirty="0" smtClean="0"/>
              <a:t>v2.0 </a:t>
            </a:r>
            <a:r>
              <a:rPr lang="zh-TW" altLang="en-US" dirty="0" smtClean="0"/>
              <a:t>核心功能：支援本地知識庫和網路搜尋。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產品名稱：沉浸式助理 v2.0 核心功能：支援本地知識庫和網路搜尋。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產品名稱：沉浸式助理 v2.0 核心功能：支援本地知識庫和網路搜尋。  </dc:title>
  <dc:creator>home</dc:creator>
  <cp:lastModifiedBy>home</cp:lastModifiedBy>
  <cp:revision>2</cp:revision>
  <dcterms:created xsi:type="dcterms:W3CDTF">2025-08-22T12:28:03Z</dcterms:created>
  <dcterms:modified xsi:type="dcterms:W3CDTF">2025-08-22T12:47:51Z</dcterms:modified>
</cp:coreProperties>
</file>