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532" r:id="rId2"/>
    <p:sldId id="531" r:id="rId3"/>
    <p:sldId id="496" r:id="rId4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76" autoAdjust="0"/>
    <p:restoredTop sz="91735" autoAdjust="0"/>
  </p:normalViewPr>
  <p:slideViewPr>
    <p:cSldViewPr snapToGrid="0">
      <p:cViewPr varScale="1">
        <p:scale>
          <a:sx n="151" d="100"/>
          <a:sy n="151" d="100"/>
        </p:scale>
        <p:origin x="4704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04E4A-07F7-4F02-B3E2-C3B5C1401BF2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A09A4-BA45-48FF-8C1A-293E53166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6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DA34-7199-4152-B139-CF9C99ABF21A}" type="datetime1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97627" y="6362520"/>
            <a:ext cx="2057400" cy="365125"/>
          </a:xfrm>
          <a:prstGeom prst="rect">
            <a:avLst/>
          </a:prstGeom>
        </p:spPr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01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4A5E-0FE9-46B1-A756-698C471C8CE4}" type="datetime1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97627" y="6362520"/>
            <a:ext cx="2057400" cy="365125"/>
          </a:xfrm>
          <a:prstGeom prst="rect">
            <a:avLst/>
          </a:prstGeom>
        </p:spPr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98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BF92-FE1E-416A-89CC-B18A2556F974}" type="datetime1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97627" y="6362520"/>
            <a:ext cx="2057400" cy="365125"/>
          </a:xfrm>
          <a:prstGeom prst="rect">
            <a:avLst/>
          </a:prstGeom>
        </p:spPr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371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B1C4F-3B12-4648-A3D5-122AD80BDAD3}" type="datetime1">
              <a:rPr lang="ko-KR" altLang="en-US" smtClean="0"/>
              <a:t>2021-07-20</a:t>
            </a:fld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97627" y="6362520"/>
            <a:ext cx="20574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2-</a:t>
            </a:r>
            <a:fld id="{29522C62-A2CC-4D4B-B236-5A4E2840B6D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9551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F2219D-F487-4189-9F85-A13E4525EE11}" type="datetime1">
              <a:rPr lang="ko-KR" altLang="en-US" smtClean="0"/>
              <a:t>2021-07-20</a:t>
            </a:fld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97627" y="6362520"/>
            <a:ext cx="20574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2-</a:t>
            </a:r>
            <a:fld id="{005F6450-F049-4D29-A92C-0D9D1E715E0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0931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BC7AB-AE76-4283-A57E-77851087E2C1}" type="datetime1">
              <a:rPr lang="ko-KR" altLang="en-US" smtClean="0"/>
              <a:t>2021-07-20</a:t>
            </a:fld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97627" y="6362520"/>
            <a:ext cx="20574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2-</a:t>
            </a:r>
            <a:fld id="{DBF13599-2EB2-4F77-8517-1EB74F3E4DB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4360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646FA3-3ED5-4576-B30E-6778D7DEE8AD}" type="datetime1">
              <a:rPr lang="ko-KR" altLang="en-US" smtClean="0"/>
              <a:t>2021-07-20</a:t>
            </a:fld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97627" y="6362520"/>
            <a:ext cx="20574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2-</a:t>
            </a:r>
            <a:fld id="{41178C87-A3B4-4516-BF8E-6B60B525655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0730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44016"/>
            <a:ext cx="7560840" cy="548680"/>
          </a:xfrm>
        </p:spPr>
        <p:txBody>
          <a:bodyPr/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764704"/>
            <a:ext cx="2339752" cy="0"/>
          </a:xfrm>
          <a:prstGeom prst="line">
            <a:avLst/>
          </a:prstGeom>
          <a:ln w="76200"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764704"/>
            <a:ext cx="2339752" cy="0"/>
          </a:xfrm>
          <a:prstGeom prst="line">
            <a:avLst/>
          </a:prstGeom>
          <a:ln w="762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79512" y="908720"/>
            <a:ext cx="8784976" cy="5688632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20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23994" y="6597352"/>
            <a:ext cx="442392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08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130" y="107548"/>
            <a:ext cx="8850201" cy="85836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129" y="1056068"/>
            <a:ext cx="8850201" cy="5280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46504"/>
            <a:ext cx="2057400" cy="365125"/>
          </a:xfrm>
        </p:spPr>
        <p:txBody>
          <a:bodyPr/>
          <a:lstStyle/>
          <a:p>
            <a:fld id="{2495EB55-4F29-4197-95E1-A5B715D579C4}" type="datetime1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46504"/>
            <a:ext cx="30861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34714" y="6426559"/>
            <a:ext cx="367616" cy="365125"/>
          </a:xfrm>
          <a:prstGeom prst="rect">
            <a:avLst/>
          </a:prstGeom>
        </p:spPr>
        <p:txBody>
          <a:bodyPr/>
          <a:lstStyle>
            <a:lvl1pPr>
              <a:defRPr sz="800" b="0"/>
            </a:lvl1pPr>
          </a:lstStyle>
          <a:p>
            <a:fld id="{B4844BEB-34CB-469D-8313-83BA6B5221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2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7C5-633B-4C85-8C0F-0E8A1B3578B2}" type="datetime1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97627" y="6362520"/>
            <a:ext cx="2057400" cy="365125"/>
          </a:xfrm>
          <a:prstGeom prst="rect">
            <a:avLst/>
          </a:prstGeom>
        </p:spPr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55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2B97-E62C-40A0-B78F-BD701735623C}" type="datetime1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97627" y="6362520"/>
            <a:ext cx="2057400" cy="365125"/>
          </a:xfrm>
          <a:prstGeom prst="rect">
            <a:avLst/>
          </a:prstGeom>
        </p:spPr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78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A5F0-2015-4076-90EE-D70D0B683C4F}" type="datetime1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97627" y="6362520"/>
            <a:ext cx="2057400" cy="365125"/>
          </a:xfrm>
          <a:prstGeom prst="rect">
            <a:avLst/>
          </a:prstGeom>
        </p:spPr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8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49EF0-A209-4797-B9D5-D9993706EC87}" type="datetime1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97627" y="6362520"/>
            <a:ext cx="2057400" cy="365125"/>
          </a:xfrm>
          <a:prstGeom prst="rect">
            <a:avLst/>
          </a:prstGeom>
        </p:spPr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27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AE1A-575D-498C-BD48-A00EB7F07D65}" type="datetime1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97627" y="6362520"/>
            <a:ext cx="2057400" cy="365125"/>
          </a:xfrm>
          <a:prstGeom prst="rect">
            <a:avLst/>
          </a:prstGeom>
        </p:spPr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59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9C8B1-550D-413E-9D8B-DB541A113454}" type="datetime1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97627" y="6362520"/>
            <a:ext cx="2057400" cy="365125"/>
          </a:xfrm>
          <a:prstGeom prst="rect">
            <a:avLst/>
          </a:prstGeom>
        </p:spPr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3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09ED-21BB-4C37-865B-F256148AE2FA}" type="datetime1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97627" y="6362520"/>
            <a:ext cx="2057400" cy="365125"/>
          </a:xfrm>
          <a:prstGeom prst="rect">
            <a:avLst/>
          </a:prstGeom>
        </p:spPr>
        <p:txBody>
          <a:bodyPr/>
          <a:lstStyle/>
          <a:p>
            <a:fld id="{B4844BEB-34CB-469D-8313-83BA6B522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81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7AE23-F23F-45CE-9FDB-BBBFA9B01E64}" type="datetime1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38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SW </a:t>
            </a:r>
            <a:r>
              <a:rPr lang="ko-KR" altLang="en-US" dirty="0" smtClean="0"/>
              <a:t>인재양성 </a:t>
            </a:r>
            <a:r>
              <a:rPr lang="ko-KR" altLang="en-US" dirty="0" err="1" smtClean="0"/>
              <a:t>해커톤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 smtClean="0"/>
              <a:t>고등학생 </a:t>
            </a:r>
            <a:r>
              <a:rPr lang="en-US" altLang="ko-KR" sz="2000" dirty="0" smtClean="0"/>
              <a:t>3</a:t>
            </a:r>
            <a:r>
              <a:rPr lang="ko-KR" altLang="en-US" sz="2000" dirty="0"/>
              <a:t>인 </a:t>
            </a:r>
            <a:r>
              <a:rPr lang="en-US" altLang="ko-KR" sz="2000" dirty="0"/>
              <a:t>1</a:t>
            </a:r>
            <a:r>
              <a:rPr lang="ko-KR" altLang="en-US" sz="2000" dirty="0"/>
              <a:t>팀 </a:t>
            </a:r>
            <a:r>
              <a:rPr lang="ko-KR" altLang="en-US" sz="2000" dirty="0" smtClean="0"/>
              <a:t>추첨 선발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endParaRPr lang="en-US" altLang="ko-KR" sz="2000" dirty="0" smtClean="0"/>
          </a:p>
          <a:p>
            <a:pPr>
              <a:lnSpc>
                <a:spcPct val="120000"/>
              </a:lnSpc>
            </a:pPr>
            <a:r>
              <a:rPr lang="ko-KR" altLang="en-US" sz="2000" dirty="0" smtClean="0"/>
              <a:t>연구 </a:t>
            </a:r>
            <a:r>
              <a:rPr lang="ko-KR" altLang="en-US" sz="2000" dirty="0"/>
              <a:t>활동 및 </a:t>
            </a:r>
            <a:r>
              <a:rPr lang="ko-KR" altLang="en-US" sz="2000" dirty="0" err="1"/>
              <a:t>소논문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작성</a:t>
            </a:r>
            <a:endParaRPr lang="en-US" altLang="ko-KR" sz="2000" dirty="0" smtClean="0"/>
          </a:p>
          <a:p>
            <a:pPr>
              <a:lnSpc>
                <a:spcPct val="120000"/>
              </a:lnSpc>
            </a:pPr>
            <a:endParaRPr lang="en-US" altLang="ko-KR" sz="2000" dirty="0" smtClean="0"/>
          </a:p>
          <a:p>
            <a:pPr>
              <a:lnSpc>
                <a:spcPct val="120000"/>
              </a:lnSpc>
            </a:pPr>
            <a:r>
              <a:rPr lang="ko-KR" altLang="en-US" sz="2000" dirty="0" smtClean="0"/>
              <a:t>멘토</a:t>
            </a:r>
            <a:endParaRPr lang="en-US" altLang="ko-KR" sz="2000" dirty="0"/>
          </a:p>
          <a:p>
            <a:pPr lvl="1">
              <a:lnSpc>
                <a:spcPct val="120000"/>
              </a:lnSpc>
            </a:pPr>
            <a:r>
              <a:rPr lang="ko-KR" altLang="en-US" sz="1800" dirty="0"/>
              <a:t>경영정보학과 </a:t>
            </a:r>
            <a:r>
              <a:rPr lang="ko-KR" altLang="en-US" sz="1800" dirty="0" err="1"/>
              <a:t>안진현</a:t>
            </a:r>
            <a:endParaRPr lang="en-US" altLang="ko-KR" sz="1800" dirty="0"/>
          </a:p>
          <a:p>
            <a:pPr lvl="1">
              <a:lnSpc>
                <a:spcPct val="120000"/>
              </a:lnSpc>
            </a:pPr>
            <a:r>
              <a:rPr lang="ko-KR" altLang="en-US" sz="1800" dirty="0" err="1"/>
              <a:t>지속성장데이터사이언스학부</a:t>
            </a:r>
            <a:r>
              <a:rPr lang="ko-KR" altLang="en-US" sz="1800" dirty="0"/>
              <a:t> 석사과정 </a:t>
            </a:r>
            <a:r>
              <a:rPr lang="ko-KR" altLang="en-US" sz="1800" dirty="0" err="1"/>
              <a:t>윤동화</a:t>
            </a:r>
            <a:endParaRPr lang="en-US" altLang="ko-KR" sz="1800" dirty="0"/>
          </a:p>
          <a:p>
            <a:pPr lvl="1">
              <a:lnSpc>
                <a:spcPct val="120000"/>
              </a:lnSpc>
            </a:pPr>
            <a:r>
              <a:rPr lang="ko-KR" altLang="en-US" sz="1800" dirty="0"/>
              <a:t>수학과 학사과정 </a:t>
            </a:r>
            <a:r>
              <a:rPr lang="ko-KR" altLang="en-US" sz="1800" dirty="0" err="1"/>
              <a:t>원유빈</a:t>
            </a:r>
            <a:endParaRPr lang="en-US" altLang="ko-KR" sz="1800" dirty="0"/>
          </a:p>
          <a:p>
            <a:pPr>
              <a:lnSpc>
                <a:spcPct val="120000"/>
              </a:lnSpc>
            </a:pPr>
            <a:endParaRPr lang="en-US" altLang="ko-KR" sz="2000" dirty="0" smtClean="0"/>
          </a:p>
          <a:p>
            <a:pPr>
              <a:lnSpc>
                <a:spcPct val="120000"/>
              </a:lnSpc>
            </a:pPr>
            <a:r>
              <a:rPr lang="en-US" altLang="ko-KR" sz="2000" dirty="0" smtClean="0"/>
              <a:t>2021</a:t>
            </a:r>
            <a:r>
              <a:rPr lang="en-US" altLang="ko-KR" sz="2000" dirty="0"/>
              <a:t>. 7. 20(</a:t>
            </a:r>
            <a:r>
              <a:rPr lang="ko-KR" altLang="en-US" sz="2000" dirty="0"/>
              <a:t>화</a:t>
            </a:r>
            <a:r>
              <a:rPr lang="en-US" altLang="ko-KR" sz="2000" dirty="0"/>
              <a:t>) ~ 7. 23(</a:t>
            </a:r>
            <a:r>
              <a:rPr lang="ko-KR" altLang="en-US" sz="2000" dirty="0"/>
              <a:t>금</a:t>
            </a:r>
            <a:r>
              <a:rPr lang="en-US" altLang="ko-KR" sz="2000" dirty="0"/>
              <a:t>) (</a:t>
            </a:r>
            <a:r>
              <a:rPr lang="ko-KR" altLang="en-US" sz="2000" dirty="0"/>
              <a:t>하루 </a:t>
            </a:r>
            <a:r>
              <a:rPr lang="en-US" altLang="ko-KR" sz="2000" dirty="0"/>
              <a:t>8</a:t>
            </a:r>
            <a:r>
              <a:rPr lang="ko-KR" altLang="en-US" sz="2000" dirty="0"/>
              <a:t>시간</a:t>
            </a:r>
            <a:r>
              <a:rPr lang="en-US" altLang="ko-KR" sz="2000" dirty="0"/>
              <a:t>, 4</a:t>
            </a:r>
            <a:r>
              <a:rPr lang="ko-KR" altLang="en-US" sz="2000" dirty="0"/>
              <a:t>일</a:t>
            </a:r>
            <a:r>
              <a:rPr lang="en-US" altLang="ko-KR" sz="20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1</a:t>
            </a:r>
            <a:r>
              <a:rPr lang="ko-KR" altLang="en-US" sz="1800" dirty="0" smtClean="0"/>
              <a:t>일차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강의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주제 선정 토론</a:t>
            </a:r>
            <a:endParaRPr lang="en-US" altLang="ko-KR" sz="1800" dirty="0" smtClean="0"/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2</a:t>
            </a:r>
            <a:r>
              <a:rPr lang="ko-KR" altLang="en-US" sz="1800" dirty="0" smtClean="0"/>
              <a:t>일차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연구 활동</a:t>
            </a:r>
            <a:r>
              <a:rPr lang="en-US" altLang="ko-KR" sz="1800" dirty="0" smtClean="0"/>
              <a:t>,  </a:t>
            </a:r>
            <a:r>
              <a:rPr lang="ko-KR" altLang="en-US" sz="1800" dirty="0" err="1" smtClean="0"/>
              <a:t>소논문</a:t>
            </a:r>
            <a:r>
              <a:rPr lang="ko-KR" altLang="en-US" sz="1800" dirty="0" smtClean="0"/>
              <a:t> 초안 작성</a:t>
            </a:r>
            <a:endParaRPr lang="en-US" altLang="ko-KR" sz="1800" dirty="0" smtClean="0"/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3</a:t>
            </a:r>
            <a:r>
              <a:rPr lang="ko-KR" altLang="en-US" sz="1800" dirty="0" smtClean="0"/>
              <a:t>일차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연구 활동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소논문</a:t>
            </a:r>
            <a:r>
              <a:rPr lang="ko-KR" altLang="en-US" sz="1800" dirty="0" smtClean="0"/>
              <a:t> 작성</a:t>
            </a:r>
            <a:endParaRPr lang="en-US" altLang="ko-KR" sz="1800" dirty="0" smtClean="0"/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4</a:t>
            </a:r>
            <a:r>
              <a:rPr lang="ko-KR" altLang="en-US" sz="1800" dirty="0" smtClean="0"/>
              <a:t>일차</a:t>
            </a:r>
            <a:r>
              <a:rPr lang="en-US" altLang="ko-KR" sz="1800" dirty="0" smtClean="0"/>
              <a:t>: </a:t>
            </a:r>
            <a:r>
              <a:rPr lang="ko-KR" altLang="en-US" sz="1800" dirty="0" err="1" smtClean="0"/>
              <a:t>소논문</a:t>
            </a:r>
            <a:r>
              <a:rPr lang="ko-KR" altLang="en-US" sz="1800" dirty="0" smtClean="0"/>
              <a:t> 및 발표자료 완성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발표평가</a:t>
            </a:r>
            <a:r>
              <a:rPr lang="ko-KR" altLang="en-US" sz="1800" dirty="0" smtClean="0"/>
              <a:t> 및 시상식</a:t>
            </a:r>
            <a:endParaRPr lang="en-US" altLang="ko-KR" sz="1800" dirty="0" smtClean="0"/>
          </a:p>
          <a:p>
            <a:pPr>
              <a:lnSpc>
                <a:spcPct val="120000"/>
              </a:lnSpc>
            </a:pPr>
            <a:endParaRPr lang="en-US" altLang="ko-KR" sz="2200" dirty="0"/>
          </a:p>
          <a:p>
            <a:pPr>
              <a:lnSpc>
                <a:spcPct val="120000"/>
              </a:lnSpc>
            </a:pPr>
            <a:r>
              <a:rPr lang="ko-KR" altLang="en-US" sz="2200" dirty="0" smtClean="0"/>
              <a:t>수상</a:t>
            </a:r>
            <a:endParaRPr lang="en-US" altLang="ko-KR" sz="2200" dirty="0" smtClean="0"/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1</a:t>
            </a:r>
            <a:r>
              <a:rPr lang="ko-KR" altLang="en-US" sz="1800" dirty="0" smtClean="0"/>
              <a:t>등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제주도교육감상</a:t>
            </a:r>
            <a:endParaRPr lang="en-US" altLang="ko-KR" sz="1800" dirty="0" smtClean="0"/>
          </a:p>
          <a:p>
            <a:pPr lvl="1">
              <a:lnSpc>
                <a:spcPct val="120000"/>
              </a:lnSpc>
            </a:pPr>
            <a:r>
              <a:rPr lang="en-US" altLang="ko-KR" sz="1800" dirty="0" smtClean="0"/>
              <a:t>2</a:t>
            </a:r>
            <a:r>
              <a:rPr lang="ko-KR" altLang="en-US" sz="1800" dirty="0" smtClean="0"/>
              <a:t>등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제주대학교 사범대학장상</a:t>
            </a:r>
            <a:endParaRPr lang="en-US" altLang="ko-KR" sz="1800" dirty="0" smtClean="0"/>
          </a:p>
          <a:p>
            <a:pPr>
              <a:lnSpc>
                <a:spcPct val="120000"/>
              </a:lnSpc>
            </a:pPr>
            <a:endParaRPr lang="en-US" altLang="ko-KR" sz="2000" dirty="0" smtClean="0"/>
          </a:p>
          <a:p>
            <a:pPr>
              <a:lnSpc>
                <a:spcPct val="120000"/>
              </a:lnSpc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3880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인공지능 기반 이미지 및 텍스트 분석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ko-KR" altLang="en-US" dirty="0" smtClean="0"/>
              <a:t>인공지능</a:t>
            </a:r>
            <a:r>
              <a:rPr lang="en-US" altLang="ko-KR" dirty="0" smtClean="0"/>
              <a:t>?</a:t>
            </a:r>
          </a:p>
          <a:p>
            <a:pPr algn="just">
              <a:lnSpc>
                <a:spcPct val="110000"/>
              </a:lnSpc>
            </a:pPr>
            <a:endParaRPr lang="en-US" altLang="ko-KR" dirty="0" smtClean="0"/>
          </a:p>
          <a:p>
            <a:pPr algn="just">
              <a:lnSpc>
                <a:spcPct val="110000"/>
              </a:lnSpc>
            </a:pPr>
            <a:r>
              <a:rPr lang="ko-KR" altLang="en-US" dirty="0" smtClean="0"/>
              <a:t>이미지</a:t>
            </a:r>
            <a:endParaRPr lang="en-US" altLang="ko-KR" dirty="0" smtClean="0"/>
          </a:p>
          <a:p>
            <a:pPr lvl="1" algn="just">
              <a:lnSpc>
                <a:spcPct val="110000"/>
              </a:lnSpc>
            </a:pPr>
            <a:r>
              <a:rPr lang="en-US" altLang="ko-KR" dirty="0" smtClean="0"/>
              <a:t>2</a:t>
            </a:r>
            <a:r>
              <a:rPr lang="ko-KR" altLang="en-US" dirty="0" smtClean="0"/>
              <a:t>차원 평면 위에 그려진 시각적 표현물</a:t>
            </a:r>
            <a:endParaRPr lang="en-US" altLang="ko-KR" dirty="0" smtClean="0"/>
          </a:p>
          <a:p>
            <a:pPr lvl="1" algn="just">
              <a:lnSpc>
                <a:spcPct val="110000"/>
              </a:lnSpc>
            </a:pPr>
            <a:endParaRPr lang="en-US" altLang="ko-KR" dirty="0" smtClean="0"/>
          </a:p>
          <a:p>
            <a:pPr algn="just">
              <a:lnSpc>
                <a:spcPct val="110000"/>
              </a:lnSpc>
            </a:pPr>
            <a:r>
              <a:rPr lang="ko-KR" altLang="en-US" dirty="0" smtClean="0"/>
              <a:t>텍스트</a:t>
            </a:r>
            <a:endParaRPr lang="en-US" altLang="ko-KR" dirty="0" smtClean="0"/>
          </a:p>
          <a:p>
            <a:pPr lvl="1" algn="just">
              <a:lnSpc>
                <a:spcPct val="110000"/>
              </a:lnSpc>
            </a:pPr>
            <a:r>
              <a:rPr lang="ko-KR" altLang="en-US" dirty="0" smtClean="0"/>
              <a:t>문어 등의 언어로 이루어진 복합체</a:t>
            </a:r>
            <a:endParaRPr lang="en-US" altLang="ko-KR" dirty="0" smtClean="0"/>
          </a:p>
          <a:p>
            <a:pPr lvl="1" algn="just">
              <a:lnSpc>
                <a:spcPct val="110000"/>
              </a:lnSpc>
            </a:pPr>
            <a:r>
              <a:rPr lang="ko-KR" altLang="en-US" dirty="0" smtClean="0"/>
              <a:t>문자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인간의 언어를 기록하기 위한 시각적인 기호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나열</a:t>
            </a:r>
            <a:endParaRPr lang="en-US" altLang="ko-KR" dirty="0" smtClean="0"/>
          </a:p>
          <a:p>
            <a:pPr lvl="1" algn="just">
              <a:lnSpc>
                <a:spcPct val="110000"/>
              </a:lnSpc>
            </a:pPr>
            <a:endParaRPr lang="en-US" altLang="ko-KR" dirty="0" smtClean="0"/>
          </a:p>
          <a:p>
            <a:pPr algn="just">
              <a:lnSpc>
                <a:spcPct val="110000"/>
              </a:lnSpc>
            </a:pPr>
            <a:r>
              <a:rPr lang="ko-KR" altLang="en-US" dirty="0" smtClean="0"/>
              <a:t>분석</a:t>
            </a:r>
            <a:endParaRPr lang="en-US" altLang="ko-KR" dirty="0" smtClean="0"/>
          </a:p>
          <a:p>
            <a:pPr lvl="1" algn="just">
              <a:lnSpc>
                <a:spcPct val="110000"/>
              </a:lnSpc>
            </a:pPr>
            <a:r>
              <a:rPr lang="ko-KR" altLang="en-US" dirty="0" smtClean="0"/>
              <a:t>얽혀 있거나 복잡한 것을 개별적인 요소나 성질로 나누고 그들 간의 상호관계를 파악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93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소개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/>
              <a:t>기계학습 </a:t>
            </a:r>
            <a:r>
              <a:rPr lang="ko-KR" altLang="en-US" dirty="0"/>
              <a:t>기초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/>
              <a:t>필기 </a:t>
            </a:r>
            <a:r>
              <a:rPr lang="ko-KR" altLang="en-US" dirty="0"/>
              <a:t>숫자 인식</a:t>
            </a:r>
          </a:p>
          <a:p>
            <a:pPr>
              <a:lnSpc>
                <a:spcPct val="110000"/>
              </a:lnSpc>
            </a:pPr>
            <a:r>
              <a:rPr lang="ko-KR" altLang="en-US" dirty="0" err="1" smtClean="0"/>
              <a:t>컨볼루션</a:t>
            </a:r>
            <a:r>
              <a:rPr lang="ko-KR" altLang="en-US" dirty="0" smtClean="0"/>
              <a:t> 신경망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텍스트 </a:t>
            </a:r>
            <a:r>
              <a:rPr lang="ko-KR" altLang="en-US" dirty="0" err="1" smtClean="0"/>
              <a:t>마이닝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4BEB-34CB-469D-8313-83BA6B52212E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707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17136</TotalTime>
  <Words>151</Words>
  <Application>Microsoft Office PowerPoint</Application>
  <PresentationFormat>화면 슬라이드 쇼(4:3)</PresentationFormat>
  <Paragraphs>37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Wingdings</vt:lpstr>
      <vt:lpstr>Office 테마</vt:lpstr>
      <vt:lpstr>SW 인재양성 해커톤</vt:lpstr>
      <vt:lpstr>인공지능 기반 이미지 및 텍스트 분석</vt:lpstr>
      <vt:lpstr>강의 소개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Techniques for 2-hop Labeling of Dynamic Directed Acyclic Graphs</dc:title>
  <dc:creator>Windows 사용자</dc:creator>
  <cp:lastModifiedBy>jhahn</cp:lastModifiedBy>
  <cp:revision>592</cp:revision>
  <cp:lastPrinted>2016-10-13T23:42:19Z</cp:lastPrinted>
  <dcterms:created xsi:type="dcterms:W3CDTF">2016-09-30T16:23:03Z</dcterms:created>
  <dcterms:modified xsi:type="dcterms:W3CDTF">2021-07-19T21:27:23Z</dcterms:modified>
</cp:coreProperties>
</file>