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460" r:id="rId2"/>
    <p:sldId id="450" r:id="rId3"/>
    <p:sldId id="468" r:id="rId4"/>
    <p:sldId id="469" r:id="rId5"/>
    <p:sldId id="461" r:id="rId6"/>
    <p:sldId id="457" r:id="rId7"/>
    <p:sldId id="466" r:id="rId8"/>
    <p:sldId id="462" r:id="rId9"/>
    <p:sldId id="459" r:id="rId10"/>
    <p:sldId id="467" r:id="rId11"/>
    <p:sldId id="465" r:id="rId12"/>
    <p:sldId id="464" r:id="rId1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78969" autoAdjust="0"/>
  </p:normalViewPr>
  <p:slideViewPr>
    <p:cSldViewPr snapToGrid="0">
      <p:cViewPr>
        <p:scale>
          <a:sx n="125" d="100"/>
          <a:sy n="125" d="100"/>
        </p:scale>
        <p:origin x="5376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04E4A-07F7-4F02-B3E2-C3B5C1401BF2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A09A4-BA45-48FF-8C1A-293E53166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3513-5C60-4294-9F32-3405D6109B02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0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2473-D312-4EB3-8165-9D8C323CBC97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98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AF98-37D8-4304-9C10-5134230911F6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371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F77141-9383-4953-8CF9-05BE1347FE9B}" type="datetime1">
              <a:rPr lang="ko-KR" altLang="en-US" smtClean="0"/>
              <a:t>2020-10-31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29522C62-A2CC-4D4B-B236-5A4E2840B6D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9551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DD66D-4202-4435-A01A-7907311F852F}" type="datetime1">
              <a:rPr lang="ko-KR" altLang="en-US" smtClean="0"/>
              <a:t>2020-10-31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005F6450-F049-4D29-A92C-0D9D1E715E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0931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37732E-DB4F-4FFD-910E-E3E8E979D6E4}" type="datetime1">
              <a:rPr lang="ko-KR" altLang="en-US" smtClean="0"/>
              <a:t>2020-10-31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DBF13599-2EB2-4F77-8517-1EB74F3E4D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4360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9B3A2-0C25-4E4F-B0B7-00D176FE825E}" type="datetime1">
              <a:rPr lang="ko-KR" altLang="en-US" smtClean="0"/>
              <a:t>2020-10-31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41178C87-A3B4-4516-BF8E-6B60B525655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730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23994" y="6597352"/>
            <a:ext cx="442392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6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30" y="107548"/>
            <a:ext cx="8850201" cy="85836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129" y="1056068"/>
            <a:ext cx="8850201" cy="5280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46504"/>
            <a:ext cx="2057400" cy="365125"/>
          </a:xfrm>
        </p:spPr>
        <p:txBody>
          <a:bodyPr/>
          <a:lstStyle/>
          <a:p>
            <a:fld id="{CA340BFE-FB11-4CA4-ACBD-3854F5BE96E2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4650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5200" y="6505624"/>
            <a:ext cx="787130" cy="246884"/>
          </a:xfrm>
        </p:spPr>
        <p:txBody>
          <a:bodyPr/>
          <a:lstStyle>
            <a:lvl1pPr>
              <a:defRPr sz="1000"/>
            </a:lvl1pPr>
          </a:lstStyle>
          <a:p>
            <a:fld id="{B4844BEB-34CB-469D-8313-83BA6B5221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6500-A6F0-4D0F-9BD3-B30BA43177D1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5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67CC-53D6-4A0C-9D8F-710F03EFF9F7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8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C75D-6DF1-4919-B0E5-87502F2A4B78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8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53CF-8B4A-46A5-AE61-6E375A78AE93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27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D233-8DBA-4EDC-BEB9-5E4CC1F5BC42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BC28-DFA6-4065-BCAE-6E6B073D4C67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3626-793D-4522-BB4F-1C65D90975B4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1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6611C-49FC-44B8-9C35-0B0B1C208941}" type="datetime1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4BEB-34CB-469D-8313-83BA6B5221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38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 단계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54206" y="265038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수집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810107" y="265038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처리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711046" y="265038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분석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708625" y="2650383"/>
            <a:ext cx="1335119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1769328" y="2865267"/>
            <a:ext cx="78581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824868" y="2865267"/>
            <a:ext cx="78581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725807" y="2880245"/>
            <a:ext cx="78581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3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</a:t>
            </a:r>
            <a:r>
              <a:rPr lang="ko-KR" altLang="en-US" dirty="0" smtClean="0"/>
              <a:t>프로젝트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DACON</a:t>
            </a:r>
            <a:r>
              <a:rPr lang="ko-KR" altLang="en-US" dirty="0"/>
              <a:t>에 제출하여 순위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32" y="1752266"/>
            <a:ext cx="596655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 단계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54206" y="265038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수집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810107" y="265038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처리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711046" y="265038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분석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708625" y="2650383"/>
            <a:ext cx="133511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1769328" y="2865267"/>
            <a:ext cx="78581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824868" y="2865267"/>
            <a:ext cx="78581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725807" y="2880245"/>
            <a:ext cx="78581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7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 프로젝트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393" y="1277211"/>
            <a:ext cx="7311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https://colab.research.google.com/drive/1avpQ2NoOVHfyHzZ0gcjVhfweuFZzPMuD?usp=sharing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61" y="1790366"/>
            <a:ext cx="3984056" cy="4838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3223063"/>
            <a:ext cx="4215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rgbClr val="FF0000"/>
                </a:solidFill>
              </a:rPr>
              <a:t>위의 시각화 예제와 다른 방식의 시각화를 수행해야 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just"/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93" y="974493"/>
            <a:ext cx="281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Titanic</a:t>
            </a:r>
            <a:r>
              <a:rPr lang="ko-KR" altLang="en-US" dirty="0" smtClean="0"/>
              <a:t>에 대한 시각화 예제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8722" y="1821093"/>
            <a:ext cx="3788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dirty="0">
                <a:solidFill>
                  <a:srgbClr val="FF0000"/>
                </a:solidFill>
              </a:rPr>
              <a:t>Titanic</a:t>
            </a:r>
            <a:r>
              <a:rPr lang="ko-KR" altLang="en-US" dirty="0">
                <a:solidFill>
                  <a:srgbClr val="FF0000"/>
                </a:solidFill>
              </a:rPr>
              <a:t>말고 다른 </a:t>
            </a:r>
            <a:r>
              <a:rPr lang="ko-KR" altLang="en-US" dirty="0" smtClean="0">
                <a:solidFill>
                  <a:srgbClr val="FF0000"/>
                </a:solidFill>
              </a:rPr>
              <a:t>데이터로 실습 </a:t>
            </a:r>
            <a:r>
              <a:rPr lang="ko-KR" altLang="en-US" dirty="0">
                <a:solidFill>
                  <a:srgbClr val="FF0000"/>
                </a:solidFill>
              </a:rPr>
              <a:t>권장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17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3" y="4258372"/>
            <a:ext cx="4212426" cy="715703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90534" y="5050857"/>
          <a:ext cx="8625806" cy="16975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01879">
                  <a:extLst>
                    <a:ext uri="{9D8B030D-6E8A-4147-A177-3AD203B41FA5}">
                      <a16:colId xmlns:a16="http://schemas.microsoft.com/office/drawing/2014/main" val="3852005113"/>
                    </a:ext>
                  </a:extLst>
                </a:gridCol>
                <a:gridCol w="832138">
                  <a:extLst>
                    <a:ext uri="{9D8B030D-6E8A-4147-A177-3AD203B41FA5}">
                      <a16:colId xmlns:a16="http://schemas.microsoft.com/office/drawing/2014/main" val="1474058711"/>
                    </a:ext>
                  </a:extLst>
                </a:gridCol>
                <a:gridCol w="1816964">
                  <a:extLst>
                    <a:ext uri="{9D8B030D-6E8A-4147-A177-3AD203B41FA5}">
                      <a16:colId xmlns:a16="http://schemas.microsoft.com/office/drawing/2014/main" val="681811897"/>
                    </a:ext>
                  </a:extLst>
                </a:gridCol>
                <a:gridCol w="3626294">
                  <a:extLst>
                    <a:ext uri="{9D8B030D-6E8A-4147-A177-3AD203B41FA5}">
                      <a16:colId xmlns:a16="http://schemas.microsoft.com/office/drawing/2014/main" val="4188131815"/>
                    </a:ext>
                  </a:extLst>
                </a:gridCol>
                <a:gridCol w="1648531">
                  <a:extLst>
                    <a:ext uri="{9D8B030D-6E8A-4147-A177-3AD203B41FA5}">
                      <a16:colId xmlns:a16="http://schemas.microsoft.com/office/drawing/2014/main" val="9706382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출처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본문 요약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034117"/>
                  </a:ext>
                </a:extLst>
              </a:tr>
              <a:tr h="26495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2014.01.30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노컷뉴스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설 밥상머리 위 토크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제주도민 여러분 행복하십니까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오미란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최근 제주를 돌아보면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지쳐있다고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말할 수 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찬반을 떠나서 해군기지 문제 시작해서 갈등의 골이 깊어졌고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이런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상활에서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도민의 고통을 헤아리고 보듬을 수 있는 합리적이고 따뜻한 도지사가 필요하다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....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http://www.nocutnews.co.kr/show.asp?idx=2763381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957837"/>
                  </a:ext>
                </a:extLst>
              </a:tr>
              <a:tr h="26495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2014.01.29.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제주의소리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제주도민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만명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희생시켜서라도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사전 진압하라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"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김관후의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ㆍ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(17)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제주사회에 대립과 갈등을 불러일으킨 박진경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사건진압을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주도한 박진경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조선경비대 제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연대 본부를 경기도 수원에서 제주도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제주읍에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이동하고 연대 확장에 진력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盡力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하는 한편 제주도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...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http://www.jejusori.net/news/articleView.html?idxno=140009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982703"/>
                  </a:ext>
                </a:extLst>
              </a:tr>
              <a:tr h="26495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2014.01.29.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국민일보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제주서 발견된 北김정은 외할아버지 묘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확인 하루 만에 사라져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우리나라의 갈등으로 비화될 우려도 제기되고 있다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현재 이 가족 묘지는 김정은의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외종조부인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고경찬의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후손이 관리하고 있는 것으로 추정된다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김정은의 외조부인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고경택은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제주에서 살다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1929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년 일본으로 건너간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...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http://news.kukinews.com/article/view.asp?page=1&amp;gCode=soc&amp;arcid=0007986383&amp;cp=nv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711507"/>
                  </a:ext>
                </a:extLst>
              </a:tr>
              <a:tr h="26495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815448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3" y="82017"/>
            <a:ext cx="4014061" cy="432977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242096" y="2150682"/>
            <a:ext cx="1968402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크롤링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4263687" y="2365566"/>
            <a:ext cx="78994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5821448" y="3354346"/>
            <a:ext cx="809698" cy="9784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1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도구 </a:t>
            </a:r>
            <a:r>
              <a:rPr lang="ko-KR" altLang="en-US" dirty="0" err="1" smtClean="0"/>
              <a:t>더보기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개발자 도구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50" y="1526006"/>
            <a:ext cx="8564880" cy="379942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215200" y="1043940"/>
            <a:ext cx="662100" cy="7239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6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060" y="2136755"/>
            <a:ext cx="904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https://colab.research.google.com/drive/1BrOrgvKJ82YtsVBjJ5wLux6bUqd34MOK?usp=sharing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796" y="1573316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130" y="3020171"/>
            <a:ext cx="609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위를 참고하여 뉴스를 수집하고 아래와 같은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6" y="4068476"/>
            <a:ext cx="8172450" cy="17939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09530" y="599936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날짜로 변환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2" idx="0"/>
          </p:cNvCxnSpPr>
          <p:nvPr/>
        </p:nvCxnSpPr>
        <p:spPr>
          <a:xfrm flipH="1" flipV="1">
            <a:off x="2758445" y="5654040"/>
            <a:ext cx="200649" cy="34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33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 단계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54206" y="265038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수집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810107" y="265038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처리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711046" y="265038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분석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708625" y="2650383"/>
            <a:ext cx="1335119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1769328" y="2865267"/>
            <a:ext cx="78581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824868" y="2865267"/>
            <a:ext cx="78581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725807" y="2880245"/>
            <a:ext cx="78581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1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91" y="1292960"/>
            <a:ext cx="8524875" cy="1343025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4334912" y="2872877"/>
            <a:ext cx="484632" cy="62860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803" y="3738375"/>
            <a:ext cx="37528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4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95" y="3139490"/>
            <a:ext cx="7298769" cy="33170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2129" y="1436006"/>
            <a:ext cx="9526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https://colab.research.google.com/drive/1FEADOyuBbuz4f5LHnjo3cplckq3RanM1?usp=sharing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129" y="1083505"/>
            <a:ext cx="286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Titanic</a:t>
            </a:r>
            <a:r>
              <a:rPr lang="ko-KR" altLang="en-US" dirty="0"/>
              <a:t> </a:t>
            </a:r>
            <a:r>
              <a:rPr lang="ko-KR" altLang="en-US" dirty="0" smtClean="0"/>
              <a:t>데이터 전처리 예제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452" y="2409851"/>
            <a:ext cx="847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위를 참고하여 </a:t>
            </a:r>
            <a:r>
              <a:rPr lang="ko-KR" altLang="en-US" dirty="0" smtClean="0">
                <a:solidFill>
                  <a:srgbClr val="FF0000"/>
                </a:solidFill>
              </a:rPr>
              <a:t>다른 방식의 </a:t>
            </a:r>
            <a:r>
              <a:rPr lang="ko-KR" altLang="en-US" dirty="0" err="1" smtClean="0">
                <a:solidFill>
                  <a:srgbClr val="FF0000"/>
                </a:solidFill>
              </a:rPr>
              <a:t>전처리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수행하고 아래와 같이 </a:t>
            </a:r>
            <a:r>
              <a:rPr lang="en-US" altLang="ko-KR" dirty="0" smtClean="0"/>
              <a:t>new_train.csv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17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 단계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54206" y="265038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수집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810107" y="265038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처리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711046" y="265038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분석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708625" y="2650383"/>
            <a:ext cx="1335119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1769328" y="2865267"/>
            <a:ext cx="78581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824868" y="2865267"/>
            <a:ext cx="78581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725807" y="2880245"/>
            <a:ext cx="78581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 프로젝트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7310" y="1694338"/>
            <a:ext cx="9125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https://colab.research.google.com/drive/1EzNQPU-Cvlw_CIl4RNvY8SwIWInxGIRq?usp=sharing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896" y="1325006"/>
            <a:ext cx="327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Titanic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인공신경망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3892" y="2837193"/>
            <a:ext cx="8167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위를 참고하여 </a:t>
            </a:r>
            <a:r>
              <a:rPr lang="ko-KR" altLang="en-US" dirty="0" smtClean="0">
                <a:solidFill>
                  <a:srgbClr val="FF0000"/>
                </a:solidFill>
              </a:rPr>
              <a:t>다른 방식으로 </a:t>
            </a:r>
            <a:r>
              <a:rPr lang="ko-KR" altLang="en-US" dirty="0" smtClean="0"/>
              <a:t>모델을 학습하고 아래와 같이 </a:t>
            </a:r>
            <a:r>
              <a:rPr lang="en-US" altLang="ko-KR" dirty="0"/>
              <a:t>NNSubmission.csv</a:t>
            </a:r>
            <a:endParaRPr lang="ko-KR" altLang="en-US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16" y="3398743"/>
            <a:ext cx="5117584" cy="31068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971" y="3798195"/>
            <a:ext cx="1952625" cy="2362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22971" y="3432396"/>
            <a:ext cx="189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NNSubmission.csv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34370" y="2236284"/>
            <a:ext cx="3788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dirty="0">
                <a:solidFill>
                  <a:srgbClr val="FF0000"/>
                </a:solidFill>
              </a:rPr>
              <a:t>Titanic</a:t>
            </a:r>
            <a:r>
              <a:rPr lang="ko-KR" altLang="en-US" dirty="0">
                <a:solidFill>
                  <a:srgbClr val="FF0000"/>
                </a:solidFill>
              </a:rPr>
              <a:t>말고 다른 </a:t>
            </a:r>
            <a:r>
              <a:rPr lang="ko-KR" altLang="en-US" dirty="0" smtClean="0">
                <a:solidFill>
                  <a:srgbClr val="FF0000"/>
                </a:solidFill>
              </a:rPr>
              <a:t>데이터로 실습 </a:t>
            </a:r>
            <a:r>
              <a:rPr lang="ko-KR" altLang="en-US" dirty="0">
                <a:solidFill>
                  <a:srgbClr val="FF0000"/>
                </a:solidFill>
              </a:rPr>
              <a:t>권장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44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19059</TotalTime>
  <Words>316</Words>
  <Application>Microsoft Office PowerPoint</Application>
  <PresentationFormat>화면 슬라이드 쇼(4:3)</PresentationFormat>
  <Paragraphs>82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Wingdings</vt:lpstr>
      <vt:lpstr>Office 테마</vt:lpstr>
      <vt:lpstr>데이터 분석 단계</vt:lpstr>
      <vt:lpstr>PowerPoint 프레젠테이션</vt:lpstr>
      <vt:lpstr>도구 더보기  개발자 도구</vt:lpstr>
      <vt:lpstr>프로젝트</vt:lpstr>
      <vt:lpstr>데이터 분석 단계</vt:lpstr>
      <vt:lpstr>데이터 전처리</vt:lpstr>
      <vt:lpstr>개인 프로젝트</vt:lpstr>
      <vt:lpstr>데이터 분석 단계</vt:lpstr>
      <vt:lpstr>개인 프로젝트 (1/2)</vt:lpstr>
      <vt:lpstr>개인 프로젝트 (2/2)</vt:lpstr>
      <vt:lpstr>데이터 분석 단계</vt:lpstr>
      <vt:lpstr>개인 프로젝트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Techniques for 2-hop Labeling of Dynamic Directed Acyclic Graphs</dc:title>
  <dc:creator>Windows 사용자</dc:creator>
  <cp:lastModifiedBy>jhahn</cp:lastModifiedBy>
  <cp:revision>624</cp:revision>
  <cp:lastPrinted>2016-10-13T23:42:19Z</cp:lastPrinted>
  <dcterms:created xsi:type="dcterms:W3CDTF">2016-09-30T16:23:03Z</dcterms:created>
  <dcterms:modified xsi:type="dcterms:W3CDTF">2020-10-30T21:18:38Z</dcterms:modified>
</cp:coreProperties>
</file>