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C8B7"/>
    <a:srgbClr val="C5F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3"/>
  </p:normalViewPr>
  <p:slideViewPr>
    <p:cSldViewPr snapToGrid="0" snapToObjects="1">
      <p:cViewPr>
        <p:scale>
          <a:sx n="145" d="100"/>
          <a:sy n="145" d="100"/>
        </p:scale>
        <p:origin x="-328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3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1224-2F8D-F244-87A3-AF3013E5160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EE85-0D4F-BC4B-8D78-EC245B8BE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51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1A26-4EB2-E242-863C-6E969C0E7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44914-BB9E-934C-B00E-1CD67C5E6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8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923D5-D2D1-A94B-9BB8-DE5E8AED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29" y="4698093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40444-A075-C548-A0DA-F82BCE25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29" y="4805284"/>
            <a:ext cx="952500" cy="9525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0B272A5-EA4D-3A44-A864-8AE26D413169}"/>
              </a:ext>
            </a:extLst>
          </p:cNvPr>
          <p:cNvGrpSpPr/>
          <p:nvPr/>
        </p:nvGrpSpPr>
        <p:grpSpPr>
          <a:xfrm>
            <a:off x="379841" y="1232634"/>
            <a:ext cx="1365250" cy="1365250"/>
            <a:chOff x="1705653" y="2870200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EB3E11-B087-4449-8261-0D3AD908D9FA}"/>
                </a:ext>
              </a:extLst>
            </p:cNvPr>
            <p:cNvSpPr/>
            <p:nvPr/>
          </p:nvSpPr>
          <p:spPr>
            <a:xfrm>
              <a:off x="1705653" y="2870200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accent3">
                    <a:lumMod val="89000"/>
                  </a:schemeClr>
                </a:gs>
                <a:gs pos="100000">
                  <a:schemeClr val="accent3">
                    <a:lumMod val="75000"/>
                  </a:schemeClr>
                </a:gs>
                <a:gs pos="39000">
                  <a:schemeClr val="bg1">
                    <a:lumMod val="85000"/>
                    <a:lumOff val="15000"/>
                  </a:schemeClr>
                </a:gs>
                <a:gs pos="87000">
                  <a:schemeClr val="bg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FD40B7-1329-F44A-8038-591ED82EDAB3}"/>
                </a:ext>
              </a:extLst>
            </p:cNvPr>
            <p:cNvSpPr txBox="1"/>
            <p:nvPr/>
          </p:nvSpPr>
          <p:spPr>
            <a:xfrm>
              <a:off x="1836451" y="3386427"/>
              <a:ext cx="650543" cy="2473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3DC8B7"/>
                  </a:solidFill>
                  <a:latin typeface="Century Gothic" panose="020B0502020202020204" pitchFamily="34" charset="0"/>
                </a:rPr>
                <a:t>VANILLA JAVASCRIPT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2CCD2F-1638-2743-BEFE-8B987E78F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94173" y="3014487"/>
              <a:ext cx="335096" cy="3601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FCCAB1-4A1B-7F44-B9E8-850ABE4012A5}"/>
              </a:ext>
            </a:extLst>
          </p:cNvPr>
          <p:cNvGrpSpPr/>
          <p:nvPr/>
        </p:nvGrpSpPr>
        <p:grpSpPr>
          <a:xfrm>
            <a:off x="2096856" y="1207407"/>
            <a:ext cx="1365250" cy="1365249"/>
            <a:chOff x="3106506" y="1212847"/>
            <a:chExt cx="1365250" cy="136524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EC5088-FB74-A342-A8D5-AFF52396056A}"/>
                </a:ext>
              </a:extLst>
            </p:cNvPr>
            <p:cNvGrpSpPr/>
            <p:nvPr/>
          </p:nvGrpSpPr>
          <p:grpSpPr>
            <a:xfrm>
              <a:off x="3106506" y="1212847"/>
              <a:ext cx="1365250" cy="1365249"/>
              <a:chOff x="1705653" y="2870200"/>
              <a:chExt cx="914400" cy="9144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4908F9-7B23-374D-B6DC-8A037712E658}"/>
                  </a:ext>
                </a:extLst>
              </p:cNvPr>
              <p:cNvSpPr/>
              <p:nvPr/>
            </p:nvSpPr>
            <p:spPr>
              <a:xfrm>
                <a:off x="1705653" y="2870200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9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39000">
                    <a:schemeClr val="bg1">
                      <a:lumMod val="85000"/>
                      <a:lumOff val="15000"/>
                    </a:schemeClr>
                  </a:gs>
                  <a:gs pos="87000">
                    <a:schemeClr val="bg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E62127-B164-114D-8DB4-75FA5EA841BC}"/>
                  </a:ext>
                </a:extLst>
              </p:cNvPr>
              <p:cNvSpPr txBox="1"/>
              <p:nvPr/>
            </p:nvSpPr>
            <p:spPr>
              <a:xfrm>
                <a:off x="1763714" y="3377924"/>
                <a:ext cx="806775" cy="247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OBJECT-ORIENTED PROGRAMMING</a:t>
                </a: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7101531-13E2-1C41-ADD9-6D1AC6BC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4948" y="1401676"/>
              <a:ext cx="488355" cy="48835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652C24-182E-5E45-82ED-6855C0864364}"/>
              </a:ext>
            </a:extLst>
          </p:cNvPr>
          <p:cNvGrpSpPr/>
          <p:nvPr/>
        </p:nvGrpSpPr>
        <p:grpSpPr>
          <a:xfrm>
            <a:off x="3725340" y="1207407"/>
            <a:ext cx="1380746" cy="1365249"/>
            <a:chOff x="3106505" y="1212847"/>
            <a:chExt cx="1380746" cy="13652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CF71290-0627-AF45-BBFC-4DABC641552D}"/>
                </a:ext>
              </a:extLst>
            </p:cNvPr>
            <p:cNvGrpSpPr/>
            <p:nvPr/>
          </p:nvGrpSpPr>
          <p:grpSpPr>
            <a:xfrm>
              <a:off x="3106505" y="1212847"/>
              <a:ext cx="1380746" cy="1365249"/>
              <a:chOff x="1705653" y="2870200"/>
              <a:chExt cx="924779" cy="9144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16D4C71-5007-8840-A8A4-429B6938D87B}"/>
                  </a:ext>
                </a:extLst>
              </p:cNvPr>
              <p:cNvSpPr/>
              <p:nvPr/>
            </p:nvSpPr>
            <p:spPr>
              <a:xfrm>
                <a:off x="1705653" y="2870200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9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39000">
                    <a:schemeClr val="bg1">
                      <a:lumMod val="85000"/>
                      <a:lumOff val="15000"/>
                    </a:schemeClr>
                  </a:gs>
                  <a:gs pos="87000">
                    <a:schemeClr val="bg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6D30A8-C038-5946-902C-F2EE4489CE5E}"/>
                  </a:ext>
                </a:extLst>
              </p:cNvPr>
              <p:cNvSpPr txBox="1"/>
              <p:nvPr/>
            </p:nvSpPr>
            <p:spPr>
              <a:xfrm>
                <a:off x="1716032" y="3377924"/>
                <a:ext cx="914400" cy="247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DATA STRUCTURES</a:t>
                </a:r>
              </a:p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&amp; ALGORITHMS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5DDDB87-71EB-0D43-B514-62B9BC05A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4372"/>
            <a:stretch/>
          </p:blipFill>
          <p:spPr>
            <a:xfrm>
              <a:off x="3560969" y="1473439"/>
              <a:ext cx="488355" cy="36933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42957F-FFC5-4446-87F0-6CB3F9779EC8}"/>
              </a:ext>
            </a:extLst>
          </p:cNvPr>
          <p:cNvGrpSpPr/>
          <p:nvPr/>
        </p:nvGrpSpPr>
        <p:grpSpPr>
          <a:xfrm>
            <a:off x="437379" y="2788085"/>
            <a:ext cx="1380746" cy="1365249"/>
            <a:chOff x="3106505" y="1212847"/>
            <a:chExt cx="1380746" cy="13652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AB616D-97C5-EC40-ADEC-785F99591E23}"/>
                </a:ext>
              </a:extLst>
            </p:cNvPr>
            <p:cNvGrpSpPr/>
            <p:nvPr/>
          </p:nvGrpSpPr>
          <p:grpSpPr>
            <a:xfrm>
              <a:off x="3106505" y="1212847"/>
              <a:ext cx="1380746" cy="1365249"/>
              <a:chOff x="1705653" y="2870200"/>
              <a:chExt cx="924779" cy="9144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109C678-CEE6-C044-AA88-CCECBB29F7F4}"/>
                  </a:ext>
                </a:extLst>
              </p:cNvPr>
              <p:cNvSpPr/>
              <p:nvPr/>
            </p:nvSpPr>
            <p:spPr>
              <a:xfrm>
                <a:off x="1705653" y="2870200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9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39000">
                    <a:schemeClr val="bg1">
                      <a:lumMod val="85000"/>
                      <a:lumOff val="15000"/>
                    </a:schemeClr>
                  </a:gs>
                  <a:gs pos="87000">
                    <a:schemeClr val="bg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20DAF2-7C8F-9F42-8FFC-A7DC1E9B222E}"/>
                  </a:ext>
                </a:extLst>
              </p:cNvPr>
              <p:cNvSpPr txBox="1"/>
              <p:nvPr/>
            </p:nvSpPr>
            <p:spPr>
              <a:xfrm>
                <a:off x="1716032" y="3377924"/>
                <a:ext cx="914400" cy="247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DOM </a:t>
                </a:r>
              </a:p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MANIPULATION</a:t>
                </a: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E85049D-31FC-1249-BC4F-F9402A51D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544948" y="1401676"/>
              <a:ext cx="488355" cy="48835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550EA1-D10C-0C46-8FCC-3DEE9604B855}"/>
              </a:ext>
            </a:extLst>
          </p:cNvPr>
          <p:cNvGrpSpPr/>
          <p:nvPr/>
        </p:nvGrpSpPr>
        <p:grpSpPr>
          <a:xfrm>
            <a:off x="3801979" y="2828925"/>
            <a:ext cx="1380746" cy="1365249"/>
            <a:chOff x="3106505" y="1212847"/>
            <a:chExt cx="1380746" cy="136524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0606B19-E4D5-4B46-8608-2130DF04B2BD}"/>
                </a:ext>
              </a:extLst>
            </p:cNvPr>
            <p:cNvGrpSpPr/>
            <p:nvPr/>
          </p:nvGrpSpPr>
          <p:grpSpPr>
            <a:xfrm>
              <a:off x="3106505" y="1212847"/>
              <a:ext cx="1380746" cy="1365249"/>
              <a:chOff x="1705653" y="2870200"/>
              <a:chExt cx="924779" cy="9144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CD8D9CF-9293-8F41-8748-833A559255B8}"/>
                  </a:ext>
                </a:extLst>
              </p:cNvPr>
              <p:cNvSpPr/>
              <p:nvPr/>
            </p:nvSpPr>
            <p:spPr>
              <a:xfrm>
                <a:off x="1705653" y="2870200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9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39000">
                    <a:schemeClr val="bg1">
                      <a:lumMod val="85000"/>
                      <a:lumOff val="15000"/>
                    </a:schemeClr>
                  </a:gs>
                  <a:gs pos="87000">
                    <a:schemeClr val="bg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1ED687-E501-244A-8EBA-D7109E7C85E2}"/>
                  </a:ext>
                </a:extLst>
              </p:cNvPr>
              <p:cNvSpPr txBox="1"/>
              <p:nvPr/>
            </p:nvSpPr>
            <p:spPr>
              <a:xfrm>
                <a:off x="1716032" y="3426838"/>
                <a:ext cx="914400" cy="154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DATABASES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5BE9B0A-BA96-C344-820E-EF83F5E45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544952" y="1450704"/>
              <a:ext cx="488355" cy="48835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465E82-2768-0442-8C68-515CE5B53A67}"/>
              </a:ext>
            </a:extLst>
          </p:cNvPr>
          <p:cNvGrpSpPr/>
          <p:nvPr/>
        </p:nvGrpSpPr>
        <p:grpSpPr>
          <a:xfrm>
            <a:off x="5358064" y="1201966"/>
            <a:ext cx="1380746" cy="1365249"/>
            <a:chOff x="3106505" y="1212847"/>
            <a:chExt cx="1380746" cy="136524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B85F6BA-8751-7242-8461-24308C708BAF}"/>
                </a:ext>
              </a:extLst>
            </p:cNvPr>
            <p:cNvGrpSpPr/>
            <p:nvPr/>
          </p:nvGrpSpPr>
          <p:grpSpPr>
            <a:xfrm>
              <a:off x="3106505" y="1212847"/>
              <a:ext cx="1380746" cy="1365249"/>
              <a:chOff x="1705653" y="2870200"/>
              <a:chExt cx="924779" cy="9144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884DE84-FF01-EA49-B94A-3F7ADC1E20AB}"/>
                  </a:ext>
                </a:extLst>
              </p:cNvPr>
              <p:cNvSpPr/>
              <p:nvPr/>
            </p:nvSpPr>
            <p:spPr>
              <a:xfrm>
                <a:off x="1705653" y="2870200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9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39000">
                    <a:schemeClr val="bg1">
                      <a:lumMod val="85000"/>
                      <a:lumOff val="15000"/>
                    </a:schemeClr>
                  </a:gs>
                  <a:gs pos="87000">
                    <a:schemeClr val="bg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BDCDE6-92DD-D049-A5A6-FE304BD34D4F}"/>
                  </a:ext>
                </a:extLst>
              </p:cNvPr>
              <p:cNvSpPr txBox="1"/>
              <p:nvPr/>
            </p:nvSpPr>
            <p:spPr>
              <a:xfrm>
                <a:off x="1716032" y="3426838"/>
                <a:ext cx="914400" cy="154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UI / UX</a:t>
                </a:r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109AC0E-176D-E547-8AF9-078CB01E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3565861" y="1480841"/>
              <a:ext cx="446537" cy="44653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022A5A-2581-3C49-9EE1-0E1CE8F33064}"/>
              </a:ext>
            </a:extLst>
          </p:cNvPr>
          <p:cNvGrpSpPr/>
          <p:nvPr/>
        </p:nvGrpSpPr>
        <p:grpSpPr>
          <a:xfrm>
            <a:off x="5405627" y="2800335"/>
            <a:ext cx="1380746" cy="1365249"/>
            <a:chOff x="3106505" y="1212847"/>
            <a:chExt cx="1380746" cy="13652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A89E012-604F-A64B-98CF-256A70504B6A}"/>
                </a:ext>
              </a:extLst>
            </p:cNvPr>
            <p:cNvGrpSpPr/>
            <p:nvPr/>
          </p:nvGrpSpPr>
          <p:grpSpPr>
            <a:xfrm>
              <a:off x="3106505" y="1212847"/>
              <a:ext cx="1380746" cy="1365249"/>
              <a:chOff x="1705653" y="2870200"/>
              <a:chExt cx="924779" cy="9144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2DBF288-CB29-0142-B5FE-AC57ABFD5DB5}"/>
                  </a:ext>
                </a:extLst>
              </p:cNvPr>
              <p:cNvSpPr/>
              <p:nvPr/>
            </p:nvSpPr>
            <p:spPr>
              <a:xfrm>
                <a:off x="1705653" y="2870200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9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39000">
                    <a:schemeClr val="bg1">
                      <a:lumMod val="85000"/>
                      <a:lumOff val="15000"/>
                    </a:schemeClr>
                  </a:gs>
                  <a:gs pos="87000">
                    <a:schemeClr val="bg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D0C482E-F357-B84E-B398-6B6EE77CDFA9}"/>
                  </a:ext>
                </a:extLst>
              </p:cNvPr>
              <p:cNvSpPr txBox="1"/>
              <p:nvPr/>
            </p:nvSpPr>
            <p:spPr>
              <a:xfrm>
                <a:off x="1716032" y="3447578"/>
                <a:ext cx="914400" cy="154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REACT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6596783-84F7-D742-BAA8-BA99A603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3389617" y="1443534"/>
              <a:ext cx="799025" cy="564644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9D0551-182B-B140-9A26-3218C75E3F42}"/>
              </a:ext>
            </a:extLst>
          </p:cNvPr>
          <p:cNvGrpSpPr/>
          <p:nvPr/>
        </p:nvGrpSpPr>
        <p:grpSpPr>
          <a:xfrm>
            <a:off x="7102872" y="1207406"/>
            <a:ext cx="1380746" cy="1365249"/>
            <a:chOff x="3106505" y="1212847"/>
            <a:chExt cx="1380746" cy="136524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C784F6-FADC-3C42-887D-C049107A5FD7}"/>
                </a:ext>
              </a:extLst>
            </p:cNvPr>
            <p:cNvGrpSpPr/>
            <p:nvPr/>
          </p:nvGrpSpPr>
          <p:grpSpPr>
            <a:xfrm>
              <a:off x="3106505" y="1212847"/>
              <a:ext cx="1380746" cy="1365249"/>
              <a:chOff x="1705653" y="2870200"/>
              <a:chExt cx="924779" cy="9144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9DC7E7F-8CC6-5940-AAE0-0D159ABAE77D}"/>
                  </a:ext>
                </a:extLst>
              </p:cNvPr>
              <p:cNvSpPr/>
              <p:nvPr/>
            </p:nvSpPr>
            <p:spPr>
              <a:xfrm>
                <a:off x="1705653" y="2870200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9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39000">
                    <a:schemeClr val="bg1">
                      <a:lumMod val="85000"/>
                      <a:lumOff val="15000"/>
                    </a:schemeClr>
                  </a:gs>
                  <a:gs pos="87000">
                    <a:schemeClr val="bg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68F34B-E691-FC4F-BAB7-2D1A6088ACA6}"/>
                  </a:ext>
                </a:extLst>
              </p:cNvPr>
              <p:cNvSpPr txBox="1"/>
              <p:nvPr/>
            </p:nvSpPr>
            <p:spPr>
              <a:xfrm>
                <a:off x="1716032" y="3426838"/>
                <a:ext cx="914400" cy="154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TESTING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45BEBB9-DD45-F74D-A767-12F108F87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3544948" y="1401676"/>
              <a:ext cx="488355" cy="48835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18BB15-F00D-A44A-B9B9-ABEE1355430F}"/>
              </a:ext>
            </a:extLst>
          </p:cNvPr>
          <p:cNvGrpSpPr/>
          <p:nvPr/>
        </p:nvGrpSpPr>
        <p:grpSpPr>
          <a:xfrm>
            <a:off x="7167918" y="2828925"/>
            <a:ext cx="1380746" cy="1365249"/>
            <a:chOff x="3106505" y="1212847"/>
            <a:chExt cx="1380746" cy="136524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CEAA334-B347-DE49-AD6A-3615F031EB1F}"/>
                </a:ext>
              </a:extLst>
            </p:cNvPr>
            <p:cNvGrpSpPr/>
            <p:nvPr/>
          </p:nvGrpSpPr>
          <p:grpSpPr>
            <a:xfrm>
              <a:off x="3106505" y="1212847"/>
              <a:ext cx="1380746" cy="1365249"/>
              <a:chOff x="1705653" y="2870200"/>
              <a:chExt cx="924779" cy="9144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762A946-BD1C-9B43-AE68-1DA39D2E43C3}"/>
                  </a:ext>
                </a:extLst>
              </p:cNvPr>
              <p:cNvSpPr/>
              <p:nvPr/>
            </p:nvSpPr>
            <p:spPr>
              <a:xfrm>
                <a:off x="1705653" y="2870200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9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39000">
                    <a:schemeClr val="bg1">
                      <a:lumMod val="85000"/>
                      <a:lumOff val="15000"/>
                    </a:schemeClr>
                  </a:gs>
                  <a:gs pos="87000">
                    <a:schemeClr val="bg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7728723-7F28-764D-A228-13BCCB7B7634}"/>
                  </a:ext>
                </a:extLst>
              </p:cNvPr>
              <p:cNvSpPr txBox="1"/>
              <p:nvPr/>
            </p:nvSpPr>
            <p:spPr>
              <a:xfrm>
                <a:off x="1716032" y="3426838"/>
                <a:ext cx="914400" cy="154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ENVIRONMENT</a:t>
                </a:r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A26769E-4E82-4148-8623-EC2B9E7D3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544948" y="1401676"/>
              <a:ext cx="488355" cy="48835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8D0404-44FF-9647-8C03-23BAC8CC1A4E}"/>
              </a:ext>
            </a:extLst>
          </p:cNvPr>
          <p:cNvGrpSpPr/>
          <p:nvPr/>
        </p:nvGrpSpPr>
        <p:grpSpPr>
          <a:xfrm>
            <a:off x="5924467" y="4500772"/>
            <a:ext cx="1365250" cy="1365250"/>
            <a:chOff x="1705653" y="2870200"/>
            <a:chExt cx="914400" cy="9144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B319DB3-2DFB-AD4E-AB30-456AC8B6D5EE}"/>
                </a:ext>
              </a:extLst>
            </p:cNvPr>
            <p:cNvSpPr/>
            <p:nvPr/>
          </p:nvSpPr>
          <p:spPr>
            <a:xfrm>
              <a:off x="1705653" y="2870200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accent3">
                    <a:lumMod val="89000"/>
                  </a:schemeClr>
                </a:gs>
                <a:gs pos="100000">
                  <a:schemeClr val="accent3">
                    <a:lumMod val="75000"/>
                  </a:schemeClr>
                </a:gs>
                <a:gs pos="39000">
                  <a:schemeClr val="bg1">
                    <a:lumMod val="85000"/>
                    <a:lumOff val="15000"/>
                  </a:schemeClr>
                </a:gs>
                <a:gs pos="87000">
                  <a:schemeClr val="bg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4FA49A-667A-3543-AC7C-4FA412A5ECD3}"/>
                </a:ext>
              </a:extLst>
            </p:cNvPr>
            <p:cNvSpPr txBox="1"/>
            <p:nvPr/>
          </p:nvSpPr>
          <p:spPr>
            <a:xfrm>
              <a:off x="1836451" y="3386427"/>
              <a:ext cx="650543" cy="2473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3DC8B7"/>
                  </a:solidFill>
                  <a:latin typeface="Century Gothic" panose="020B0502020202020204" pitchFamily="34" charset="0"/>
                </a:rPr>
                <a:t>VANILLA JAVASCRIPT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DFD6748-0297-C84B-A281-37A6C8B53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243000"/>
                      </a14:imgEffect>
                      <a14:imgEffect>
                        <a14:brightnessContrast bright="19000" contrast="-33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2005168" y="3046234"/>
              <a:ext cx="313109" cy="31310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5D6BAA6-E5DF-CA4A-9F1E-97455FE23B21}"/>
              </a:ext>
            </a:extLst>
          </p:cNvPr>
          <p:cNvGrpSpPr/>
          <p:nvPr/>
        </p:nvGrpSpPr>
        <p:grpSpPr>
          <a:xfrm>
            <a:off x="2096856" y="2828925"/>
            <a:ext cx="1372997" cy="1365249"/>
            <a:chOff x="2096856" y="2828925"/>
            <a:chExt cx="1372997" cy="13652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3BD2C87-8972-3740-893F-25787481DDBF}"/>
                </a:ext>
              </a:extLst>
            </p:cNvPr>
            <p:cNvGrpSpPr/>
            <p:nvPr/>
          </p:nvGrpSpPr>
          <p:grpSpPr>
            <a:xfrm>
              <a:off x="2096856" y="2828925"/>
              <a:ext cx="1372997" cy="1365249"/>
              <a:chOff x="1705653" y="2870200"/>
              <a:chExt cx="919589" cy="9144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C3BC224-7E60-EB49-B651-5F1A5579E381}"/>
                  </a:ext>
                </a:extLst>
              </p:cNvPr>
              <p:cNvSpPr/>
              <p:nvPr/>
            </p:nvSpPr>
            <p:spPr>
              <a:xfrm>
                <a:off x="1705653" y="2870200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accent3">
                      <a:lumMod val="89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39000">
                    <a:schemeClr val="bg1">
                      <a:lumMod val="85000"/>
                      <a:lumOff val="15000"/>
                    </a:schemeClr>
                  </a:gs>
                  <a:gs pos="87000">
                    <a:schemeClr val="bg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DC8B7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C053F9-2502-4645-BA99-8E56EF6F2ABA}"/>
                  </a:ext>
                </a:extLst>
              </p:cNvPr>
              <p:cNvSpPr txBox="1"/>
              <p:nvPr/>
            </p:nvSpPr>
            <p:spPr>
              <a:xfrm>
                <a:off x="1710842" y="3430337"/>
                <a:ext cx="914400" cy="154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3DC8B7"/>
                    </a:solidFill>
                    <a:latin typeface="Century Gothic" panose="020B0502020202020204" pitchFamily="34" charset="0"/>
                  </a:rPr>
                  <a:t>NODEJS</a:t>
                </a:r>
              </a:p>
            </p:txBody>
          </p:sp>
        </p:grpSp>
        <p:pic>
          <p:nvPicPr>
            <p:cNvPr id="1028" name="Picture 4" descr="Image result for nodejs">
              <a:extLst>
                <a:ext uri="{FF2B5EF4-FFF2-40B4-BE49-F238E27FC236}">
                  <a16:creationId xmlns:a16="http://schemas.microsoft.com/office/drawing/2014/main" id="{AC0AA597-3F0F-6C46-B4BA-CEF981C81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colorTemperature colorTemp="1500"/>
                      </a14:imgEffect>
                      <a14:imgEffect>
                        <a14:saturation sat="185000"/>
                      </a14:imgEffect>
                      <a14:imgEffect>
                        <a14:brightnessContrast bright="-12000" contras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198" y="3066782"/>
              <a:ext cx="476455" cy="550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74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</TotalTime>
  <Words>20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Hai</dc:creator>
  <cp:lastModifiedBy>Jenny Hai</cp:lastModifiedBy>
  <cp:revision>10</cp:revision>
  <dcterms:created xsi:type="dcterms:W3CDTF">2021-02-10T21:28:55Z</dcterms:created>
  <dcterms:modified xsi:type="dcterms:W3CDTF">2021-02-11T21:11:41Z</dcterms:modified>
</cp:coreProperties>
</file>