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17E8-0330-463C-97CB-FEFF7C01E16A}" type="datetimeFigureOut">
              <a:rPr lang="en-US" smtClean="0"/>
              <a:t>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36078-F885-4070-985F-A514418CFD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3527-EEF3-4283-8D94-CF351911747E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02A-97A5-4705-A9CB-E159E8DE233A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584C-E8EC-4233-9A2A-91C2F65F8145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799F-9E84-4C79-8609-8D76424B8CB9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F9C5-1418-4012-A0EC-E3CA3468D437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EB2-C699-4965-BEF1-50C8E0213A98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E435-6220-4C54-95E9-8E8493641F80}" type="datetime1">
              <a:rPr lang="en-US" smtClean="0"/>
              <a:t>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08AA-D96A-4F11-BAEF-DC2EC64AEE09}" type="datetime1">
              <a:rPr lang="en-US" smtClean="0"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6803-C67B-437F-A53A-2D3DC71B6FB9}" type="datetime1">
              <a:rPr lang="en-US" smtClean="0"/>
              <a:t>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799D-F2DE-4A6D-9324-88EBFC1718A1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C9C1-C6AF-4265-B803-0C31A7E0DCB5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33A2-0B59-4C1C-B2AE-02A99BC5E52E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08F9-1DD5-4C1D-B67F-69E26CF9464C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Exploration of my work environment</a:t>
            </a:r>
          </a:p>
          <a:p>
            <a:r>
              <a:rPr lang="en-US" dirty="0" smtClean="0"/>
              <a:t>Test the functionality of generating PDFs and extracting text from Microsoft word documents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47-A05C-4A10-85D8-DDFE9D53D043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below the desk</a:t>
            </a:r>
            <a:endParaRPr lang="en-US" dirty="0"/>
          </a:p>
        </p:txBody>
      </p:sp>
      <p:pic>
        <p:nvPicPr>
          <p:cNvPr id="2050" name="Picture 2" descr="C:\Users\janos\AppData\Local\Evernote\Evernote\Databases\Attachments\IMG_0000025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395" y="1600200"/>
            <a:ext cx="8057209" cy="45259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65A4-9947-4360-9505-39638B8F5969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</a:t>
            </a:r>
            <a:endParaRPr lang="en-US" dirty="0"/>
          </a:p>
        </p:txBody>
      </p:sp>
      <p:pic>
        <p:nvPicPr>
          <p:cNvPr id="3074" name="Picture 2" descr="C:\Users\janos\AppData\Local\Evernote\Evernote\Databases\Attachments\IMG_0000026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395" y="1600200"/>
            <a:ext cx="8057209" cy="4525963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8E1C-EDB7-4BC1-8BE9-537894B36987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pic>
        <p:nvPicPr>
          <p:cNvPr id="4098" name="Picture 2" descr="C:\Users\janos\AppData\Local\Evernote\Evernote\Databases\Attachments\IMG_0000026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395" y="1600200"/>
            <a:ext cx="8057209" cy="4525963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AE6D-FC47-4B7F-B4A9-E13D19B97874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screen grab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622728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5941-0A2A-4560-95A7-6D75B4211AA0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large number of wires under my desk</a:t>
            </a:r>
          </a:p>
          <a:p>
            <a:r>
              <a:rPr lang="en-US" dirty="0" smtClean="0"/>
              <a:t>The wires run in different directions</a:t>
            </a:r>
          </a:p>
          <a:p>
            <a:r>
              <a:rPr lang="en-US" dirty="0" smtClean="0"/>
              <a:t>If I did things simply I would not need all those wires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493-4EF3-43BF-BB70-ACA71BC9DEAE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ntroduction&amp;quot;&quot;/&gt;&lt;property id=&quot;20307&quot; value=&quot;261&quot;/&gt;&lt;/object&gt;&lt;object type=&quot;3&quot; unique_id=&quot;10006&quot;&gt;&lt;property id=&quot;20148&quot; value=&quot;5&quot;/&gt;&lt;property id=&quot;20300&quot; value=&quot;Slide 3 - &amp;quot;Wiring below the desk&amp;quot;&quot;/&gt;&lt;property id=&quot;20307&quot; value=&quot;257&quot;/&gt;&lt;/object&gt;&lt;object type=&quot;3&quot; unique_id=&quot;10007&quot;&gt;&lt;property id=&quot;20148&quot; value=&quot;5&quot;/&gt;&lt;property id=&quot;20300&quot; value=&quot;Slide 4 - &amp;quot;Projector&amp;quot;&quot;/&gt;&lt;property id=&quot;20307&quot; value=&quot;258&quot;/&gt;&lt;/object&gt;&lt;object type=&quot;3&quot; unique_id=&quot;10008&quot;&gt;&lt;property id=&quot;20148&quot; value=&quot;5&quot;/&gt;&lt;property id=&quot;20300&quot; value=&quot;Slide 5 - &amp;quot;Monitor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Random screen grab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Conclusions&amp;quot;&quot;/&gt;&lt;property id=&quot;20307&quot; value=&quot;2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Sample Presentation</vt:lpstr>
      <vt:lpstr>Introduction</vt:lpstr>
      <vt:lpstr>Wiring below the desk</vt:lpstr>
      <vt:lpstr>Projector</vt:lpstr>
      <vt:lpstr>Monitor</vt:lpstr>
      <vt:lpstr>Random screen grab</vt:lpstr>
      <vt:lpstr>Conclusions</vt:lpstr>
    </vt:vector>
  </TitlesOfParts>
  <Company>Stony Brook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janos</dc:creator>
  <cp:lastModifiedBy>janos</cp:lastModifiedBy>
  <cp:revision>3</cp:revision>
  <dcterms:created xsi:type="dcterms:W3CDTF">2012-01-11T19:41:13Z</dcterms:created>
  <dcterms:modified xsi:type="dcterms:W3CDTF">2012-01-11T19:55:45Z</dcterms:modified>
</cp:coreProperties>
</file>