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/>
                </a:gs>
                <a:gs pos="65000">
                  <a:schemeClr val="tx1"/>
                </a:gs>
                <a:gs pos="32000">
                  <a:schemeClr val="tx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11" descr="PPP_SHIGH_TLE_Circuit_Wave2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>
                    <a:alpha val="50000"/>
                  </a:schemeClr>
                </a:gs>
                <a:gs pos="65000">
                  <a:schemeClr val="tx1">
                    <a:alpha val="50000"/>
                  </a:schemeClr>
                </a:gs>
                <a:gs pos="32000">
                  <a:schemeClr val="tx1"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LE_Circuit_Wav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PPP_SHIGH_TLE_Circuit_Wav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40000"/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382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F7D6C72-D4D7-4947-A192-92CB8530121C}" type="datetimeFigureOut">
              <a:rPr lang="en-US" smtClean="0"/>
              <a:pPr/>
              <a:t>12/7/2014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F7D6C72-D4D7-4947-A192-92CB8530121C}" type="datetimeFigureOut">
              <a:rPr lang="en-US" smtClean="0"/>
              <a:pPr/>
              <a:t>12/7/2014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Automotive Media Center with Real-time GPS tracking.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5638800"/>
            <a:ext cx="2514600" cy="1219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Presented by:</a:t>
            </a:r>
          </a:p>
          <a:p>
            <a:pPr algn="l"/>
            <a:r>
              <a:rPr lang="en-US" sz="2400" dirty="0" smtClean="0"/>
              <a:t>Clint Bhola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</a:p>
          <a:p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Rebuilt and recompiled </a:t>
            </a:r>
            <a:r>
              <a:rPr lang="en-US" dirty="0" err="1" smtClean="0"/>
              <a:t>Raspbain</a:t>
            </a:r>
            <a:r>
              <a:rPr lang="en-US" dirty="0" smtClean="0"/>
              <a:t> Kernel to include touch screen support and calibration software.</a:t>
            </a:r>
          </a:p>
          <a:p>
            <a:pPr lvl="1"/>
            <a:r>
              <a:rPr lang="en-US" dirty="0" smtClean="0"/>
              <a:t>Firmware also had to be modified to allow for touch screen abilities.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by Turn Navigation</a:t>
            </a:r>
          </a:p>
          <a:p>
            <a:r>
              <a:rPr lang="en-US" dirty="0" err="1" smtClean="0"/>
              <a:t>Navit</a:t>
            </a:r>
            <a:endParaRPr lang="en-US" dirty="0" smtClean="0"/>
          </a:p>
          <a:p>
            <a:pPr lvl="1"/>
            <a:r>
              <a:rPr lang="en-US" dirty="0" smtClean="0"/>
              <a:t>Open source navigation software.</a:t>
            </a:r>
          </a:p>
          <a:p>
            <a:pPr lvl="1"/>
            <a:r>
              <a:rPr lang="en-US" dirty="0" smtClean="0"/>
              <a:t>Free maps available for a wide range of locations worldwide.</a:t>
            </a:r>
          </a:p>
          <a:p>
            <a:pPr lvl="1"/>
            <a:r>
              <a:rPr lang="en-US" dirty="0" smtClean="0"/>
              <a:t>Provides voice guided navigation.</a:t>
            </a:r>
          </a:p>
          <a:p>
            <a:pPr lvl="1"/>
            <a:r>
              <a:rPr lang="en-US" dirty="0" smtClean="0"/>
              <a:t>Touch screen support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Media Center</a:t>
            </a:r>
          </a:p>
          <a:p>
            <a:r>
              <a:rPr lang="en-US" dirty="0" smtClean="0"/>
              <a:t>XBMC</a:t>
            </a:r>
          </a:p>
          <a:p>
            <a:pPr lvl="1"/>
            <a:r>
              <a:rPr lang="en-US" dirty="0" smtClean="0"/>
              <a:t>Media-Center Software</a:t>
            </a:r>
          </a:p>
          <a:p>
            <a:pPr lvl="1"/>
            <a:r>
              <a:rPr lang="en-US" dirty="0" smtClean="0"/>
              <a:t>Supports all audio and video formats</a:t>
            </a:r>
          </a:p>
          <a:p>
            <a:pPr lvl="1"/>
            <a:r>
              <a:rPr lang="en-US" dirty="0" smtClean="0"/>
              <a:t>Touch screen support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Database</a:t>
            </a:r>
          </a:p>
          <a:p>
            <a:pPr lvl="1"/>
            <a:r>
              <a:rPr lang="en-US" dirty="0" smtClean="0"/>
              <a:t>Tidy up coding and make a stream line webpage that would allow for tracking logging and sharing of data.</a:t>
            </a:r>
          </a:p>
          <a:p>
            <a:r>
              <a:rPr lang="en-US" dirty="0" smtClean="0"/>
              <a:t>Media Center</a:t>
            </a:r>
          </a:p>
          <a:p>
            <a:pPr lvl="1"/>
            <a:r>
              <a:rPr lang="en-US" dirty="0" smtClean="0"/>
              <a:t>Use more GPIO pins for control of in car functions, through GUI.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year about 700,000 vehicles get stolen in US. In fact, a car is stolen every 45 seconds.</a:t>
            </a:r>
          </a:p>
          <a:p>
            <a:r>
              <a:rPr lang="en-US" dirty="0" smtClean="0"/>
              <a:t>Implement a simple cost effect way to track your vehicle if its stolen.</a:t>
            </a:r>
          </a:p>
          <a:p>
            <a:r>
              <a:rPr lang="en-US" dirty="0" smtClean="0"/>
              <a:t>The advent of powerful embedded systems allows us to create many Sci-Fi fantasies.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cheap but effective Global Car Tracking and remote control System.</a:t>
            </a:r>
          </a:p>
          <a:p>
            <a:r>
              <a:rPr lang="en-US" i="1" dirty="0" smtClean="0"/>
              <a:t>Creating high-tech a</a:t>
            </a:r>
            <a:r>
              <a:rPr lang="en-US" dirty="0" smtClean="0"/>
              <a:t> multimedia car system that also provides turn by turn Navigation.</a:t>
            </a:r>
          </a:p>
          <a:p>
            <a:r>
              <a:rPr lang="en-US" dirty="0" smtClean="0"/>
              <a:t>Exporting data to the cloud for in-dept driving logs as well as real time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Car Tracking and Remote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Arduino</a:t>
            </a:r>
            <a:r>
              <a:rPr lang="en-US" dirty="0" smtClean="0"/>
              <a:t> Uno </a:t>
            </a:r>
            <a:r>
              <a:rPr lang="en-US" sz="3200" dirty="0" smtClean="0"/>
              <a:t>– </a:t>
            </a:r>
            <a:r>
              <a:rPr lang="en-US" sz="2400" i="1" dirty="0" smtClean="0"/>
              <a:t>microcontroller board based on the ATmega328</a:t>
            </a:r>
            <a:endParaRPr lang="en-US" sz="20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Arduino</a:t>
            </a:r>
            <a:r>
              <a:rPr lang="en-US" dirty="0" smtClean="0"/>
              <a:t> GSM Shield (SM5100B-D) - </a:t>
            </a:r>
            <a:r>
              <a:rPr lang="en-US" sz="2400" i="1" dirty="0" smtClean="0"/>
              <a:t>miniature, quad-band GSM 850/EGSM 900/DCS 1800/PCS 1900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GPS Module (</a:t>
            </a:r>
            <a:r>
              <a:rPr lang="en-US" dirty="0" err="1" smtClean="0"/>
              <a:t>Adafruit</a:t>
            </a:r>
            <a:r>
              <a:rPr lang="en-US" dirty="0" smtClean="0"/>
              <a:t> Ultimate GPS) - </a:t>
            </a:r>
            <a:r>
              <a:rPr lang="en-US" sz="2400" i="1" dirty="0" smtClean="0"/>
              <a:t>66 channel w/10 Hz updates [MTK3339 chipset] </a:t>
            </a:r>
          </a:p>
          <a:p>
            <a:pPr marL="571500" indent="-514350"/>
            <a:r>
              <a:rPr lang="en-US" dirty="0" smtClean="0"/>
              <a:t>Software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marL="1371600" lvl="2" indent="-514350">
              <a:buFont typeface="Courier New" pitchFamily="49" charset="0"/>
              <a:buChar char="o"/>
            </a:pPr>
            <a:r>
              <a:rPr lang="en-US" sz="1800" dirty="0" smtClean="0"/>
              <a:t>Software Serial Library</a:t>
            </a:r>
          </a:p>
          <a:p>
            <a:pPr marL="1371600" lvl="2" indent="-514350">
              <a:buFont typeface="Courier New" pitchFamily="49" charset="0"/>
              <a:buChar char="o"/>
            </a:pPr>
            <a:r>
              <a:rPr lang="en-US" sz="1800" dirty="0" smtClean="0"/>
              <a:t>Tiny GPS Library</a:t>
            </a:r>
          </a:p>
          <a:p>
            <a:pPr marL="1371600" lvl="2" indent="-514350"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Car Tracking and Remote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The ‘Software Serial Library’ creates additional Rx and </a:t>
            </a:r>
            <a:r>
              <a:rPr lang="en-US" dirty="0" err="1" smtClean="0"/>
              <a:t>Tx</a:t>
            </a:r>
            <a:r>
              <a:rPr lang="en-US" dirty="0" smtClean="0"/>
              <a:t> interfaces on unused digital pins.</a:t>
            </a:r>
          </a:p>
          <a:p>
            <a:pPr lvl="1"/>
            <a:r>
              <a:rPr lang="en-US" dirty="0" smtClean="0"/>
              <a:t>Uses a serial monitor software to issue commands and read output from the Serial ports.</a:t>
            </a:r>
          </a:p>
          <a:p>
            <a:pPr lvl="1"/>
            <a:r>
              <a:rPr lang="en-US" dirty="0" err="1" smtClean="0"/>
              <a:t>TinyGPS</a:t>
            </a:r>
            <a:r>
              <a:rPr lang="en-US" dirty="0" smtClean="0"/>
              <a:t> Library; provided by </a:t>
            </a:r>
            <a:r>
              <a:rPr lang="en-US" dirty="0" err="1" smtClean="0"/>
              <a:t>Adafruit</a:t>
            </a:r>
            <a:r>
              <a:rPr lang="en-US" dirty="0" smtClean="0"/>
              <a:t> provides methods for </a:t>
            </a:r>
            <a:r>
              <a:rPr lang="en-US" dirty="0" err="1" smtClean="0"/>
              <a:t>aquiring</a:t>
            </a:r>
            <a:r>
              <a:rPr lang="en-US" dirty="0" smtClean="0"/>
              <a:t> </a:t>
            </a:r>
            <a:r>
              <a:rPr lang="en-US" i="1" dirty="0" smtClean="0"/>
              <a:t>lat, </a:t>
            </a:r>
            <a:r>
              <a:rPr lang="en-US" i="1" dirty="0" err="1" smtClean="0"/>
              <a:t>lon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speed</a:t>
            </a:r>
            <a:r>
              <a:rPr lang="en-US" dirty="0" smtClean="0"/>
              <a:t> from GPS module.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Car Tracking and Remote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Control</a:t>
            </a:r>
          </a:p>
          <a:p>
            <a:pPr lvl="1"/>
            <a:r>
              <a:rPr lang="en-US" dirty="0" smtClean="0"/>
              <a:t>Text messages can be used to control key features of the car (engine, headlights, horn, etc)</a:t>
            </a:r>
          </a:p>
          <a:p>
            <a:pPr lvl="1"/>
            <a:r>
              <a:rPr lang="en-US" dirty="0" smtClean="0"/>
              <a:t>Once GSM module receives the correct information </a:t>
            </a:r>
            <a:r>
              <a:rPr lang="en-US" i="1" dirty="0" smtClean="0"/>
              <a:t>e.g. #Engine1, it turns on a preprogrammed digital IO pin which</a:t>
            </a:r>
            <a:r>
              <a:rPr lang="en-US" dirty="0" smtClean="0"/>
              <a:t> in will in turn start the car.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Car Tracking and Remote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 location</a:t>
            </a:r>
          </a:p>
          <a:p>
            <a:pPr lvl="1"/>
            <a:r>
              <a:rPr lang="en-US" dirty="0" smtClean="0"/>
              <a:t>Text a specific password (‘</a:t>
            </a:r>
            <a:r>
              <a:rPr lang="en-US" i="1" dirty="0" err="1" smtClean="0"/>
              <a:t>findme</a:t>
            </a:r>
            <a:r>
              <a:rPr lang="en-US" dirty="0" smtClean="0"/>
              <a:t>’) to the GSM module to receive cars current location via </a:t>
            </a:r>
            <a:r>
              <a:rPr lang="en-US" dirty="0" err="1" smtClean="0"/>
              <a:t>sms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Text will contain </a:t>
            </a:r>
            <a:r>
              <a:rPr lang="en-US" i="1" dirty="0" smtClean="0"/>
              <a:t>lat, </a:t>
            </a:r>
            <a:r>
              <a:rPr lang="en-US" i="1" dirty="0" err="1" smtClean="0"/>
              <a:t>lon</a:t>
            </a:r>
            <a:r>
              <a:rPr lang="en-US" i="1" dirty="0" smtClean="0"/>
              <a:t> </a:t>
            </a:r>
            <a:r>
              <a:rPr lang="en-US" dirty="0" smtClean="0"/>
              <a:t>information which can then be used to find cars location through Google maps.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Car Tracking and Remote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Syncing to the AWS Cloud</a:t>
            </a:r>
          </a:p>
          <a:p>
            <a:pPr lvl="1"/>
            <a:r>
              <a:rPr lang="en-US" dirty="0" smtClean="0"/>
              <a:t>Amazon EC2 </a:t>
            </a:r>
            <a:r>
              <a:rPr lang="en-US" dirty="0" err="1" smtClean="0"/>
              <a:t>Ubuntu</a:t>
            </a:r>
            <a:r>
              <a:rPr lang="en-US" dirty="0" smtClean="0"/>
              <a:t> Server instance </a:t>
            </a:r>
          </a:p>
          <a:p>
            <a:pPr lvl="2"/>
            <a:r>
              <a:rPr lang="en-US" dirty="0" err="1" smtClean="0"/>
              <a:t>Plone</a:t>
            </a:r>
            <a:r>
              <a:rPr lang="en-US" dirty="0" smtClean="0"/>
              <a:t> and </a:t>
            </a:r>
            <a:r>
              <a:rPr lang="en-US" dirty="0" err="1" smtClean="0"/>
              <a:t>Zope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creation of webpage with embedded Google Maps API.</a:t>
            </a:r>
          </a:p>
          <a:p>
            <a:pPr lvl="3"/>
            <a:r>
              <a:rPr lang="en-US" dirty="0" smtClean="0"/>
              <a:t>Relational Database adapter using </a:t>
            </a:r>
            <a:r>
              <a:rPr lang="en-US" i="1" dirty="0" err="1" smtClean="0"/>
              <a:t>MySQLdb</a:t>
            </a:r>
            <a:r>
              <a:rPr lang="en-US" i="1" dirty="0" smtClean="0"/>
              <a:t> and </a:t>
            </a:r>
            <a:r>
              <a:rPr lang="en-US" i="1" dirty="0" err="1" smtClean="0"/>
              <a:t>ZMySQLDA</a:t>
            </a:r>
            <a:r>
              <a:rPr lang="en-US" i="1" dirty="0" smtClean="0"/>
              <a:t> </a:t>
            </a:r>
            <a:endParaRPr lang="en-US" dirty="0" smtClean="0"/>
          </a:p>
          <a:p>
            <a:pPr lvl="2"/>
            <a:r>
              <a:rPr lang="en-US" dirty="0" err="1" smtClean="0"/>
              <a:t>MySQL</a:t>
            </a:r>
            <a:endParaRPr lang="en-US" dirty="0" smtClean="0"/>
          </a:p>
          <a:p>
            <a:pPr lvl="3"/>
            <a:r>
              <a:rPr lang="en-US" dirty="0" smtClean="0"/>
              <a:t>Creates the table where information from the tracking module will be stored.</a:t>
            </a:r>
          </a:p>
          <a:p>
            <a:pPr lvl="2"/>
            <a:r>
              <a:rPr lang="en-US" dirty="0" smtClean="0"/>
              <a:t>Python Twisted</a:t>
            </a:r>
          </a:p>
          <a:p>
            <a:pPr lvl="3"/>
            <a:r>
              <a:rPr lang="en-US" dirty="0" smtClean="0"/>
              <a:t>Create a simple console server</a:t>
            </a:r>
          </a:p>
          <a:p>
            <a:pPr lvl="3"/>
            <a:r>
              <a:rPr lang="en-US" i="1" dirty="0" smtClean="0"/>
              <a:t>Outputs data to terminal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Raspberry Pi B+</a:t>
            </a:r>
          </a:p>
          <a:p>
            <a:pPr lvl="1"/>
            <a:r>
              <a:rPr lang="en-US" dirty="0" smtClean="0"/>
              <a:t>7” touch screen module</a:t>
            </a:r>
          </a:p>
          <a:p>
            <a:pPr lvl="1">
              <a:buNone/>
            </a:pPr>
            <a:r>
              <a:rPr lang="en-US" dirty="0" smtClean="0"/>
              <a:t>-USB GPS Module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err="1" smtClean="0"/>
              <a:t>Raspbain</a:t>
            </a:r>
            <a:endParaRPr lang="en-US" dirty="0" smtClean="0"/>
          </a:p>
          <a:p>
            <a:pPr lvl="1"/>
            <a:r>
              <a:rPr lang="en-US" dirty="0" err="1" smtClean="0"/>
              <a:t>Navit</a:t>
            </a:r>
            <a:endParaRPr lang="en-US" dirty="0" smtClean="0"/>
          </a:p>
          <a:p>
            <a:pPr lvl="1"/>
            <a:r>
              <a:rPr lang="en-US" dirty="0" smtClean="0"/>
              <a:t>XBMC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101881360">
  <a:themeElements>
    <a:clrScheme name="PresPro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7030A0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TS101881360</Template>
  <TotalTime>2005</TotalTime>
  <Words>466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TS101881360</vt:lpstr>
      <vt:lpstr>Automotive Media Center with Real-time GPS tracking.</vt:lpstr>
      <vt:lpstr>Overview</vt:lpstr>
      <vt:lpstr>Deliverables</vt:lpstr>
      <vt:lpstr>Global Car Tracking and Remote Control System</vt:lpstr>
      <vt:lpstr>Global Car Tracking and Remote Control System</vt:lpstr>
      <vt:lpstr>Global Car Tracking and Remote Control System</vt:lpstr>
      <vt:lpstr>Global Car Tracking and Remote Control System</vt:lpstr>
      <vt:lpstr>Global Car Tracking and Remote Control System</vt:lpstr>
      <vt:lpstr>Multimedia System</vt:lpstr>
      <vt:lpstr>Multimedia System</vt:lpstr>
      <vt:lpstr>Multimedia System</vt:lpstr>
      <vt:lpstr>Slide 12</vt:lpstr>
      <vt:lpstr>Project Future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Media Center with Real-time GPS tracking.</dc:title>
  <dc:creator>The Beast</dc:creator>
  <dc:description>2010 abstract powerpoint template from presentationpro.com</dc:description>
  <cp:lastModifiedBy>The Beast</cp:lastModifiedBy>
  <cp:revision>11</cp:revision>
  <dcterms:created xsi:type="dcterms:W3CDTF">2014-12-02T19:00:02Z</dcterms:created>
  <dcterms:modified xsi:type="dcterms:W3CDTF">2014-12-07T23:21:01Z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