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6EEB26-FC5E-46BB-89CB-991D4D38956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296F5B-CDF9-40E3-BCC7-92393745FBC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en.wikipedia.org/wiki/Cellular_network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en.wikipedia.org/wiki/Wi-F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s://en.wikipedia.org/wiki/XBee" TargetMode="Externa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helium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 Have Seen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 and Communication in the </a:t>
            </a:r>
            <a:br>
              <a:rPr lang="en-US" dirty="0" smtClean="0"/>
            </a:br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43200"/>
            <a:ext cx="7027330" cy="39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shield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Helium Atom uses a customized 802.15.4 (</a:t>
            </a:r>
            <a:r>
              <a:rPr lang="en-US" dirty="0" err="1" smtClean="0"/>
              <a:t>xbee</a:t>
            </a:r>
            <a:r>
              <a:rPr lang="en-US" dirty="0" smtClean="0"/>
              <a:t>) protocol</a:t>
            </a:r>
          </a:p>
          <a:p>
            <a:r>
              <a:rPr lang="en-US" dirty="0" smtClean="0"/>
              <a:t>Connects seamlessly to the Helium Element Bridge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2590800" cy="186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828641"/>
            <a:ext cx="3454400" cy="25908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181600" y="3228703"/>
            <a:ext cx="990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Helium Element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 Bridge is powered via 5V power </a:t>
            </a:r>
          </a:p>
          <a:p>
            <a:pPr lvl="1"/>
            <a:r>
              <a:rPr lang="en-US" dirty="0" smtClean="0"/>
              <a:t>Could be solar or wall power</a:t>
            </a:r>
          </a:p>
          <a:p>
            <a:pPr lvl="1"/>
            <a:r>
              <a:rPr lang="en-US" dirty="0" smtClean="0"/>
              <a:t>Battery backed for uninterrupted usage</a:t>
            </a:r>
          </a:p>
          <a:p>
            <a:pPr lvl="1"/>
            <a:r>
              <a:rPr lang="en-US" dirty="0" smtClean="0"/>
              <a:t>Element bridges have a backhaul </a:t>
            </a:r>
          </a:p>
          <a:p>
            <a:pPr lvl="2"/>
            <a:r>
              <a:rPr lang="en-US" dirty="0" smtClean="0"/>
              <a:t>Could be cellular</a:t>
            </a:r>
          </a:p>
          <a:p>
            <a:pPr lvl="2"/>
            <a:r>
              <a:rPr lang="en-US" dirty="0" smtClean="0"/>
              <a:t>Could be Ethernet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4160948"/>
            <a:ext cx="3121152" cy="26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Bridges…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graciously received one bridge and two Atom shields last week.</a:t>
            </a:r>
          </a:p>
          <a:p>
            <a:pPr lvl="1"/>
            <a:r>
              <a:rPr lang="en-US" dirty="0" smtClean="0"/>
              <a:t>The Element Bridge is configured with a T-Mobile </a:t>
            </a:r>
            <a:r>
              <a:rPr lang="en-US" dirty="0" err="1" smtClean="0"/>
              <a:t>sim</a:t>
            </a:r>
            <a:r>
              <a:rPr lang="en-US" dirty="0" smtClean="0"/>
              <a:t> card that transfers data from the Atom shields up to Element Bridge…</a:t>
            </a:r>
          </a:p>
          <a:p>
            <a:pPr lvl="1"/>
            <a:r>
              <a:rPr lang="en-US" dirty="0" smtClean="0"/>
              <a:t>And then…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40527"/>
            <a:ext cx="7499350" cy="3815145"/>
          </a:xfrm>
        </p:spPr>
      </p:pic>
    </p:spTree>
    <p:extLst>
      <p:ext uri="{BB962C8B-B14F-4D97-AF65-F5344CB8AC3E}">
        <p14:creationId xmlns:p14="http://schemas.microsoft.com/office/powerpoint/2010/main" val="30495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Flows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42479"/>
            <a:ext cx="7499350" cy="3811241"/>
          </a:xfrm>
        </p:spPr>
      </p:pic>
    </p:spTree>
    <p:extLst>
      <p:ext uri="{BB962C8B-B14F-4D97-AF65-F5344CB8AC3E}">
        <p14:creationId xmlns:p14="http://schemas.microsoft.com/office/powerpoint/2010/main" val="5711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Fusion is a central data logging platform</a:t>
            </a:r>
          </a:p>
          <a:p>
            <a:pPr lvl="1"/>
            <a:r>
              <a:rPr lang="en-US" dirty="0" smtClean="0"/>
              <a:t>Eventually Helium will make this a pervasive data service (like a utility)</a:t>
            </a:r>
          </a:p>
          <a:p>
            <a:pPr lvl="2"/>
            <a:r>
              <a:rPr lang="en-US" dirty="0" smtClean="0"/>
              <a:t>Charge per KB of data transferred in</a:t>
            </a:r>
          </a:p>
          <a:p>
            <a:pPr lvl="1"/>
            <a:r>
              <a:rPr lang="en-US" dirty="0" smtClean="0"/>
              <a:t>It is extensible too! </a:t>
            </a:r>
          </a:p>
          <a:p>
            <a:pPr lvl="1"/>
            <a:r>
              <a:rPr lang="en-US" dirty="0" smtClean="0"/>
              <a:t>You write your own code and application</a:t>
            </a:r>
          </a:p>
          <a:p>
            <a:pPr lvl="1"/>
            <a:r>
              <a:rPr lang="en-US" dirty="0" smtClean="0"/>
              <a:t>Currently in Beta </a:t>
            </a:r>
          </a:p>
          <a:p>
            <a:pPr lvl="2"/>
            <a:r>
              <a:rPr lang="en-US" dirty="0" smtClean="0"/>
              <a:t>Only supports C and Ruby at the moment</a:t>
            </a:r>
          </a:p>
          <a:p>
            <a:pPr lvl="2"/>
            <a:r>
              <a:rPr lang="en-US" dirty="0" smtClean="0"/>
              <a:t>Linux and Mac OSX library support currently – Windows coming soon!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Beta Units get ~200 feet of distance </a:t>
            </a:r>
          </a:p>
          <a:p>
            <a:pPr lvl="1"/>
            <a:r>
              <a:rPr lang="en-US" dirty="0" smtClean="0"/>
              <a:t>This could be used to help retrofit an existing building</a:t>
            </a:r>
          </a:p>
          <a:p>
            <a:pPr lvl="1"/>
            <a:r>
              <a:rPr lang="en-US" dirty="0" smtClean="0"/>
              <a:t>Using wall power or solar…</a:t>
            </a:r>
          </a:p>
          <a:p>
            <a:pPr lvl="2"/>
            <a:r>
              <a:rPr lang="en-US" dirty="0" smtClean="0"/>
              <a:t>Creating a sensor platform that transmits data</a:t>
            </a:r>
          </a:p>
          <a:p>
            <a:pPr lvl="2"/>
            <a:r>
              <a:rPr lang="en-US" dirty="0" smtClean="0"/>
              <a:t>Create our own application to read from Fusion data logging platform</a:t>
            </a:r>
          </a:p>
          <a:p>
            <a:pPr lvl="2"/>
            <a:r>
              <a:rPr lang="en-US" dirty="0" smtClean="0"/>
              <a:t>Make loads of money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2050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18" y="3331769"/>
            <a:ext cx="1172920" cy="11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jek\AppData\Local\Microsoft\Windows\Temporary Internet Files\Content.IE5\HG5CBP3Q\MC9004403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352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jek\AppData\Local\Microsoft\Windows\Temporary Internet Files\Content.IE5\HG5CBP3Q\MC9004403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2425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hajek\AppData\Local\Microsoft\Windows\Temporary Internet Files\Content.IE5\HG5CBP3Q\MC90044039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73" y="531005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Helium has hinted at more powerful area/campus based devices</a:t>
            </a:r>
          </a:p>
          <a:p>
            <a:pPr lvl="1"/>
            <a:r>
              <a:rPr lang="en-US" dirty="0" smtClean="0"/>
              <a:t>Imagine if all of IIT Main Campus was enabled with the Helium protocol?</a:t>
            </a:r>
          </a:p>
          <a:p>
            <a:pPr lvl="1"/>
            <a:r>
              <a:rPr lang="en-US" dirty="0" smtClean="0"/>
              <a:t>How would it effect your projects?</a:t>
            </a:r>
          </a:p>
          <a:p>
            <a:pPr lvl="1"/>
            <a:r>
              <a:rPr lang="en-US" dirty="0" smtClean="0"/>
              <a:t>How could it help your department?</a:t>
            </a:r>
          </a:p>
          <a:p>
            <a:pPr lvl="1"/>
            <a:r>
              <a:rPr lang="en-US" dirty="0" smtClean="0"/>
              <a:t>How could it further research in the field?</a:t>
            </a:r>
          </a:p>
          <a:p>
            <a:pPr lvl="1"/>
            <a:r>
              <a:rPr lang="en-US" dirty="0" smtClean="0"/>
              <a:t>It is coming – hopefully this spring.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Thank you for your time</a:t>
            </a:r>
          </a:p>
          <a:p>
            <a:pPr marL="0" indent="0">
              <a:buNone/>
            </a:pPr>
            <a:r>
              <a:rPr lang="en-US" sz="6000" dirty="0" smtClean="0"/>
              <a:t>		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smtClean="0"/>
              <a:t>	Any Questions?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	 Demo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Simply put… </a:t>
            </a:r>
          </a:p>
          <a:p>
            <a:r>
              <a:rPr lang="en-US" dirty="0" smtClean="0"/>
              <a:t>this is the concept of basically connecting any device with an on and off switch to the Internet &amp; each other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62" y="3886200"/>
            <a:ext cx="238116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includes everything from cell phones, coffee makers, washing machines, headphones, lamps, wearable devices and almost anything else you can think of.  </a:t>
            </a:r>
          </a:p>
          <a:p>
            <a:endParaRPr lang="en-US" dirty="0"/>
          </a:p>
        </p:txBody>
      </p:sp>
      <p:pic>
        <p:nvPicPr>
          <p:cNvPr id="1026" name="Picture 2" descr="C:\Users\hajek\AppData\Local\Microsoft\Windows\Temporary Internet Files\Content.IE5\RCDX3MTY\MC9003324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3733800" cy="29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Gartner says that by 2020 there will be over 26 billion connected devices… could be upwards of 100 billion…</a:t>
            </a:r>
          </a:p>
          <a:p>
            <a:r>
              <a:rPr lang="en-US" dirty="0" smtClean="0"/>
              <a:t>That is a lot, but…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41931"/>
            <a:ext cx="48768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267200"/>
            <a:ext cx="161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representation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634204" y="5181600"/>
            <a:ext cx="177053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vs McDonalds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as much as McDonalds…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38400"/>
            <a:ext cx="5238750" cy="39338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295400" y="4038600"/>
            <a:ext cx="2209800" cy="1447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are everywhere…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and devices are now everywhere</a:t>
            </a:r>
          </a:p>
          <a:p>
            <a:pPr lvl="1"/>
            <a:r>
              <a:rPr lang="en-US" dirty="0" smtClean="0"/>
              <a:t>Question is how to make them communicate?</a:t>
            </a:r>
          </a:p>
          <a:p>
            <a:pPr lvl="1"/>
            <a:r>
              <a:rPr lang="en-US" dirty="0" smtClean="0"/>
              <a:t>This has been the</a:t>
            </a:r>
            <a:br>
              <a:rPr lang="en-US" dirty="0" smtClean="0"/>
            </a:br>
            <a:r>
              <a:rPr lang="en-US" dirty="0" smtClean="0"/>
              <a:t>difficult problem </a:t>
            </a:r>
            <a:br>
              <a:rPr lang="en-US" dirty="0" smtClean="0"/>
            </a:br>
            <a:r>
              <a:rPr lang="en-US" dirty="0" smtClean="0"/>
              <a:t>up until now…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25783"/>
            <a:ext cx="3669672" cy="38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WiFi</a:t>
            </a:r>
            <a:r>
              <a:rPr lang="en-US" dirty="0" smtClean="0"/>
              <a:t> -&gt; Easy to setup – low range (meters) – battery intensive</a:t>
            </a:r>
          </a:p>
          <a:p>
            <a:r>
              <a:rPr lang="en-US" dirty="0" smtClean="0">
                <a:hlinkClick r:id="rId3"/>
              </a:rPr>
              <a:t>Cellular</a:t>
            </a:r>
            <a:r>
              <a:rPr lang="en-US" dirty="0" smtClean="0"/>
              <a:t> -&gt; Hard to setup – large Range (miles) – battery Intensive</a:t>
            </a:r>
          </a:p>
          <a:p>
            <a:r>
              <a:rPr lang="en-US" dirty="0" err="1" smtClean="0">
                <a:hlinkClick r:id="rId4"/>
              </a:rPr>
              <a:t>Xbee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Zigbee</a:t>
            </a:r>
            <a:r>
              <a:rPr lang="en-US" dirty="0" smtClean="0"/>
              <a:t> -&gt; Hard to setup – Mesh network capable -- range (meters to miles) – battery friendly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259064"/>
            <a:ext cx="2290800" cy="1521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953000"/>
            <a:ext cx="1846384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713514"/>
            <a:ext cx="1158986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93" y="5486400"/>
            <a:ext cx="1115124" cy="1066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58" y="5115588"/>
            <a:ext cx="1816554" cy="12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Helium.co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Helium.co</a:t>
            </a:r>
            <a:r>
              <a:rPr lang="en-US" dirty="0" smtClean="0"/>
              <a:t> -&gt; Ease of </a:t>
            </a:r>
            <a:r>
              <a:rPr lang="en-US" dirty="0" err="1" smtClean="0"/>
              <a:t>WiFi</a:t>
            </a:r>
            <a:r>
              <a:rPr lang="en-US" dirty="0" smtClean="0"/>
              <a:t> – Battery usage of </a:t>
            </a:r>
            <a:r>
              <a:rPr lang="en-US" dirty="0" err="1" smtClean="0"/>
              <a:t>Xbee</a:t>
            </a:r>
            <a:r>
              <a:rPr lang="en-US" dirty="0" smtClean="0"/>
              <a:t> – Range of Cellular***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38153"/>
            <a:ext cx="51816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37741"/>
            <a:ext cx="3187418" cy="17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62832"/>
            <a:ext cx="459769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7432"/>
            <a:ext cx="4013784" cy="2261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solve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Helium uses two components</a:t>
            </a:r>
          </a:p>
          <a:p>
            <a:pPr lvl="1"/>
            <a:r>
              <a:rPr lang="en-US" dirty="0" smtClean="0"/>
              <a:t>Atom shield attached to an Arduino 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472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I Have Seen the Future</vt:lpstr>
      <vt:lpstr>IoT</vt:lpstr>
      <vt:lpstr>IoT</vt:lpstr>
      <vt:lpstr>IoT</vt:lpstr>
      <vt:lpstr>IoT vs McDonalds</vt:lpstr>
      <vt:lpstr>Devices are everywhere…</vt:lpstr>
      <vt:lpstr>Current Standards</vt:lpstr>
      <vt:lpstr>Introducing Helium.co</vt:lpstr>
      <vt:lpstr>How they solve this…</vt:lpstr>
      <vt:lpstr>Atom shield </vt:lpstr>
      <vt:lpstr>Helium Element bridge</vt:lpstr>
      <vt:lpstr>Our Bridges…</vt:lpstr>
      <vt:lpstr>Fusion</vt:lpstr>
      <vt:lpstr>Fusion Flows</vt:lpstr>
      <vt:lpstr>Fusion </vt:lpstr>
      <vt:lpstr>Use Case</vt:lpstr>
      <vt:lpstr>Future</vt:lpstr>
      <vt:lpstr>Questions</vt:lpstr>
    </vt:vector>
  </TitlesOfParts>
  <Company>Illinois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Have Seen the Future</dc:title>
  <dc:creator>Jeremy Hajek</dc:creator>
  <cp:lastModifiedBy>Jeremy Hajek</cp:lastModifiedBy>
  <cp:revision>21</cp:revision>
  <dcterms:created xsi:type="dcterms:W3CDTF">2014-12-02T16:40:19Z</dcterms:created>
  <dcterms:modified xsi:type="dcterms:W3CDTF">2014-12-02T17:28:56Z</dcterms:modified>
</cp:coreProperties>
</file>