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9" r:id="rId2"/>
    <p:sldId id="260" r:id="rId3"/>
    <p:sldId id="261" r:id="rId4"/>
    <p:sldId id="262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DDB24DE-2169-48E9-8B2D-8BDCE9EE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8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DB24DE-2169-48E9-8B2D-8BDCE9EE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8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DB24DE-2169-48E9-8B2D-8BDCE9EE074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2002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DB24DE-2169-48E9-8B2D-8BDCE9EE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61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DB24DE-2169-48E9-8B2D-8BDCE9EE074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1314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DB24DE-2169-48E9-8B2D-8BDCE9EE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99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24DE-2169-48E9-8B2D-8BDCE9EE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6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24DE-2169-48E9-8B2D-8BDCE9EE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2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24DE-2169-48E9-8B2D-8BDCE9EE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4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DB24DE-2169-48E9-8B2D-8BDCE9EE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7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DB24DE-2169-48E9-8B2D-8BDCE9EE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DB24DE-2169-48E9-8B2D-8BDCE9EE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2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24DE-2169-48E9-8B2D-8BDCE9EE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9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24DE-2169-48E9-8B2D-8BDCE9EE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1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24DE-2169-48E9-8B2D-8BDCE9EE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1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4E42-92AF-4F31-A6AD-D01B43D1276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DB24DE-2169-48E9-8B2D-8BDCE9EE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14E42-92AF-4F31-A6AD-D01B43D1276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DDB24DE-2169-48E9-8B2D-8BDCE9EE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8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Home Automation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Curtis, Awa Ka, Dean Nelson, Colin Redmond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4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accent1">
                <a:lumMod val="40000"/>
                <a:lumOff val="60000"/>
              </a:schemeClr>
            </a:gs>
            <a:gs pos="9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7728961" cy="97631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</a:rPr>
              <a:t>Light Switch With Android App</a:t>
            </a:r>
            <a:endParaRPr lang="en-US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312" y="1769846"/>
            <a:ext cx="4591442" cy="4417198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589212" y="2494248"/>
            <a:ext cx="3505199" cy="3087161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Switch light on and off mainly using the Android application, Bluetooth and Arduino Uno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4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801" y="606347"/>
            <a:ext cx="2863122" cy="2398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35" y="4360710"/>
            <a:ext cx="2956131" cy="2414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35" y="1828837"/>
            <a:ext cx="3070787" cy="2042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5" y="4628588"/>
            <a:ext cx="3396340" cy="21462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610" y="1923879"/>
            <a:ext cx="2187321" cy="22087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38795" y="83127"/>
            <a:ext cx="948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Parts Needed</a:t>
            </a:r>
            <a:endParaRPr lang="en-US" sz="28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13" y="3172125"/>
            <a:ext cx="2134374" cy="360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6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83" y="344384"/>
            <a:ext cx="8538359" cy="62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9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Laundry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Completion Sensor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958" y="3222721"/>
            <a:ext cx="3146701" cy="3146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5876979"/>
            <a:ext cx="50964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</a:rPr>
              <a:t>Part worked on by: Brian Curtis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3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6819"/>
            <a:ext cx="10381082" cy="6665484"/>
          </a:xfrm>
        </p:spPr>
      </p:pic>
    </p:spTree>
    <p:extLst>
      <p:ext uri="{BB962C8B-B14F-4D97-AF65-F5344CB8AC3E}">
        <p14:creationId xmlns:p14="http://schemas.microsoft.com/office/powerpoint/2010/main" val="609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6" y="174812"/>
            <a:ext cx="7445994" cy="6568728"/>
          </a:xfrm>
        </p:spPr>
      </p:pic>
      <p:sp>
        <p:nvSpPr>
          <p:cNvPr id="5" name="TextBox 4"/>
          <p:cNvSpPr txBox="1"/>
          <p:nvPr/>
        </p:nvSpPr>
        <p:spPr>
          <a:xfrm>
            <a:off x="7922212" y="174812"/>
            <a:ext cx="405911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Code for </a:t>
            </a:r>
            <a:r>
              <a:rPr lang="en-US" sz="2800" dirty="0" smtClean="0">
                <a:solidFill>
                  <a:srgbClr val="FF0000"/>
                </a:solidFill>
              </a:rPr>
              <a:t>microphone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TRUE or FALSE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chemeClr val="bg1"/>
                </a:solidFill>
              </a:rPr>
              <a:t>Code for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ccelerometer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TRUE or FALSE</a:t>
            </a:r>
          </a:p>
          <a:p>
            <a:pPr marL="742950" lvl="2" indent="-28575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a</a:t>
            </a:r>
            <a:r>
              <a:rPr lang="en-US" sz="2800" dirty="0" smtClean="0">
                <a:solidFill>
                  <a:schemeClr val="bg1"/>
                </a:solidFill>
              </a:rPr>
              <a:t>ccelerometer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“motionless” values</a:t>
            </a:r>
          </a:p>
          <a:p>
            <a:pPr marL="457200" lvl="2"/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End phase </a:t>
            </a:r>
            <a:r>
              <a:rPr lang="en-US" sz="2800" dirty="0" smtClean="0">
                <a:solidFill>
                  <a:schemeClr val="bg1"/>
                </a:solidFill>
              </a:rPr>
              <a:t>if washing machine is determined finished.</a:t>
            </a:r>
          </a:p>
          <a:p>
            <a:pPr lvl="1"/>
            <a:r>
              <a:rPr lang="en-US" sz="2800" dirty="0" smtClean="0"/>
              <a:t>	</a:t>
            </a:r>
            <a:r>
              <a:rPr lang="en-US" sz="2800" dirty="0"/>
              <a:t>	</a:t>
            </a:r>
            <a:endParaRPr lang="en-US" sz="2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72353" y="2675965"/>
            <a:ext cx="7085907" cy="268941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266" y="174812"/>
            <a:ext cx="2888134" cy="2070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0647" y="4276165"/>
            <a:ext cx="4518212" cy="157330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266" y="2649071"/>
            <a:ext cx="2121652" cy="121023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216</TotalTime>
  <Words>72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Home Automation</vt:lpstr>
      <vt:lpstr>Light Switch With Android App</vt:lpstr>
      <vt:lpstr>PowerPoint Presentation</vt:lpstr>
      <vt:lpstr>PowerPoint Presentation</vt:lpstr>
      <vt:lpstr>Laundry Machine Completion Sensor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Raz</dc:creator>
  <cp:lastModifiedBy>Awa Mourtalla Ka</cp:lastModifiedBy>
  <cp:revision>11</cp:revision>
  <dcterms:created xsi:type="dcterms:W3CDTF">2014-12-02T03:56:05Z</dcterms:created>
  <dcterms:modified xsi:type="dcterms:W3CDTF">2014-12-02T19:02:05Z</dcterms:modified>
</cp:coreProperties>
</file>