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7EC-30F7-4947-B256-4C7315B969C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52EA-223A-47E5-9669-35D298A1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7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7EC-30F7-4947-B256-4C7315B969C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52EA-223A-47E5-9669-35D298A1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7EC-30F7-4947-B256-4C7315B969C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52EA-223A-47E5-9669-35D298A1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7EC-30F7-4947-B256-4C7315B969C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52EA-223A-47E5-9669-35D298A1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0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7EC-30F7-4947-B256-4C7315B969C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52EA-223A-47E5-9669-35D298A1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7EC-30F7-4947-B256-4C7315B969C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52EA-223A-47E5-9669-35D298A1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5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7EC-30F7-4947-B256-4C7315B969C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52EA-223A-47E5-9669-35D298A1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7EC-30F7-4947-B256-4C7315B969C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52EA-223A-47E5-9669-35D298A1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7EC-30F7-4947-B256-4C7315B969C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52EA-223A-47E5-9669-35D298A1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0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7EC-30F7-4947-B256-4C7315B969C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52EA-223A-47E5-9669-35D298A1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7EC-30F7-4947-B256-4C7315B969C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52EA-223A-47E5-9669-35D298A1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A7EC-30F7-4947-B256-4C7315B969C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952EA-223A-47E5-9669-35D298A1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6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1075" y="3944578"/>
            <a:ext cx="2588027" cy="2588027"/>
          </a:xfrm>
          <a:prstGeom prst="rect">
            <a:avLst/>
          </a:prstGeom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79101" y="3944577"/>
            <a:ext cx="2588027" cy="2588027"/>
          </a:xfrm>
          <a:prstGeom prst="rect">
            <a:avLst/>
          </a:prstGeom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1074" y="1356549"/>
            <a:ext cx="2588027" cy="2588027"/>
          </a:xfrm>
          <a:prstGeom prst="rect">
            <a:avLst/>
          </a:prstGeom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4482" y="4030276"/>
            <a:ext cx="0" cy="2416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5217" y="5115479"/>
            <a:ext cx="83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18 inches</a:t>
            </a:r>
            <a:endParaRPr lang="en-US" sz="1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7649" y="6252519"/>
            <a:ext cx="2454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04088" y="6269452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16 inches</a:t>
            </a: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945676" y="6252519"/>
            <a:ext cx="2454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2115" y="6269452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16 inches</a:t>
            </a:r>
            <a:endParaRPr 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57649" y="3664492"/>
            <a:ext cx="2454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04088" y="3681425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16 inches</a:t>
            </a:r>
            <a:endParaRPr lang="en-US" sz="1000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733168" y="172959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22509" y="5115479"/>
            <a:ext cx="83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18 inches</a:t>
            </a:r>
            <a:endParaRPr lang="en-US" sz="1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6914" y="1442249"/>
            <a:ext cx="0" cy="2416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7649" y="2527452"/>
            <a:ext cx="83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18 inches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6497026" y="3944578"/>
            <a:ext cx="2588027" cy="2588027"/>
          </a:xfrm>
          <a:prstGeom prst="rect">
            <a:avLst/>
          </a:prstGeom>
          <a:solidFill>
            <a:schemeClr val="tx1"/>
          </a:solidFill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85052" y="3944577"/>
            <a:ext cx="2588027" cy="2588027"/>
          </a:xfrm>
          <a:prstGeom prst="rect">
            <a:avLst/>
          </a:prstGeom>
          <a:solidFill>
            <a:schemeClr val="tx1"/>
          </a:solidFill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97025" y="1356549"/>
            <a:ext cx="2588027" cy="2588027"/>
          </a:xfrm>
          <a:prstGeom prst="rect">
            <a:avLst/>
          </a:prstGeom>
          <a:solidFill>
            <a:schemeClr val="tx1"/>
          </a:solidFill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738551" y="4030276"/>
            <a:ext cx="288325" cy="288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604708" y="2383289"/>
            <a:ext cx="288325" cy="288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019604" y="2204285"/>
            <a:ext cx="113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PVC pipe to tank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65217" y="1250848"/>
            <a:ext cx="2435532" cy="18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940196" y="3871407"/>
            <a:ext cx="2435532" cy="18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91774" y="4030276"/>
            <a:ext cx="0" cy="2416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733168" y="172959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6420" y="3944578"/>
            <a:ext cx="2588027" cy="2588027"/>
          </a:xfrm>
          <a:prstGeom prst="rect">
            <a:avLst/>
          </a:prstGeom>
          <a:solidFill>
            <a:schemeClr val="bg1"/>
          </a:solidFill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74446" y="3944577"/>
            <a:ext cx="2588027" cy="2588027"/>
          </a:xfrm>
          <a:prstGeom prst="rect">
            <a:avLst/>
          </a:prstGeom>
          <a:solidFill>
            <a:schemeClr val="bg1"/>
          </a:solidFill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6419" y="1415976"/>
            <a:ext cx="2588027" cy="2588027"/>
          </a:xfrm>
          <a:prstGeom prst="rect">
            <a:avLst/>
          </a:prstGeom>
          <a:solidFill>
            <a:schemeClr val="bg1"/>
          </a:solidFill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187" y="4282751"/>
            <a:ext cx="2410709" cy="2174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Tank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1775" y="1314257"/>
            <a:ext cx="2435532" cy="18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50693" y="3821012"/>
            <a:ext cx="2435532" cy="18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050693" y="4027867"/>
            <a:ext cx="2435532" cy="24294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62666" y="1515077"/>
            <a:ext cx="2435532" cy="24294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37142" y="3819250"/>
            <a:ext cx="7471719" cy="2588027"/>
          </a:xfrm>
          <a:prstGeom prst="rect">
            <a:avLst/>
          </a:prstGeom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7141" y="1231221"/>
            <a:ext cx="7471719" cy="2588027"/>
          </a:xfrm>
          <a:prstGeom prst="rect">
            <a:avLst/>
          </a:prstGeom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80623" y="1166664"/>
            <a:ext cx="0" cy="53051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5320" y="3542248"/>
            <a:ext cx="77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36 inches +</a:t>
            </a:r>
          </a:p>
          <a:p>
            <a:pPr algn="ctr"/>
            <a:r>
              <a:rPr lang="en-US" sz="1000" dirty="0" smtClean="0"/>
              <a:t>Length of Frame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4578025" y="4026543"/>
            <a:ext cx="5682343" cy="2264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 rot="18410647">
            <a:off x="4625708" y="3843468"/>
            <a:ext cx="169792" cy="9473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94804" y="787656"/>
            <a:ext cx="7342438" cy="567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4805" y="1325642"/>
            <a:ext cx="7342437" cy="241662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>
            <a:off x="10298609" y="5636080"/>
            <a:ext cx="902792" cy="655280"/>
          </a:xfrm>
          <a:prstGeom prst="trapezoid">
            <a:avLst>
              <a:gd name="adj" fmla="val 2511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416886" y="5825220"/>
            <a:ext cx="68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Arduino</a:t>
            </a:r>
            <a:endParaRPr lang="en-US" sz="1200" dirty="0"/>
          </a:p>
        </p:txBody>
      </p:sp>
      <p:sp>
        <p:nvSpPr>
          <p:cNvPr id="24" name="Cube 23"/>
          <p:cNvSpPr/>
          <p:nvPr/>
        </p:nvSpPr>
        <p:spPr>
          <a:xfrm>
            <a:off x="10359222" y="3881739"/>
            <a:ext cx="499278" cy="289607"/>
          </a:xfrm>
          <a:prstGeom prst="cub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695450" y="1647825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Pump</a:t>
            </a:r>
          </a:p>
        </p:txBody>
      </p:sp>
      <p:sp>
        <p:nvSpPr>
          <p:cNvPr id="28" name="Cube 27"/>
          <p:cNvSpPr/>
          <p:nvPr/>
        </p:nvSpPr>
        <p:spPr>
          <a:xfrm>
            <a:off x="1088160" y="1683543"/>
            <a:ext cx="499278" cy="289607"/>
          </a:xfrm>
          <a:prstGeom prst="cub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11096537" y="3881739"/>
            <a:ext cx="499278" cy="289607"/>
          </a:xfrm>
          <a:prstGeom prst="cub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1308603" y="6102219"/>
            <a:ext cx="214038" cy="16317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1373400" y="2132121"/>
            <a:ext cx="214038" cy="16317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95450" y="202904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XB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33168" y="172959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338288" y="6553200"/>
            <a:ext cx="76536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34606" y="6553200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 inches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162675" y="4823087"/>
            <a:ext cx="22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 Tank (Tote)</a:t>
            </a:r>
            <a:endParaRPr lang="en-US" dirty="0"/>
          </a:p>
        </p:txBody>
      </p:sp>
      <p:sp>
        <p:nvSpPr>
          <p:cNvPr id="39" name="Cube 38"/>
          <p:cNvSpPr/>
          <p:nvPr/>
        </p:nvSpPr>
        <p:spPr>
          <a:xfrm>
            <a:off x="11319676" y="5543550"/>
            <a:ext cx="517566" cy="494333"/>
          </a:xfrm>
          <a:prstGeom prst="cube">
            <a:avLst>
              <a:gd name="adj" fmla="val 7186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1017670" y="2629659"/>
            <a:ext cx="517566" cy="494333"/>
          </a:xfrm>
          <a:prstGeom prst="cube">
            <a:avLst>
              <a:gd name="adj" fmla="val 7186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85032" y="2692159"/>
            <a:ext cx="86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Strip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7995" y="3506077"/>
            <a:ext cx="977241" cy="32164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95449" y="3482231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Dirt</a:t>
            </a:r>
          </a:p>
        </p:txBody>
      </p:sp>
      <p:sp>
        <p:nvSpPr>
          <p:cNvPr id="44" name="Can 43"/>
          <p:cNvSpPr/>
          <p:nvPr/>
        </p:nvSpPr>
        <p:spPr>
          <a:xfrm rot="2945432">
            <a:off x="8938174" y="2511920"/>
            <a:ext cx="81099" cy="1755688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 rot="16200000">
            <a:off x="9301392" y="2937447"/>
            <a:ext cx="45719" cy="2069945"/>
          </a:xfrm>
          <a:prstGeom prst="can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n 45"/>
          <p:cNvSpPr/>
          <p:nvPr/>
        </p:nvSpPr>
        <p:spPr>
          <a:xfrm rot="18039665">
            <a:off x="7490818" y="2633581"/>
            <a:ext cx="78067" cy="1759150"/>
          </a:xfrm>
          <a:prstGeom prst="ca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 rot="2945432">
            <a:off x="1259367" y="3924719"/>
            <a:ext cx="73018" cy="570167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/>
          <p:cNvSpPr/>
          <p:nvPr/>
        </p:nvSpPr>
        <p:spPr>
          <a:xfrm rot="18410647">
            <a:off x="1078253" y="4403736"/>
            <a:ext cx="169792" cy="9473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85032" y="3861253"/>
            <a:ext cx="85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5/16” tubing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85032" y="4554252"/>
            <a:ext cx="85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PVC Pipe</a:t>
            </a:r>
          </a:p>
        </p:txBody>
      </p:sp>
    </p:spTree>
    <p:extLst>
      <p:ext uri="{BB962C8B-B14F-4D97-AF65-F5344CB8AC3E}">
        <p14:creationId xmlns:p14="http://schemas.microsoft.com/office/powerpoint/2010/main" val="14893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3168" y="172959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Nelson</dc:creator>
  <cp:lastModifiedBy>Dean Nelson</cp:lastModifiedBy>
  <cp:revision>16</cp:revision>
  <dcterms:created xsi:type="dcterms:W3CDTF">2014-10-30T01:14:01Z</dcterms:created>
  <dcterms:modified xsi:type="dcterms:W3CDTF">2014-10-30T04:24:16Z</dcterms:modified>
</cp:coreProperties>
</file>