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0" r:id="rId2"/>
    <p:sldId id="260" r:id="rId3"/>
    <p:sldId id="261" r:id="rId4"/>
    <p:sldId id="262" r:id="rId5"/>
    <p:sldId id="256" r:id="rId6"/>
    <p:sldId id="257" r:id="rId7"/>
    <p:sldId id="258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860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76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48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6200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696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1131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669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836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142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824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407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984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062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62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881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761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00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4E42-92AF-4F31-A6AD-D01B43D1276A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DB24DE-2169-48E9-8B2D-8BDCE9EE0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10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Home Automation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Curtis, Awa Ka, Dean Nelson, Colin Redmond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624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6860A"/>
                </a:solidFill>
              </a:rPr>
              <a:t>OpenHab Home Automation Server</a:t>
            </a:r>
            <a:endParaRPr lang="en-US" b="1" dirty="0">
              <a:solidFill>
                <a:srgbClr val="F686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54" y="1859280"/>
            <a:ext cx="5878286" cy="1380308"/>
          </a:xfrm>
        </p:spPr>
        <p:txBody>
          <a:bodyPr/>
          <a:lstStyle/>
          <a:p>
            <a:pPr marL="0" lvl="0" indent="0" algn="ctr">
              <a:buClr>
                <a:srgbClr val="353535"/>
              </a:buClr>
              <a:buNone/>
            </a:pP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Automating sensors and devices around the house.</a:t>
            </a:r>
          </a:p>
          <a:p>
            <a:pPr marL="0" lvl="0" indent="0">
              <a:buClr>
                <a:srgbClr val="353535"/>
              </a:buClr>
              <a:buNone/>
            </a:pP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 descr="openH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5772" y="3501162"/>
            <a:ext cx="5924933" cy="16344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49976" y="6008913"/>
            <a:ext cx="9339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Part Worked on by: Colin Redmond</a:t>
            </a:r>
            <a:endParaRPr lang="en-US" sz="2600" dirty="0"/>
          </a:p>
        </p:txBody>
      </p:sp>
      <p:pic>
        <p:nvPicPr>
          <p:cNvPr id="6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olin\Desktop\Openhab_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577" y="0"/>
            <a:ext cx="4327022" cy="3879669"/>
          </a:xfrm>
          <a:prstGeom prst="rect">
            <a:avLst/>
          </a:prstGeom>
          <a:noFill/>
        </p:spPr>
      </p:pic>
      <p:pic>
        <p:nvPicPr>
          <p:cNvPr id="2052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891" y="0"/>
            <a:ext cx="6431281" cy="385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84663" y="4245429"/>
            <a:ext cx="785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OpenHab is a java based, multi-platform server  that automates various user-defined sensors and mechanisms 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OpenHab is versatile in that it supports many different kinds of technologies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Colin\Desktop\OpenHab_Designer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863" y="0"/>
            <a:ext cx="10151392" cy="4574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20240" y="4898571"/>
            <a:ext cx="764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It accomplishes this by binding various services (plugins) to physical hardware, it then uses the information it receives from these binding in its rules (java code).</a:t>
            </a:r>
            <a:endParaRPr lang="en-US" dirty="0"/>
          </a:p>
        </p:txBody>
      </p:sp>
      <p:pic>
        <p:nvPicPr>
          <p:cNvPr id="6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536" y="611046"/>
            <a:ext cx="8911687" cy="4849227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b="1" dirty="0" smtClean="0">
                <a:solidFill>
                  <a:srgbClr val="F6860A"/>
                </a:solidFill>
              </a:rPr>
              <a:t>The End</a:t>
            </a:r>
            <a:endParaRPr lang="en-US" sz="9600" b="1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1">
                <a:lumMod val="40000"/>
                <a:lumOff val="60000"/>
              </a:schemeClr>
            </a:gs>
            <a:gs pos="9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7728961" cy="97631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Light Switch With Android App</a:t>
            </a:r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12" y="1769846"/>
            <a:ext cx="4591442" cy="441719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589212" y="2494248"/>
            <a:ext cx="3505199" cy="308716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Switch light on and off mainly using the Android application, Bluetooth and Arduino Uno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24296" y="5525588"/>
            <a:ext cx="5251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Part Worked on by: Awa Ka</a:t>
            </a:r>
            <a:endParaRPr lang="en-US" sz="2600" dirty="0"/>
          </a:p>
        </p:txBody>
      </p:sp>
      <p:pic>
        <p:nvPicPr>
          <p:cNvPr id="7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788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76" y="593284"/>
            <a:ext cx="2863122" cy="239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5" y="4360710"/>
            <a:ext cx="2956131" cy="2414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5" y="1828837"/>
            <a:ext cx="3070787" cy="204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7" y="3518245"/>
            <a:ext cx="3396340" cy="2146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44" y="891914"/>
            <a:ext cx="2187321" cy="22087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38795" y="83127"/>
            <a:ext cx="948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Parts Needed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67" y="3255252"/>
            <a:ext cx="2134374" cy="3602748"/>
          </a:xfrm>
          <a:prstGeom prst="rect">
            <a:avLst/>
          </a:prstGeom>
        </p:spPr>
      </p:pic>
      <p:pic>
        <p:nvPicPr>
          <p:cNvPr id="10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174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8" y="305196"/>
            <a:ext cx="8538359" cy="6270173"/>
          </a:xfrm>
          <a:prstGeom prst="rect">
            <a:avLst/>
          </a:prstGeom>
        </p:spPr>
      </p:pic>
      <p:pic>
        <p:nvPicPr>
          <p:cNvPr id="3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53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Laundry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Completion Sensor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58" y="3222721"/>
            <a:ext cx="3146701" cy="3146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876979"/>
            <a:ext cx="50964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Part worked on by: Brian Curtis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6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83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819"/>
            <a:ext cx="10381082" cy="6665484"/>
          </a:xfrm>
        </p:spPr>
      </p:pic>
      <p:pic>
        <p:nvPicPr>
          <p:cNvPr id="3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0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6" y="174812"/>
            <a:ext cx="7445994" cy="6568728"/>
          </a:xfrm>
        </p:spPr>
      </p:pic>
      <p:sp>
        <p:nvSpPr>
          <p:cNvPr id="5" name="TextBox 4"/>
          <p:cNvSpPr txBox="1"/>
          <p:nvPr/>
        </p:nvSpPr>
        <p:spPr>
          <a:xfrm>
            <a:off x="7922212" y="174812"/>
            <a:ext cx="405911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Code for </a:t>
            </a:r>
            <a:r>
              <a:rPr lang="en-US" sz="2800" dirty="0" smtClean="0">
                <a:solidFill>
                  <a:srgbClr val="FF0000"/>
                </a:solidFill>
              </a:rPr>
              <a:t>microphone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TRUE or FALSE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Code for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ccelerometer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TRUE or FALSE</a:t>
            </a:r>
          </a:p>
          <a:p>
            <a:pPr marL="742950" lvl="2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lang="en-US" sz="2800" dirty="0" smtClean="0">
                <a:solidFill>
                  <a:schemeClr val="bg1"/>
                </a:solidFill>
              </a:rPr>
              <a:t>ccelerometer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“motionless” values</a:t>
            </a:r>
          </a:p>
          <a:p>
            <a:pPr marL="457200" lvl="2"/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End phase </a:t>
            </a:r>
            <a:r>
              <a:rPr lang="en-US" sz="2800" dirty="0" smtClean="0">
                <a:solidFill>
                  <a:schemeClr val="bg1"/>
                </a:solidFill>
              </a:rPr>
              <a:t>if washing machine is determined finished.</a:t>
            </a:r>
          </a:p>
          <a:p>
            <a:pPr lvl="1"/>
            <a:r>
              <a:rPr lang="en-US" sz="2800" dirty="0" smtClean="0"/>
              <a:t>	</a:t>
            </a:r>
            <a:r>
              <a:rPr lang="en-US" sz="2800" dirty="0"/>
              <a:t>	</a:t>
            </a:r>
            <a:endParaRPr 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2353" y="2675965"/>
            <a:ext cx="7085907" cy="26894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266" y="174812"/>
            <a:ext cx="2888134" cy="2070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0647" y="4276165"/>
            <a:ext cx="4518212" cy="157330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266" y="2649071"/>
            <a:ext cx="2121652" cy="121023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771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141202_13313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069" y="1410789"/>
            <a:ext cx="3049501" cy="542133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6860A"/>
                </a:solidFill>
              </a:rPr>
              <a:t>Automated Home Watering Station</a:t>
            </a:r>
            <a:endParaRPr lang="en-US" dirty="0"/>
          </a:p>
        </p:txBody>
      </p:sp>
      <p:pic>
        <p:nvPicPr>
          <p:cNvPr id="7" name="Picture 6" descr="20141202_133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6972" y="1554480"/>
            <a:ext cx="7798526" cy="4386671"/>
          </a:xfrm>
          <a:prstGeom prst="rect">
            <a:avLst/>
          </a:prstGeom>
        </p:spPr>
      </p:pic>
      <p:pic>
        <p:nvPicPr>
          <p:cNvPr id="8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370216" y="6008913"/>
            <a:ext cx="74197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Part Worked on by: Dean Nelson</a:t>
            </a: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6860A"/>
                </a:solidFill>
              </a:rPr>
              <a:t>Automated Home Watering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5530" y="2133600"/>
            <a:ext cx="8069081" cy="37776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Gathers data from a soil humidity sensor</a:t>
            </a:r>
          </a:p>
          <a:p>
            <a:r>
              <a:rPr lang="en-US" sz="2800" b="1" dirty="0" smtClean="0"/>
              <a:t>Intelligently decides if plant needs water</a:t>
            </a:r>
          </a:p>
          <a:p>
            <a:r>
              <a:rPr lang="en-US" sz="2800" b="1" dirty="0" smtClean="0"/>
              <a:t>Turns the pump on if the plants need water.</a:t>
            </a:r>
          </a:p>
          <a:p>
            <a:endParaRPr lang="en-US" sz="2800" dirty="0" smtClean="0"/>
          </a:p>
        </p:txBody>
      </p:sp>
      <p:pic>
        <p:nvPicPr>
          <p:cNvPr id="5" name="Content Placeholder 3" descr="20141202_1331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069" y="1410789"/>
            <a:ext cx="3049501" cy="5421334"/>
          </a:xfrm>
          <a:prstGeom prst="rect">
            <a:avLst/>
          </a:prstGeom>
        </p:spPr>
      </p:pic>
      <p:pic>
        <p:nvPicPr>
          <p:cNvPr id="6" name="Picture 4" descr="C:\Users\Colin\Desktop\schoolofapplied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4555" y="6266687"/>
            <a:ext cx="2377445" cy="591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198</Words>
  <Application>Microsoft Office PowerPoint</Application>
  <PresentationFormat>Custom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Home Automation</vt:lpstr>
      <vt:lpstr>Light Switch With Android App</vt:lpstr>
      <vt:lpstr>Slide 3</vt:lpstr>
      <vt:lpstr>Slide 4</vt:lpstr>
      <vt:lpstr>Laundry Machine Completion Sensor </vt:lpstr>
      <vt:lpstr>Slide 6</vt:lpstr>
      <vt:lpstr>Slide 7</vt:lpstr>
      <vt:lpstr>Automated Home Watering Station</vt:lpstr>
      <vt:lpstr>Automated Home Watering Station</vt:lpstr>
      <vt:lpstr>OpenHab Home Automation Server</vt:lpstr>
      <vt:lpstr>Slide 11</vt:lpstr>
      <vt:lpstr>Slide 12</vt:lpstr>
      <vt:lpstr> 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</dc:creator>
  <cp:lastModifiedBy>Colin</cp:lastModifiedBy>
  <cp:revision>23</cp:revision>
  <dcterms:created xsi:type="dcterms:W3CDTF">2014-12-02T03:56:05Z</dcterms:created>
  <dcterms:modified xsi:type="dcterms:W3CDTF">2014-12-02T20:54:08Z</dcterms:modified>
</cp:coreProperties>
</file>