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64" r:id="rId12"/>
    <p:sldId id="270" r:id="rId13"/>
    <p:sldId id="265" r:id="rId14"/>
    <p:sldId id="266" r:id="rId15"/>
    <p:sldId id="271" r:id="rId16"/>
    <p:sldId id="267" r:id="rId17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86002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17081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834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3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00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051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4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40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79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86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83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68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06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871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49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82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111809"/>
            <a:ext cx="7314320" cy="3430112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1888813"/>
            <a:ext cx="6400799" cy="111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3000375"/>
            <a:ext cx="6400799" cy="750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25675" y="5135639"/>
            <a:ext cx="548699" cy="57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10156"/>
            <a:ext cx="8005727" cy="1343853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420573"/>
            <a:ext cx="8229600" cy="403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25675" y="5135639"/>
            <a:ext cx="548699" cy="57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6245" y="1420570"/>
            <a:ext cx="4038599" cy="403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648200" y="1420570"/>
            <a:ext cx="4038599" cy="403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-13" y="-10156"/>
            <a:ext cx="8005727" cy="1343853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25675" y="5135639"/>
            <a:ext cx="548699" cy="57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10156"/>
            <a:ext cx="8005727" cy="1343853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25675" y="5135639"/>
            <a:ext cx="548699" cy="57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5137512"/>
            <a:ext cx="187800" cy="5793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5137512"/>
            <a:ext cx="5097900" cy="5793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866812" y="5137512"/>
            <a:ext cx="5097900" cy="57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25675" y="5135639"/>
            <a:ext cx="548699" cy="57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25675" y="5135639"/>
            <a:ext cx="548699" cy="57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8"/>
            <a:ext cx="3409812" cy="2341769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373308"/>
            <a:ext cx="3409812" cy="2341769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25675" y="5135639"/>
            <a:ext cx="548699" cy="5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ws.kzheng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354880"/>
            <a:ext cx="6400799" cy="1645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RFID Attendance Tracking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685800" y="3000375"/>
            <a:ext cx="6400799" cy="75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Rick Bielski, James Jerger, Kevin Zheng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Does it all Work?</a:t>
            </a:r>
          </a:p>
        </p:txBody>
      </p:sp>
      <p:pic>
        <p:nvPicPr>
          <p:cNvPr id="11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60" y="1732980"/>
            <a:ext cx="1562549" cy="106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742" y="3826422"/>
            <a:ext cx="2078342" cy="10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6392" y="1540306"/>
            <a:ext cx="3004879" cy="159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88"/>
          <p:cNvCxnSpPr/>
          <p:nvPr/>
        </p:nvCxnSpPr>
        <p:spPr>
          <a:xfrm rot="10800000" flipH="1">
            <a:off x="1613242" y="2890176"/>
            <a:ext cx="6599" cy="46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89"/>
          <p:cNvCxnSpPr/>
          <p:nvPr/>
        </p:nvCxnSpPr>
        <p:spPr>
          <a:xfrm rot="10800000" flipH="1">
            <a:off x="2580642" y="2241426"/>
            <a:ext cx="1725899" cy="3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90"/>
          <p:cNvCxnSpPr/>
          <p:nvPr/>
        </p:nvCxnSpPr>
        <p:spPr>
          <a:xfrm flipH="1">
            <a:off x="4185816" y="2903451"/>
            <a:ext cx="515100" cy="755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91"/>
          <p:cNvCxnSpPr/>
          <p:nvPr/>
        </p:nvCxnSpPr>
        <p:spPr>
          <a:xfrm rot="10800000" flipH="1">
            <a:off x="4600592" y="3157575"/>
            <a:ext cx="421499" cy="60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92"/>
          <p:cNvCxnSpPr/>
          <p:nvPr/>
        </p:nvCxnSpPr>
        <p:spPr>
          <a:xfrm>
            <a:off x="6901442" y="3104101"/>
            <a:ext cx="321000" cy="45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93"/>
          <p:cNvCxnSpPr/>
          <p:nvPr/>
        </p:nvCxnSpPr>
        <p:spPr>
          <a:xfrm rot="10800000">
            <a:off x="7222452" y="3037271"/>
            <a:ext cx="298800" cy="42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9302" y="3248921"/>
            <a:ext cx="2943900" cy="24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7" y="3351575"/>
            <a:ext cx="1815873" cy="2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9408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Apache Web Server Logic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20573"/>
            <a:ext cx="8229600" cy="40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Displays information from database to user (instructor) based on RFID.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Hosted on Amazon Web Services.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3047125"/>
            <a:ext cx="2943900" cy="24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Does it all Work?</a:t>
            </a:r>
          </a:p>
        </p:txBody>
      </p:sp>
      <p:pic>
        <p:nvPicPr>
          <p:cNvPr id="11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60" y="1732980"/>
            <a:ext cx="1562549" cy="106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742" y="3826422"/>
            <a:ext cx="2078342" cy="10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6392" y="1540306"/>
            <a:ext cx="3004879" cy="159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88"/>
          <p:cNvCxnSpPr/>
          <p:nvPr/>
        </p:nvCxnSpPr>
        <p:spPr>
          <a:xfrm rot="10800000" flipH="1">
            <a:off x="1613242" y="2890176"/>
            <a:ext cx="6599" cy="46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89"/>
          <p:cNvCxnSpPr/>
          <p:nvPr/>
        </p:nvCxnSpPr>
        <p:spPr>
          <a:xfrm rot="10800000" flipH="1">
            <a:off x="2580642" y="2241426"/>
            <a:ext cx="1725899" cy="3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90"/>
          <p:cNvCxnSpPr/>
          <p:nvPr/>
        </p:nvCxnSpPr>
        <p:spPr>
          <a:xfrm flipH="1">
            <a:off x="4185816" y="2903451"/>
            <a:ext cx="515100" cy="755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91"/>
          <p:cNvCxnSpPr/>
          <p:nvPr/>
        </p:nvCxnSpPr>
        <p:spPr>
          <a:xfrm rot="10800000" flipH="1">
            <a:off x="4600592" y="3157575"/>
            <a:ext cx="421499" cy="60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92"/>
          <p:cNvCxnSpPr/>
          <p:nvPr/>
        </p:nvCxnSpPr>
        <p:spPr>
          <a:xfrm>
            <a:off x="6901442" y="3104101"/>
            <a:ext cx="321000" cy="454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93"/>
          <p:cNvCxnSpPr/>
          <p:nvPr/>
        </p:nvCxnSpPr>
        <p:spPr>
          <a:xfrm rot="10800000">
            <a:off x="7222452" y="3037271"/>
            <a:ext cx="298800" cy="423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9302" y="3248921"/>
            <a:ext cx="2943900" cy="24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7" y="3351575"/>
            <a:ext cx="1815873" cy="2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HTML Website Interface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420573"/>
            <a:ext cx="8229600" cy="40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Web page polls the database and displays new scans as they come in.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Professor can easily see who is scanning in.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Self-refreshing to keep professor up to date.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If the student’s ID is not found in the database, the professor has the ability to add the student to the database.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420573"/>
            <a:ext cx="8229600" cy="40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Will replace outdated and ineffective attendance system.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No more paper.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Unique ID’s which make forging attendance impossible.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Simple and easy to use for both students and faculty.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Future Improvements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Absence counter.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Attendance tracking over time for advising.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Photo ID displayed on screen.</a:t>
            </a:r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More user friendly UI.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dirty="0" smtClean="0">
                <a:hlinkClick r:id="rId2"/>
              </a:rPr>
              <a:t>http://aws.kzheng.org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83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Questions?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420573"/>
            <a:ext cx="8229600" cy="40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87" y="1322775"/>
            <a:ext cx="32480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Problem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420573"/>
            <a:ext cx="8229600" cy="40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Currently classes don’t have a quick and efficient attendance tracking system.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Attendance is currently mostly taken on paper which increases chances of getting lost and students can feign attendance in class.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625" y="3468875"/>
            <a:ext cx="2978751" cy="19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Solution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420573"/>
            <a:ext cx="8229600" cy="40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Montserrat"/>
              <a:buAutoNum type="arabicPeriod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an RFID scanner that will read ID’s and submit data through an Arduino Uno to a MySQL database.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90" y="3129266"/>
            <a:ext cx="3794771" cy="2506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Solution Cont.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420573"/>
            <a:ext cx="8229600" cy="40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2. This database will be accessed by an Apache server to display back on a website information about the given student, (Picture, Name, ID, etc.)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387" y="3414025"/>
            <a:ext cx="2495125" cy="204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Solution Cont.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420573"/>
            <a:ext cx="8229600" cy="40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3. Attendance information is displayed in real time and it offers a way to track attendance throughout the semester.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862" y="3034750"/>
            <a:ext cx="3984275" cy="241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Does it all Work?</a:t>
            </a:r>
          </a:p>
        </p:txBody>
      </p:sp>
      <p:pic>
        <p:nvPicPr>
          <p:cNvPr id="11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60" y="1732980"/>
            <a:ext cx="1562549" cy="10634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88"/>
          <p:cNvCxnSpPr/>
          <p:nvPr/>
        </p:nvCxnSpPr>
        <p:spPr>
          <a:xfrm rot="10800000" flipH="1">
            <a:off x="1613242" y="2890176"/>
            <a:ext cx="6599" cy="46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7" y="3351575"/>
            <a:ext cx="1815873" cy="2336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145749"/>
            <a:ext cx="7315499" cy="117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>
                <a:latin typeface="Montserrat"/>
                <a:ea typeface="Montserrat"/>
                <a:cs typeface="Montserrat"/>
                <a:sym typeface="Montserrat"/>
              </a:rPr>
              <a:t>Physical Components and Logic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420573"/>
            <a:ext cx="8229600" cy="40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 u="sng" dirty="0">
                <a:latin typeface="Montserrat"/>
                <a:ea typeface="Montserrat"/>
                <a:cs typeface="Montserrat"/>
                <a:sym typeface="Montserrat"/>
              </a:rPr>
              <a:t>Arduino Uno with Ethernet Shield</a:t>
            </a:r>
            <a:r>
              <a:rPr lang="en" sz="24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b="1" dirty="0">
                <a:latin typeface="Montserrat"/>
                <a:ea typeface="Montserrat"/>
                <a:cs typeface="Montserrat"/>
                <a:sym typeface="Montserrat"/>
              </a:rPr>
              <a:t>Connected to RFID scanner.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b="1" dirty="0">
                <a:latin typeface="Montserrat"/>
                <a:ea typeface="Montserrat"/>
                <a:cs typeface="Montserrat"/>
                <a:sym typeface="Montserrat"/>
              </a:rPr>
              <a:t>Reads ID’s and translates into serial.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b="1" dirty="0">
                <a:latin typeface="Montserrat"/>
                <a:ea typeface="Montserrat"/>
                <a:cs typeface="Montserrat"/>
                <a:sym typeface="Montserrat"/>
              </a:rPr>
              <a:t>Sends serial to .php server via ethernet.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11" y="3332066"/>
            <a:ext cx="3377778" cy="2526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Does it all Work?</a:t>
            </a:r>
          </a:p>
        </p:txBody>
      </p:sp>
      <p:pic>
        <p:nvPicPr>
          <p:cNvPr id="11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60" y="1732980"/>
            <a:ext cx="1562549" cy="106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749" y="3870313"/>
            <a:ext cx="2078342" cy="10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6392" y="1540306"/>
            <a:ext cx="3004879" cy="159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88"/>
          <p:cNvCxnSpPr/>
          <p:nvPr/>
        </p:nvCxnSpPr>
        <p:spPr>
          <a:xfrm rot="10800000" flipH="1">
            <a:off x="1613242" y="2890176"/>
            <a:ext cx="6599" cy="46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89"/>
          <p:cNvCxnSpPr/>
          <p:nvPr/>
        </p:nvCxnSpPr>
        <p:spPr>
          <a:xfrm rot="10800000" flipH="1">
            <a:off x="2580642" y="2241426"/>
            <a:ext cx="1725899" cy="3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90"/>
          <p:cNvCxnSpPr/>
          <p:nvPr/>
        </p:nvCxnSpPr>
        <p:spPr>
          <a:xfrm flipH="1">
            <a:off x="4185816" y="2903451"/>
            <a:ext cx="515100" cy="755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91"/>
          <p:cNvCxnSpPr/>
          <p:nvPr/>
        </p:nvCxnSpPr>
        <p:spPr>
          <a:xfrm rot="10800000" flipH="1">
            <a:off x="4600592" y="3157575"/>
            <a:ext cx="421499" cy="60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7" y="3351575"/>
            <a:ext cx="1815873" cy="2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112334"/>
            <a:ext cx="7315499" cy="112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MySQL Logic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420573"/>
            <a:ext cx="8229600" cy="40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MySQL Server Database stores information from ID’s in tables to be accessed by the web server.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Hosted on Amazon Web Services.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HTML web page and Arduino interface with SQL through .php.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Stores information sent from Arduino.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Allows web page to retrieve information.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650" y="3365375"/>
            <a:ext cx="2088700" cy="20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375</Words>
  <Application>Microsoft Office PowerPoint</Application>
  <PresentationFormat>On-screen Show (16:10)</PresentationFormat>
  <Paragraphs>47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Montserrat</vt:lpstr>
      <vt:lpstr>lesson-plan</vt:lpstr>
      <vt:lpstr>RFID Attendance Tracking</vt:lpstr>
      <vt:lpstr>The Problem</vt:lpstr>
      <vt:lpstr>The Solution</vt:lpstr>
      <vt:lpstr>The Solution Cont.</vt:lpstr>
      <vt:lpstr>The Solution Cont.</vt:lpstr>
      <vt:lpstr>How Does it all Work?</vt:lpstr>
      <vt:lpstr>Physical Components and Logic</vt:lpstr>
      <vt:lpstr>How Does it all Work?</vt:lpstr>
      <vt:lpstr>MySQL Logic</vt:lpstr>
      <vt:lpstr>How Does it all Work?</vt:lpstr>
      <vt:lpstr>Apache Web Server Logic</vt:lpstr>
      <vt:lpstr>How Does it all Work?</vt:lpstr>
      <vt:lpstr>HTML Website Interface</vt:lpstr>
      <vt:lpstr>Conclusion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Attendance Tracking</dc:title>
  <dc:creator>James Jerger</dc:creator>
  <cp:lastModifiedBy>James Jerger</cp:lastModifiedBy>
  <cp:revision>4</cp:revision>
  <dcterms:modified xsi:type="dcterms:W3CDTF">2015-04-28T22:09:51Z</dcterms:modified>
</cp:coreProperties>
</file>