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8.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0.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1.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2.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3.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4.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15.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2"/>
  </p:notesMasterIdLst>
  <p:handoutMasterIdLst>
    <p:handoutMasterId r:id="rId23"/>
  </p:handoutMasterIdLst>
  <p:sldIdLst>
    <p:sldId id="256" r:id="rId3"/>
    <p:sldId id="280" r:id="rId4"/>
    <p:sldId id="281" r:id="rId5"/>
    <p:sldId id="283" r:id="rId6"/>
    <p:sldId id="285" r:id="rId7"/>
    <p:sldId id="287" r:id="rId8"/>
    <p:sldId id="288" r:id="rId9"/>
    <p:sldId id="289" r:id="rId10"/>
    <p:sldId id="290" r:id="rId11"/>
    <p:sldId id="292" r:id="rId12"/>
    <p:sldId id="293" r:id="rId13"/>
    <p:sldId id="295" r:id="rId14"/>
    <p:sldId id="296" r:id="rId15"/>
    <p:sldId id="297" r:id="rId16"/>
    <p:sldId id="298" r:id="rId17"/>
    <p:sldId id="301" r:id="rId18"/>
    <p:sldId id="299" r:id="rId19"/>
    <p:sldId id="300" r:id="rId20"/>
    <p:sldId id="302" r:id="rId2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p:cViewPr varScale="1">
        <p:scale>
          <a:sx n="74" d="100"/>
          <a:sy n="74" d="100"/>
        </p:scale>
        <p:origin x="582" y="7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B7B97E-7FF0-4B3F-A427-DA380D5AA0D3}" type="doc">
      <dgm:prSet loTypeId="urn:microsoft.com/office/officeart/2005/8/layout/cycle5" loCatId="cycle" qsTypeId="urn:microsoft.com/office/officeart/2005/8/quickstyle/3d1" qsCatId="3D" csTypeId="urn:microsoft.com/office/officeart/2005/8/colors/accent0_1" csCatId="mainScheme" phldr="1"/>
      <dgm:spPr/>
      <dgm:t>
        <a:bodyPr/>
        <a:lstStyle/>
        <a:p>
          <a:endParaRPr lang="en-US"/>
        </a:p>
      </dgm:t>
    </dgm:pt>
    <dgm:pt modelId="{4A1436A2-4591-4DD1-88B6-8380742110C6}">
      <dgm:prSet/>
      <dgm:spPr/>
      <dgm:t>
        <a:bodyPr/>
        <a:lstStyle/>
        <a:p>
          <a:pPr rtl="0"/>
          <a:r>
            <a:rPr lang="en-US" dirty="0"/>
            <a:t>Background</a:t>
          </a:r>
        </a:p>
      </dgm:t>
    </dgm:pt>
    <dgm:pt modelId="{3EAACBC4-65E7-495F-84E5-F082EC555AB8}" type="parTrans" cxnId="{351620E2-FA8B-42F1-9055-0DA5D29C2E57}">
      <dgm:prSet/>
      <dgm:spPr/>
      <dgm:t>
        <a:bodyPr/>
        <a:lstStyle/>
        <a:p>
          <a:endParaRPr lang="en-US"/>
        </a:p>
      </dgm:t>
    </dgm:pt>
    <dgm:pt modelId="{25C40688-E1F3-4257-B104-CC42886D63E1}" type="sibTrans" cxnId="{351620E2-FA8B-42F1-9055-0DA5D29C2E57}">
      <dgm:prSet/>
      <dgm:spPr/>
      <dgm:t>
        <a:bodyPr/>
        <a:lstStyle/>
        <a:p>
          <a:endParaRPr lang="en-US"/>
        </a:p>
      </dgm:t>
    </dgm:pt>
    <dgm:pt modelId="{CB0B3580-7CF0-41FB-9FD1-66241643B586}">
      <dgm:prSet/>
      <dgm:spPr/>
      <dgm:t>
        <a:bodyPr/>
        <a:lstStyle/>
        <a:p>
          <a:pPr rtl="0"/>
          <a:r>
            <a:rPr lang="en-US"/>
            <a:t>Objective</a:t>
          </a:r>
        </a:p>
      </dgm:t>
    </dgm:pt>
    <dgm:pt modelId="{9AAD1836-1EA8-4DF0-AB2B-1B7D18888430}" type="parTrans" cxnId="{1339CFEF-4EFB-42BF-946F-E11506655037}">
      <dgm:prSet/>
      <dgm:spPr/>
      <dgm:t>
        <a:bodyPr/>
        <a:lstStyle/>
        <a:p>
          <a:endParaRPr lang="en-US"/>
        </a:p>
      </dgm:t>
    </dgm:pt>
    <dgm:pt modelId="{B0CE1AF4-5FF6-4D4D-AD72-B1EF5BC12F85}" type="sibTrans" cxnId="{1339CFEF-4EFB-42BF-946F-E11506655037}">
      <dgm:prSet/>
      <dgm:spPr/>
      <dgm:t>
        <a:bodyPr/>
        <a:lstStyle/>
        <a:p>
          <a:endParaRPr lang="en-US"/>
        </a:p>
      </dgm:t>
    </dgm:pt>
    <dgm:pt modelId="{D8371223-7204-4F3B-8D43-8A501ED6C1AB}">
      <dgm:prSet/>
      <dgm:spPr/>
      <dgm:t>
        <a:bodyPr/>
        <a:lstStyle/>
        <a:p>
          <a:pPr rtl="0"/>
          <a:r>
            <a:rPr lang="en-US"/>
            <a:t>Dataset</a:t>
          </a:r>
        </a:p>
      </dgm:t>
    </dgm:pt>
    <dgm:pt modelId="{094779C2-5D55-4826-B895-058F734C4911}" type="parTrans" cxnId="{232B9873-9C45-4A0E-97C6-7D4FEB925BD9}">
      <dgm:prSet/>
      <dgm:spPr/>
      <dgm:t>
        <a:bodyPr/>
        <a:lstStyle/>
        <a:p>
          <a:endParaRPr lang="en-US"/>
        </a:p>
      </dgm:t>
    </dgm:pt>
    <dgm:pt modelId="{87B2A662-D2D8-4BBE-924B-AC82978F50FE}" type="sibTrans" cxnId="{232B9873-9C45-4A0E-97C6-7D4FEB925BD9}">
      <dgm:prSet/>
      <dgm:spPr/>
      <dgm:t>
        <a:bodyPr/>
        <a:lstStyle/>
        <a:p>
          <a:endParaRPr lang="en-US"/>
        </a:p>
      </dgm:t>
    </dgm:pt>
    <dgm:pt modelId="{AC7C5643-1E2D-43ED-9EF6-1FF6E43E3A30}">
      <dgm:prSet/>
      <dgm:spPr/>
      <dgm:t>
        <a:bodyPr/>
        <a:lstStyle/>
        <a:p>
          <a:pPr rtl="0"/>
          <a:r>
            <a:rPr lang="en-US"/>
            <a:t>Models Used</a:t>
          </a:r>
        </a:p>
      </dgm:t>
    </dgm:pt>
    <dgm:pt modelId="{EDDB8BE6-99E4-4F24-8C87-7DBC6EB3D381}" type="parTrans" cxnId="{3A0E3CE0-521E-483C-907E-F7E357A0BB6E}">
      <dgm:prSet/>
      <dgm:spPr/>
      <dgm:t>
        <a:bodyPr/>
        <a:lstStyle/>
        <a:p>
          <a:endParaRPr lang="en-US"/>
        </a:p>
      </dgm:t>
    </dgm:pt>
    <dgm:pt modelId="{D00A9118-75B7-4B91-A625-11EA2BE69FBC}" type="sibTrans" cxnId="{3A0E3CE0-521E-483C-907E-F7E357A0BB6E}">
      <dgm:prSet/>
      <dgm:spPr/>
      <dgm:t>
        <a:bodyPr/>
        <a:lstStyle/>
        <a:p>
          <a:endParaRPr lang="en-US"/>
        </a:p>
      </dgm:t>
    </dgm:pt>
    <dgm:pt modelId="{A3B5DFEF-FFEF-4865-9F58-C6755AAA7248}">
      <dgm:prSet/>
      <dgm:spPr/>
      <dgm:t>
        <a:bodyPr/>
        <a:lstStyle/>
        <a:p>
          <a:pPr rtl="0"/>
          <a:r>
            <a:rPr lang="en-US"/>
            <a:t>Training Dataset Analysis</a:t>
          </a:r>
        </a:p>
      </dgm:t>
    </dgm:pt>
    <dgm:pt modelId="{2D07D943-1208-4059-A3E7-837243A91BB0}" type="parTrans" cxnId="{1B5DE4B8-DB5B-47CB-888D-FBF984AA57F5}">
      <dgm:prSet/>
      <dgm:spPr/>
      <dgm:t>
        <a:bodyPr/>
        <a:lstStyle/>
        <a:p>
          <a:endParaRPr lang="en-US"/>
        </a:p>
      </dgm:t>
    </dgm:pt>
    <dgm:pt modelId="{B373D873-C51B-4403-B4A3-66C05EA46498}" type="sibTrans" cxnId="{1B5DE4B8-DB5B-47CB-888D-FBF984AA57F5}">
      <dgm:prSet/>
      <dgm:spPr/>
      <dgm:t>
        <a:bodyPr/>
        <a:lstStyle/>
        <a:p>
          <a:endParaRPr lang="en-US"/>
        </a:p>
      </dgm:t>
    </dgm:pt>
    <dgm:pt modelId="{E9D669D2-FA2A-40A2-87DE-4AE5387EF95D}">
      <dgm:prSet/>
      <dgm:spPr/>
      <dgm:t>
        <a:bodyPr/>
        <a:lstStyle/>
        <a:p>
          <a:pPr rtl="0"/>
          <a:r>
            <a:rPr lang="en-US" dirty="0"/>
            <a:t>Model Analysis</a:t>
          </a:r>
        </a:p>
      </dgm:t>
    </dgm:pt>
    <dgm:pt modelId="{352C6F32-A79D-4AAD-BD3E-5B03837E8007}" type="parTrans" cxnId="{A0BAB3BB-050C-438F-99DF-9588039B9B2D}">
      <dgm:prSet/>
      <dgm:spPr/>
      <dgm:t>
        <a:bodyPr/>
        <a:lstStyle/>
        <a:p>
          <a:endParaRPr lang="en-US"/>
        </a:p>
      </dgm:t>
    </dgm:pt>
    <dgm:pt modelId="{46FD4BA7-28F4-48BF-8325-6F757BE4E0A5}" type="sibTrans" cxnId="{A0BAB3BB-050C-438F-99DF-9588039B9B2D}">
      <dgm:prSet/>
      <dgm:spPr/>
      <dgm:t>
        <a:bodyPr/>
        <a:lstStyle/>
        <a:p>
          <a:endParaRPr lang="en-US"/>
        </a:p>
      </dgm:t>
    </dgm:pt>
    <dgm:pt modelId="{9E3C647E-D25A-4370-91F8-9E9F22D38737}">
      <dgm:prSet/>
      <dgm:spPr/>
      <dgm:t>
        <a:bodyPr/>
        <a:lstStyle/>
        <a:p>
          <a:pPr rtl="0"/>
          <a:r>
            <a:rPr lang="en-US" dirty="0"/>
            <a:t>Conclusion</a:t>
          </a:r>
        </a:p>
      </dgm:t>
    </dgm:pt>
    <dgm:pt modelId="{2DB9DAEE-2643-4BB7-86DC-9B7B70773B8B}" type="parTrans" cxnId="{26B9E1BA-B138-4CE9-A1CF-458B1CC2886A}">
      <dgm:prSet/>
      <dgm:spPr/>
      <dgm:t>
        <a:bodyPr/>
        <a:lstStyle/>
        <a:p>
          <a:endParaRPr lang="en-US"/>
        </a:p>
      </dgm:t>
    </dgm:pt>
    <dgm:pt modelId="{C672AC53-53EA-4DC9-9042-D2AD21B8A354}" type="sibTrans" cxnId="{26B9E1BA-B138-4CE9-A1CF-458B1CC2886A}">
      <dgm:prSet/>
      <dgm:spPr/>
      <dgm:t>
        <a:bodyPr/>
        <a:lstStyle/>
        <a:p>
          <a:endParaRPr lang="en-US"/>
        </a:p>
      </dgm:t>
    </dgm:pt>
    <dgm:pt modelId="{5CFCA506-1890-4ABB-BA5C-06ECECE0443F}" type="pres">
      <dgm:prSet presAssocID="{51B7B97E-7FF0-4B3F-A427-DA380D5AA0D3}" presName="cycle" presStyleCnt="0">
        <dgm:presLayoutVars>
          <dgm:dir/>
          <dgm:resizeHandles val="exact"/>
        </dgm:presLayoutVars>
      </dgm:prSet>
      <dgm:spPr/>
      <dgm:t>
        <a:bodyPr/>
        <a:lstStyle/>
        <a:p>
          <a:endParaRPr lang="en-US"/>
        </a:p>
      </dgm:t>
    </dgm:pt>
    <dgm:pt modelId="{652ED74F-C458-4D84-8925-BE7C74321B22}" type="pres">
      <dgm:prSet presAssocID="{4A1436A2-4591-4DD1-88B6-8380742110C6}" presName="node" presStyleLbl="node1" presStyleIdx="0" presStyleCnt="7">
        <dgm:presLayoutVars>
          <dgm:bulletEnabled val="1"/>
        </dgm:presLayoutVars>
      </dgm:prSet>
      <dgm:spPr/>
      <dgm:t>
        <a:bodyPr/>
        <a:lstStyle/>
        <a:p>
          <a:endParaRPr lang="en-US"/>
        </a:p>
      </dgm:t>
    </dgm:pt>
    <dgm:pt modelId="{4E9DBB19-2384-4BFC-807E-24AC6045E92F}" type="pres">
      <dgm:prSet presAssocID="{4A1436A2-4591-4DD1-88B6-8380742110C6}" presName="spNode" presStyleCnt="0"/>
      <dgm:spPr/>
    </dgm:pt>
    <dgm:pt modelId="{C76A0AB5-2179-4CBA-8C1A-BF91B5F8E1C3}" type="pres">
      <dgm:prSet presAssocID="{25C40688-E1F3-4257-B104-CC42886D63E1}" presName="sibTrans" presStyleLbl="sibTrans1D1" presStyleIdx="0" presStyleCnt="7"/>
      <dgm:spPr/>
      <dgm:t>
        <a:bodyPr/>
        <a:lstStyle/>
        <a:p>
          <a:endParaRPr lang="en-US"/>
        </a:p>
      </dgm:t>
    </dgm:pt>
    <dgm:pt modelId="{EC852970-C14D-4281-9B85-B1E0E54BF8FA}" type="pres">
      <dgm:prSet presAssocID="{CB0B3580-7CF0-41FB-9FD1-66241643B586}" presName="node" presStyleLbl="node1" presStyleIdx="1" presStyleCnt="7">
        <dgm:presLayoutVars>
          <dgm:bulletEnabled val="1"/>
        </dgm:presLayoutVars>
      </dgm:prSet>
      <dgm:spPr/>
      <dgm:t>
        <a:bodyPr/>
        <a:lstStyle/>
        <a:p>
          <a:endParaRPr lang="en-US"/>
        </a:p>
      </dgm:t>
    </dgm:pt>
    <dgm:pt modelId="{F071454F-FDBC-46B3-A7B7-594F9E155B79}" type="pres">
      <dgm:prSet presAssocID="{CB0B3580-7CF0-41FB-9FD1-66241643B586}" presName="spNode" presStyleCnt="0"/>
      <dgm:spPr/>
    </dgm:pt>
    <dgm:pt modelId="{08876939-9771-43D7-8840-A271777129B6}" type="pres">
      <dgm:prSet presAssocID="{B0CE1AF4-5FF6-4D4D-AD72-B1EF5BC12F85}" presName="sibTrans" presStyleLbl="sibTrans1D1" presStyleIdx="1" presStyleCnt="7"/>
      <dgm:spPr/>
      <dgm:t>
        <a:bodyPr/>
        <a:lstStyle/>
        <a:p>
          <a:endParaRPr lang="en-US"/>
        </a:p>
      </dgm:t>
    </dgm:pt>
    <dgm:pt modelId="{DF629074-3A27-4A5F-806C-A6C665227C63}" type="pres">
      <dgm:prSet presAssocID="{D8371223-7204-4F3B-8D43-8A501ED6C1AB}" presName="node" presStyleLbl="node1" presStyleIdx="2" presStyleCnt="7">
        <dgm:presLayoutVars>
          <dgm:bulletEnabled val="1"/>
        </dgm:presLayoutVars>
      </dgm:prSet>
      <dgm:spPr/>
      <dgm:t>
        <a:bodyPr/>
        <a:lstStyle/>
        <a:p>
          <a:endParaRPr lang="en-US"/>
        </a:p>
      </dgm:t>
    </dgm:pt>
    <dgm:pt modelId="{61CC7CC1-71E4-46EB-8FB9-050ED1E16852}" type="pres">
      <dgm:prSet presAssocID="{D8371223-7204-4F3B-8D43-8A501ED6C1AB}" presName="spNode" presStyleCnt="0"/>
      <dgm:spPr/>
    </dgm:pt>
    <dgm:pt modelId="{5F1999ED-D11F-442C-B06C-B1590224AC21}" type="pres">
      <dgm:prSet presAssocID="{87B2A662-D2D8-4BBE-924B-AC82978F50FE}" presName="sibTrans" presStyleLbl="sibTrans1D1" presStyleIdx="2" presStyleCnt="7"/>
      <dgm:spPr/>
      <dgm:t>
        <a:bodyPr/>
        <a:lstStyle/>
        <a:p>
          <a:endParaRPr lang="en-US"/>
        </a:p>
      </dgm:t>
    </dgm:pt>
    <dgm:pt modelId="{D7C87F86-129B-4B1A-9BC1-7B581714F418}" type="pres">
      <dgm:prSet presAssocID="{AC7C5643-1E2D-43ED-9EF6-1FF6E43E3A30}" presName="node" presStyleLbl="node1" presStyleIdx="3" presStyleCnt="7">
        <dgm:presLayoutVars>
          <dgm:bulletEnabled val="1"/>
        </dgm:presLayoutVars>
      </dgm:prSet>
      <dgm:spPr/>
      <dgm:t>
        <a:bodyPr/>
        <a:lstStyle/>
        <a:p>
          <a:endParaRPr lang="en-US"/>
        </a:p>
      </dgm:t>
    </dgm:pt>
    <dgm:pt modelId="{75ECE46D-7917-4F38-A1FE-88BFE248F0D7}" type="pres">
      <dgm:prSet presAssocID="{AC7C5643-1E2D-43ED-9EF6-1FF6E43E3A30}" presName="spNode" presStyleCnt="0"/>
      <dgm:spPr/>
    </dgm:pt>
    <dgm:pt modelId="{B6EAC115-8EE5-4445-8E67-544684074009}" type="pres">
      <dgm:prSet presAssocID="{D00A9118-75B7-4B91-A625-11EA2BE69FBC}" presName="sibTrans" presStyleLbl="sibTrans1D1" presStyleIdx="3" presStyleCnt="7"/>
      <dgm:spPr/>
      <dgm:t>
        <a:bodyPr/>
        <a:lstStyle/>
        <a:p>
          <a:endParaRPr lang="en-US"/>
        </a:p>
      </dgm:t>
    </dgm:pt>
    <dgm:pt modelId="{A4C81296-43D7-4DBD-8587-6441D9807DEE}" type="pres">
      <dgm:prSet presAssocID="{A3B5DFEF-FFEF-4865-9F58-C6755AAA7248}" presName="node" presStyleLbl="node1" presStyleIdx="4" presStyleCnt="7">
        <dgm:presLayoutVars>
          <dgm:bulletEnabled val="1"/>
        </dgm:presLayoutVars>
      </dgm:prSet>
      <dgm:spPr/>
      <dgm:t>
        <a:bodyPr/>
        <a:lstStyle/>
        <a:p>
          <a:endParaRPr lang="en-US"/>
        </a:p>
      </dgm:t>
    </dgm:pt>
    <dgm:pt modelId="{3B563E06-5262-43C8-864D-1E951677B775}" type="pres">
      <dgm:prSet presAssocID="{A3B5DFEF-FFEF-4865-9F58-C6755AAA7248}" presName="spNode" presStyleCnt="0"/>
      <dgm:spPr/>
    </dgm:pt>
    <dgm:pt modelId="{BCEF34FC-6717-4980-8C74-14A9655258A8}" type="pres">
      <dgm:prSet presAssocID="{B373D873-C51B-4403-B4A3-66C05EA46498}" presName="sibTrans" presStyleLbl="sibTrans1D1" presStyleIdx="4" presStyleCnt="7"/>
      <dgm:spPr/>
      <dgm:t>
        <a:bodyPr/>
        <a:lstStyle/>
        <a:p>
          <a:endParaRPr lang="en-US"/>
        </a:p>
      </dgm:t>
    </dgm:pt>
    <dgm:pt modelId="{E49232A2-0CE4-4F5A-9494-983FF10F4B6C}" type="pres">
      <dgm:prSet presAssocID="{E9D669D2-FA2A-40A2-87DE-4AE5387EF95D}" presName="node" presStyleLbl="node1" presStyleIdx="5" presStyleCnt="7">
        <dgm:presLayoutVars>
          <dgm:bulletEnabled val="1"/>
        </dgm:presLayoutVars>
      </dgm:prSet>
      <dgm:spPr/>
      <dgm:t>
        <a:bodyPr/>
        <a:lstStyle/>
        <a:p>
          <a:endParaRPr lang="en-US"/>
        </a:p>
      </dgm:t>
    </dgm:pt>
    <dgm:pt modelId="{7C41B642-F73A-4478-A5A3-37508A6CAB38}" type="pres">
      <dgm:prSet presAssocID="{E9D669D2-FA2A-40A2-87DE-4AE5387EF95D}" presName="spNode" presStyleCnt="0"/>
      <dgm:spPr/>
    </dgm:pt>
    <dgm:pt modelId="{EFE3DBD5-F50F-4C0A-B154-A6FFDC44A4E2}" type="pres">
      <dgm:prSet presAssocID="{46FD4BA7-28F4-48BF-8325-6F757BE4E0A5}" presName="sibTrans" presStyleLbl="sibTrans1D1" presStyleIdx="5" presStyleCnt="7"/>
      <dgm:spPr/>
      <dgm:t>
        <a:bodyPr/>
        <a:lstStyle/>
        <a:p>
          <a:endParaRPr lang="en-US"/>
        </a:p>
      </dgm:t>
    </dgm:pt>
    <dgm:pt modelId="{5A9F5502-D5E9-4327-A60F-958058D9967E}" type="pres">
      <dgm:prSet presAssocID="{9E3C647E-D25A-4370-91F8-9E9F22D38737}" presName="node" presStyleLbl="node1" presStyleIdx="6" presStyleCnt="7">
        <dgm:presLayoutVars>
          <dgm:bulletEnabled val="1"/>
        </dgm:presLayoutVars>
      </dgm:prSet>
      <dgm:spPr/>
      <dgm:t>
        <a:bodyPr/>
        <a:lstStyle/>
        <a:p>
          <a:endParaRPr lang="en-US"/>
        </a:p>
      </dgm:t>
    </dgm:pt>
    <dgm:pt modelId="{5D2FDDA7-FDDE-4339-8F6E-556F96A7D7FF}" type="pres">
      <dgm:prSet presAssocID="{9E3C647E-D25A-4370-91F8-9E9F22D38737}" presName="spNode" presStyleCnt="0"/>
      <dgm:spPr/>
    </dgm:pt>
    <dgm:pt modelId="{083426D6-4878-45EC-A84D-14167A0E4DFC}" type="pres">
      <dgm:prSet presAssocID="{C672AC53-53EA-4DC9-9042-D2AD21B8A354}" presName="sibTrans" presStyleLbl="sibTrans1D1" presStyleIdx="6" presStyleCnt="7"/>
      <dgm:spPr/>
      <dgm:t>
        <a:bodyPr/>
        <a:lstStyle/>
        <a:p>
          <a:endParaRPr lang="en-US"/>
        </a:p>
      </dgm:t>
    </dgm:pt>
  </dgm:ptLst>
  <dgm:cxnLst>
    <dgm:cxn modelId="{26B9E1BA-B138-4CE9-A1CF-458B1CC2886A}" srcId="{51B7B97E-7FF0-4B3F-A427-DA380D5AA0D3}" destId="{9E3C647E-D25A-4370-91F8-9E9F22D38737}" srcOrd="6" destOrd="0" parTransId="{2DB9DAEE-2643-4BB7-86DC-9B7B70773B8B}" sibTransId="{C672AC53-53EA-4DC9-9042-D2AD21B8A354}"/>
    <dgm:cxn modelId="{5823450F-C534-4F59-BC1B-D219929D1280}" type="presOf" srcId="{87B2A662-D2D8-4BBE-924B-AC82978F50FE}" destId="{5F1999ED-D11F-442C-B06C-B1590224AC21}" srcOrd="0" destOrd="0" presId="urn:microsoft.com/office/officeart/2005/8/layout/cycle5"/>
    <dgm:cxn modelId="{232B9873-9C45-4A0E-97C6-7D4FEB925BD9}" srcId="{51B7B97E-7FF0-4B3F-A427-DA380D5AA0D3}" destId="{D8371223-7204-4F3B-8D43-8A501ED6C1AB}" srcOrd="2" destOrd="0" parTransId="{094779C2-5D55-4826-B895-058F734C4911}" sibTransId="{87B2A662-D2D8-4BBE-924B-AC82978F50FE}"/>
    <dgm:cxn modelId="{B5C2817A-A247-4BB0-A7C9-7C2E7EB3C401}" type="presOf" srcId="{51B7B97E-7FF0-4B3F-A427-DA380D5AA0D3}" destId="{5CFCA506-1890-4ABB-BA5C-06ECECE0443F}" srcOrd="0" destOrd="0" presId="urn:microsoft.com/office/officeart/2005/8/layout/cycle5"/>
    <dgm:cxn modelId="{135B6E12-75D5-4BAA-BD13-D2D829CA2ACB}" type="presOf" srcId="{E9D669D2-FA2A-40A2-87DE-4AE5387EF95D}" destId="{E49232A2-0CE4-4F5A-9494-983FF10F4B6C}" srcOrd="0" destOrd="0" presId="urn:microsoft.com/office/officeart/2005/8/layout/cycle5"/>
    <dgm:cxn modelId="{1B5DE4B8-DB5B-47CB-888D-FBF984AA57F5}" srcId="{51B7B97E-7FF0-4B3F-A427-DA380D5AA0D3}" destId="{A3B5DFEF-FFEF-4865-9F58-C6755AAA7248}" srcOrd="4" destOrd="0" parTransId="{2D07D943-1208-4059-A3E7-837243A91BB0}" sibTransId="{B373D873-C51B-4403-B4A3-66C05EA46498}"/>
    <dgm:cxn modelId="{CDE41B18-799D-49CF-8360-9C0C34D40396}" type="presOf" srcId="{25C40688-E1F3-4257-B104-CC42886D63E1}" destId="{C76A0AB5-2179-4CBA-8C1A-BF91B5F8E1C3}" srcOrd="0" destOrd="0" presId="urn:microsoft.com/office/officeart/2005/8/layout/cycle5"/>
    <dgm:cxn modelId="{0E761733-38BB-4ABD-9602-3B48C539C14A}" type="presOf" srcId="{46FD4BA7-28F4-48BF-8325-6F757BE4E0A5}" destId="{EFE3DBD5-F50F-4C0A-B154-A6FFDC44A4E2}" srcOrd="0" destOrd="0" presId="urn:microsoft.com/office/officeart/2005/8/layout/cycle5"/>
    <dgm:cxn modelId="{25A4EF63-B21C-4219-BF30-31395E6D53D6}" type="presOf" srcId="{AC7C5643-1E2D-43ED-9EF6-1FF6E43E3A30}" destId="{D7C87F86-129B-4B1A-9BC1-7B581714F418}" srcOrd="0" destOrd="0" presId="urn:microsoft.com/office/officeart/2005/8/layout/cycle5"/>
    <dgm:cxn modelId="{A0BAB3BB-050C-438F-99DF-9588039B9B2D}" srcId="{51B7B97E-7FF0-4B3F-A427-DA380D5AA0D3}" destId="{E9D669D2-FA2A-40A2-87DE-4AE5387EF95D}" srcOrd="5" destOrd="0" parTransId="{352C6F32-A79D-4AAD-BD3E-5B03837E8007}" sibTransId="{46FD4BA7-28F4-48BF-8325-6F757BE4E0A5}"/>
    <dgm:cxn modelId="{BB0F8E46-F2E0-40B4-AC07-54A1DAAF31E8}" type="presOf" srcId="{B0CE1AF4-5FF6-4D4D-AD72-B1EF5BC12F85}" destId="{08876939-9771-43D7-8840-A271777129B6}" srcOrd="0" destOrd="0" presId="urn:microsoft.com/office/officeart/2005/8/layout/cycle5"/>
    <dgm:cxn modelId="{F683C796-51E9-41E5-95F1-3AAF66ED5663}" type="presOf" srcId="{D00A9118-75B7-4B91-A625-11EA2BE69FBC}" destId="{B6EAC115-8EE5-4445-8E67-544684074009}" srcOrd="0" destOrd="0" presId="urn:microsoft.com/office/officeart/2005/8/layout/cycle5"/>
    <dgm:cxn modelId="{1339CFEF-4EFB-42BF-946F-E11506655037}" srcId="{51B7B97E-7FF0-4B3F-A427-DA380D5AA0D3}" destId="{CB0B3580-7CF0-41FB-9FD1-66241643B586}" srcOrd="1" destOrd="0" parTransId="{9AAD1836-1EA8-4DF0-AB2B-1B7D18888430}" sibTransId="{B0CE1AF4-5FF6-4D4D-AD72-B1EF5BC12F85}"/>
    <dgm:cxn modelId="{5BF8579B-F196-4C80-8276-E0D12B627976}" type="presOf" srcId="{D8371223-7204-4F3B-8D43-8A501ED6C1AB}" destId="{DF629074-3A27-4A5F-806C-A6C665227C63}" srcOrd="0" destOrd="0" presId="urn:microsoft.com/office/officeart/2005/8/layout/cycle5"/>
    <dgm:cxn modelId="{AF24659E-FDED-40CB-A45E-7F79B54C9481}" type="presOf" srcId="{B373D873-C51B-4403-B4A3-66C05EA46498}" destId="{BCEF34FC-6717-4980-8C74-14A9655258A8}" srcOrd="0" destOrd="0" presId="urn:microsoft.com/office/officeart/2005/8/layout/cycle5"/>
    <dgm:cxn modelId="{805EF994-76D6-4EAE-B09F-A1D807C10DBF}" type="presOf" srcId="{C672AC53-53EA-4DC9-9042-D2AD21B8A354}" destId="{083426D6-4878-45EC-A84D-14167A0E4DFC}" srcOrd="0" destOrd="0" presId="urn:microsoft.com/office/officeart/2005/8/layout/cycle5"/>
    <dgm:cxn modelId="{EB800D60-922D-41A1-9228-EF52FCA3ABBE}" type="presOf" srcId="{CB0B3580-7CF0-41FB-9FD1-66241643B586}" destId="{EC852970-C14D-4281-9B85-B1E0E54BF8FA}" srcOrd="0" destOrd="0" presId="urn:microsoft.com/office/officeart/2005/8/layout/cycle5"/>
    <dgm:cxn modelId="{92B77BF6-AE79-4A84-AE43-BAE23FF46736}" type="presOf" srcId="{4A1436A2-4591-4DD1-88B6-8380742110C6}" destId="{652ED74F-C458-4D84-8925-BE7C74321B22}" srcOrd="0" destOrd="0" presId="urn:microsoft.com/office/officeart/2005/8/layout/cycle5"/>
    <dgm:cxn modelId="{3A0E3CE0-521E-483C-907E-F7E357A0BB6E}" srcId="{51B7B97E-7FF0-4B3F-A427-DA380D5AA0D3}" destId="{AC7C5643-1E2D-43ED-9EF6-1FF6E43E3A30}" srcOrd="3" destOrd="0" parTransId="{EDDB8BE6-99E4-4F24-8C87-7DBC6EB3D381}" sibTransId="{D00A9118-75B7-4B91-A625-11EA2BE69FBC}"/>
    <dgm:cxn modelId="{351620E2-FA8B-42F1-9055-0DA5D29C2E57}" srcId="{51B7B97E-7FF0-4B3F-A427-DA380D5AA0D3}" destId="{4A1436A2-4591-4DD1-88B6-8380742110C6}" srcOrd="0" destOrd="0" parTransId="{3EAACBC4-65E7-495F-84E5-F082EC555AB8}" sibTransId="{25C40688-E1F3-4257-B104-CC42886D63E1}"/>
    <dgm:cxn modelId="{B6287268-1DDD-444E-8B1B-26BF83BFC345}" type="presOf" srcId="{A3B5DFEF-FFEF-4865-9F58-C6755AAA7248}" destId="{A4C81296-43D7-4DBD-8587-6441D9807DEE}" srcOrd="0" destOrd="0" presId="urn:microsoft.com/office/officeart/2005/8/layout/cycle5"/>
    <dgm:cxn modelId="{0FA21FDD-CF6A-4EDF-AD59-BA9CF25C7B9F}" type="presOf" srcId="{9E3C647E-D25A-4370-91F8-9E9F22D38737}" destId="{5A9F5502-D5E9-4327-A60F-958058D9967E}" srcOrd="0" destOrd="0" presId="urn:microsoft.com/office/officeart/2005/8/layout/cycle5"/>
    <dgm:cxn modelId="{0714CFDC-FDA7-4CD6-B8C3-3FBC2E955B3C}" type="presParOf" srcId="{5CFCA506-1890-4ABB-BA5C-06ECECE0443F}" destId="{652ED74F-C458-4D84-8925-BE7C74321B22}" srcOrd="0" destOrd="0" presId="urn:microsoft.com/office/officeart/2005/8/layout/cycle5"/>
    <dgm:cxn modelId="{964C00CE-67F4-4084-908D-15A3736C345E}" type="presParOf" srcId="{5CFCA506-1890-4ABB-BA5C-06ECECE0443F}" destId="{4E9DBB19-2384-4BFC-807E-24AC6045E92F}" srcOrd="1" destOrd="0" presId="urn:microsoft.com/office/officeart/2005/8/layout/cycle5"/>
    <dgm:cxn modelId="{029E5107-7C29-4C66-8162-88DD0D0826C9}" type="presParOf" srcId="{5CFCA506-1890-4ABB-BA5C-06ECECE0443F}" destId="{C76A0AB5-2179-4CBA-8C1A-BF91B5F8E1C3}" srcOrd="2" destOrd="0" presId="urn:microsoft.com/office/officeart/2005/8/layout/cycle5"/>
    <dgm:cxn modelId="{BC43C101-33F8-4038-A93F-02E2216ADFCC}" type="presParOf" srcId="{5CFCA506-1890-4ABB-BA5C-06ECECE0443F}" destId="{EC852970-C14D-4281-9B85-B1E0E54BF8FA}" srcOrd="3" destOrd="0" presId="urn:microsoft.com/office/officeart/2005/8/layout/cycle5"/>
    <dgm:cxn modelId="{53926541-0786-4089-BA36-A935B0749FDD}" type="presParOf" srcId="{5CFCA506-1890-4ABB-BA5C-06ECECE0443F}" destId="{F071454F-FDBC-46B3-A7B7-594F9E155B79}" srcOrd="4" destOrd="0" presId="urn:microsoft.com/office/officeart/2005/8/layout/cycle5"/>
    <dgm:cxn modelId="{A9C5AD7A-E7A1-496A-B2A6-285BA4CFC4C4}" type="presParOf" srcId="{5CFCA506-1890-4ABB-BA5C-06ECECE0443F}" destId="{08876939-9771-43D7-8840-A271777129B6}" srcOrd="5" destOrd="0" presId="urn:microsoft.com/office/officeart/2005/8/layout/cycle5"/>
    <dgm:cxn modelId="{6DDD1190-7A48-42C8-BB0C-D7EA7D749B06}" type="presParOf" srcId="{5CFCA506-1890-4ABB-BA5C-06ECECE0443F}" destId="{DF629074-3A27-4A5F-806C-A6C665227C63}" srcOrd="6" destOrd="0" presId="urn:microsoft.com/office/officeart/2005/8/layout/cycle5"/>
    <dgm:cxn modelId="{6167FA09-1009-49D1-89CB-59E750F7E994}" type="presParOf" srcId="{5CFCA506-1890-4ABB-BA5C-06ECECE0443F}" destId="{61CC7CC1-71E4-46EB-8FB9-050ED1E16852}" srcOrd="7" destOrd="0" presId="urn:microsoft.com/office/officeart/2005/8/layout/cycle5"/>
    <dgm:cxn modelId="{53BE0DFE-8C8C-465C-9F6D-F4AE3DB4F491}" type="presParOf" srcId="{5CFCA506-1890-4ABB-BA5C-06ECECE0443F}" destId="{5F1999ED-D11F-442C-B06C-B1590224AC21}" srcOrd="8" destOrd="0" presId="urn:microsoft.com/office/officeart/2005/8/layout/cycle5"/>
    <dgm:cxn modelId="{427A8D6B-B3B0-4579-BD77-18EC550A7AEF}" type="presParOf" srcId="{5CFCA506-1890-4ABB-BA5C-06ECECE0443F}" destId="{D7C87F86-129B-4B1A-9BC1-7B581714F418}" srcOrd="9" destOrd="0" presId="urn:microsoft.com/office/officeart/2005/8/layout/cycle5"/>
    <dgm:cxn modelId="{91CB42E6-FD3C-4536-9572-FB263DC8F10E}" type="presParOf" srcId="{5CFCA506-1890-4ABB-BA5C-06ECECE0443F}" destId="{75ECE46D-7917-4F38-A1FE-88BFE248F0D7}" srcOrd="10" destOrd="0" presId="urn:microsoft.com/office/officeart/2005/8/layout/cycle5"/>
    <dgm:cxn modelId="{B0902EE0-A92D-43BA-B4CB-55C15BEF9349}" type="presParOf" srcId="{5CFCA506-1890-4ABB-BA5C-06ECECE0443F}" destId="{B6EAC115-8EE5-4445-8E67-544684074009}" srcOrd="11" destOrd="0" presId="urn:microsoft.com/office/officeart/2005/8/layout/cycle5"/>
    <dgm:cxn modelId="{FB0F7D19-7EC8-49EB-B6BA-965E0C4DCE07}" type="presParOf" srcId="{5CFCA506-1890-4ABB-BA5C-06ECECE0443F}" destId="{A4C81296-43D7-4DBD-8587-6441D9807DEE}" srcOrd="12" destOrd="0" presId="urn:microsoft.com/office/officeart/2005/8/layout/cycle5"/>
    <dgm:cxn modelId="{5FB4DBF1-2162-432E-B679-AAAFF0CE7E04}" type="presParOf" srcId="{5CFCA506-1890-4ABB-BA5C-06ECECE0443F}" destId="{3B563E06-5262-43C8-864D-1E951677B775}" srcOrd="13" destOrd="0" presId="urn:microsoft.com/office/officeart/2005/8/layout/cycle5"/>
    <dgm:cxn modelId="{4890B821-B263-4425-B105-C4197DC8805B}" type="presParOf" srcId="{5CFCA506-1890-4ABB-BA5C-06ECECE0443F}" destId="{BCEF34FC-6717-4980-8C74-14A9655258A8}" srcOrd="14" destOrd="0" presId="urn:microsoft.com/office/officeart/2005/8/layout/cycle5"/>
    <dgm:cxn modelId="{62C7D8E3-AC9D-47AE-8D38-AA31BF839CA8}" type="presParOf" srcId="{5CFCA506-1890-4ABB-BA5C-06ECECE0443F}" destId="{E49232A2-0CE4-4F5A-9494-983FF10F4B6C}" srcOrd="15" destOrd="0" presId="urn:microsoft.com/office/officeart/2005/8/layout/cycle5"/>
    <dgm:cxn modelId="{919F2B31-79A2-4211-9168-C3C22DD74B94}" type="presParOf" srcId="{5CFCA506-1890-4ABB-BA5C-06ECECE0443F}" destId="{7C41B642-F73A-4478-A5A3-37508A6CAB38}" srcOrd="16" destOrd="0" presId="urn:microsoft.com/office/officeart/2005/8/layout/cycle5"/>
    <dgm:cxn modelId="{60E7125E-0138-4439-83FA-0072E6FEFEE5}" type="presParOf" srcId="{5CFCA506-1890-4ABB-BA5C-06ECECE0443F}" destId="{EFE3DBD5-F50F-4C0A-B154-A6FFDC44A4E2}" srcOrd="17" destOrd="0" presId="urn:microsoft.com/office/officeart/2005/8/layout/cycle5"/>
    <dgm:cxn modelId="{42F69952-7E91-493E-BACC-36C31EFD3409}" type="presParOf" srcId="{5CFCA506-1890-4ABB-BA5C-06ECECE0443F}" destId="{5A9F5502-D5E9-4327-A60F-958058D9967E}" srcOrd="18" destOrd="0" presId="urn:microsoft.com/office/officeart/2005/8/layout/cycle5"/>
    <dgm:cxn modelId="{EF8CF2F5-731D-4B1E-9B1E-D7B568054CCE}" type="presParOf" srcId="{5CFCA506-1890-4ABB-BA5C-06ECECE0443F}" destId="{5D2FDDA7-FDDE-4339-8F6E-556F96A7D7FF}" srcOrd="19" destOrd="0" presId="urn:microsoft.com/office/officeart/2005/8/layout/cycle5"/>
    <dgm:cxn modelId="{10B69642-CD2B-4B14-BBF1-C1D35FBA1096}" type="presParOf" srcId="{5CFCA506-1890-4ABB-BA5C-06ECECE0443F}" destId="{083426D6-4878-45EC-A84D-14167A0E4DFC}" srcOrd="20"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1B7B97E-7FF0-4B3F-A427-DA380D5AA0D3}" type="doc">
      <dgm:prSet loTypeId="urn:microsoft.com/office/officeart/2005/8/layout/cycle5" loCatId="cycle" qsTypeId="urn:microsoft.com/office/officeart/2005/8/quickstyle/3d1" qsCatId="3D" csTypeId="urn:microsoft.com/office/officeart/2005/8/colors/accent0_1" csCatId="mainScheme" phldr="1"/>
      <dgm:spPr/>
      <dgm:t>
        <a:bodyPr/>
        <a:lstStyle/>
        <a:p>
          <a:endParaRPr lang="en-US"/>
        </a:p>
      </dgm:t>
    </dgm:pt>
    <dgm:pt modelId="{4A1436A2-4591-4DD1-88B6-8380742110C6}">
      <dgm:prSet/>
      <dgm:spPr>
        <a:gradFill rotWithShape="0">
          <a:gsLst>
            <a:gs pos="0">
              <a:schemeClr val="tx1">
                <a:lumMod val="7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Background</a:t>
          </a:r>
        </a:p>
      </dgm:t>
    </dgm:pt>
    <dgm:pt modelId="{3EAACBC4-65E7-495F-84E5-F082EC555AB8}" type="parTrans" cxnId="{351620E2-FA8B-42F1-9055-0DA5D29C2E57}">
      <dgm:prSet/>
      <dgm:spPr/>
      <dgm:t>
        <a:bodyPr/>
        <a:lstStyle/>
        <a:p>
          <a:endParaRPr lang="en-US"/>
        </a:p>
      </dgm:t>
    </dgm:pt>
    <dgm:pt modelId="{25C40688-E1F3-4257-B104-CC42886D63E1}" type="sibTrans" cxnId="{351620E2-FA8B-42F1-9055-0DA5D29C2E57}">
      <dgm:prSet/>
      <dgm:spPr/>
      <dgm:t>
        <a:bodyPr/>
        <a:lstStyle/>
        <a:p>
          <a:endParaRPr lang="en-US"/>
        </a:p>
      </dgm:t>
    </dgm:pt>
    <dgm:pt modelId="{CB0B3580-7CF0-41FB-9FD1-66241643B586}">
      <dgm:prSet/>
      <dgm:spPr>
        <a:gradFill rotWithShape="0">
          <a:gsLst>
            <a:gs pos="0">
              <a:schemeClr val="tx1">
                <a:lumMod val="6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Objective</a:t>
          </a:r>
        </a:p>
      </dgm:t>
    </dgm:pt>
    <dgm:pt modelId="{9AAD1836-1EA8-4DF0-AB2B-1B7D18888430}" type="parTrans" cxnId="{1339CFEF-4EFB-42BF-946F-E11506655037}">
      <dgm:prSet/>
      <dgm:spPr/>
      <dgm:t>
        <a:bodyPr/>
        <a:lstStyle/>
        <a:p>
          <a:endParaRPr lang="en-US"/>
        </a:p>
      </dgm:t>
    </dgm:pt>
    <dgm:pt modelId="{B0CE1AF4-5FF6-4D4D-AD72-B1EF5BC12F85}" type="sibTrans" cxnId="{1339CFEF-4EFB-42BF-946F-E11506655037}">
      <dgm:prSet/>
      <dgm:spPr/>
      <dgm:t>
        <a:bodyPr/>
        <a:lstStyle/>
        <a:p>
          <a:endParaRPr lang="en-US"/>
        </a:p>
      </dgm:t>
    </dgm:pt>
    <dgm:pt modelId="{D8371223-7204-4F3B-8D43-8A501ED6C1AB}">
      <dgm:prSet/>
      <dgm:spPr>
        <a:solidFill>
          <a:schemeClr val="accent3">
            <a:lumMod val="40000"/>
            <a:lumOff val="60000"/>
          </a:schemeClr>
        </a:solidFill>
      </dgm:spPr>
      <dgm:t>
        <a:bodyPr/>
        <a:lstStyle/>
        <a:p>
          <a:pPr rtl="0"/>
          <a:r>
            <a:rPr lang="en-US"/>
            <a:t>Dataset</a:t>
          </a:r>
        </a:p>
      </dgm:t>
    </dgm:pt>
    <dgm:pt modelId="{094779C2-5D55-4826-B895-058F734C4911}" type="parTrans" cxnId="{232B9873-9C45-4A0E-97C6-7D4FEB925BD9}">
      <dgm:prSet/>
      <dgm:spPr/>
      <dgm:t>
        <a:bodyPr/>
        <a:lstStyle/>
        <a:p>
          <a:endParaRPr lang="en-US"/>
        </a:p>
      </dgm:t>
    </dgm:pt>
    <dgm:pt modelId="{87B2A662-D2D8-4BBE-924B-AC82978F50FE}" type="sibTrans" cxnId="{232B9873-9C45-4A0E-97C6-7D4FEB925BD9}">
      <dgm:prSet/>
      <dgm:spPr/>
      <dgm:t>
        <a:bodyPr/>
        <a:lstStyle/>
        <a:p>
          <a:endParaRPr lang="en-US"/>
        </a:p>
      </dgm:t>
    </dgm:pt>
    <dgm:pt modelId="{AC7C5643-1E2D-43ED-9EF6-1FF6E43E3A30}">
      <dgm:prSet/>
      <dgm:spPr/>
      <dgm:t>
        <a:bodyPr/>
        <a:lstStyle/>
        <a:p>
          <a:pPr rtl="0"/>
          <a:r>
            <a:rPr lang="en-US"/>
            <a:t>Models Used</a:t>
          </a:r>
        </a:p>
      </dgm:t>
    </dgm:pt>
    <dgm:pt modelId="{EDDB8BE6-99E4-4F24-8C87-7DBC6EB3D381}" type="parTrans" cxnId="{3A0E3CE0-521E-483C-907E-F7E357A0BB6E}">
      <dgm:prSet/>
      <dgm:spPr/>
      <dgm:t>
        <a:bodyPr/>
        <a:lstStyle/>
        <a:p>
          <a:endParaRPr lang="en-US"/>
        </a:p>
      </dgm:t>
    </dgm:pt>
    <dgm:pt modelId="{D00A9118-75B7-4B91-A625-11EA2BE69FBC}" type="sibTrans" cxnId="{3A0E3CE0-521E-483C-907E-F7E357A0BB6E}">
      <dgm:prSet/>
      <dgm:spPr/>
      <dgm:t>
        <a:bodyPr/>
        <a:lstStyle/>
        <a:p>
          <a:endParaRPr lang="en-US"/>
        </a:p>
      </dgm:t>
    </dgm:pt>
    <dgm:pt modelId="{A3B5DFEF-FFEF-4865-9F58-C6755AAA7248}">
      <dgm:prSet/>
      <dgm:spPr/>
      <dgm:t>
        <a:bodyPr/>
        <a:lstStyle/>
        <a:p>
          <a:pPr rtl="0"/>
          <a:r>
            <a:rPr lang="en-US"/>
            <a:t>Training Dataset Analysis</a:t>
          </a:r>
        </a:p>
      </dgm:t>
    </dgm:pt>
    <dgm:pt modelId="{2D07D943-1208-4059-A3E7-837243A91BB0}" type="parTrans" cxnId="{1B5DE4B8-DB5B-47CB-888D-FBF984AA57F5}">
      <dgm:prSet/>
      <dgm:spPr/>
      <dgm:t>
        <a:bodyPr/>
        <a:lstStyle/>
        <a:p>
          <a:endParaRPr lang="en-US"/>
        </a:p>
      </dgm:t>
    </dgm:pt>
    <dgm:pt modelId="{B373D873-C51B-4403-B4A3-66C05EA46498}" type="sibTrans" cxnId="{1B5DE4B8-DB5B-47CB-888D-FBF984AA57F5}">
      <dgm:prSet/>
      <dgm:spPr/>
      <dgm:t>
        <a:bodyPr/>
        <a:lstStyle/>
        <a:p>
          <a:endParaRPr lang="en-US"/>
        </a:p>
      </dgm:t>
    </dgm:pt>
    <dgm:pt modelId="{E9D669D2-FA2A-40A2-87DE-4AE5387EF95D}">
      <dgm:prSet/>
      <dgm:spPr/>
      <dgm:t>
        <a:bodyPr/>
        <a:lstStyle/>
        <a:p>
          <a:pPr rtl="0"/>
          <a:r>
            <a:rPr lang="en-US" dirty="0"/>
            <a:t>Model Analysis</a:t>
          </a:r>
        </a:p>
      </dgm:t>
    </dgm:pt>
    <dgm:pt modelId="{352C6F32-A79D-4AAD-BD3E-5B03837E8007}" type="parTrans" cxnId="{A0BAB3BB-050C-438F-99DF-9588039B9B2D}">
      <dgm:prSet/>
      <dgm:spPr/>
      <dgm:t>
        <a:bodyPr/>
        <a:lstStyle/>
        <a:p>
          <a:endParaRPr lang="en-US"/>
        </a:p>
      </dgm:t>
    </dgm:pt>
    <dgm:pt modelId="{46FD4BA7-28F4-48BF-8325-6F757BE4E0A5}" type="sibTrans" cxnId="{A0BAB3BB-050C-438F-99DF-9588039B9B2D}">
      <dgm:prSet/>
      <dgm:spPr/>
      <dgm:t>
        <a:bodyPr/>
        <a:lstStyle/>
        <a:p>
          <a:endParaRPr lang="en-US"/>
        </a:p>
      </dgm:t>
    </dgm:pt>
    <dgm:pt modelId="{9E3C647E-D25A-4370-91F8-9E9F22D38737}">
      <dgm:prSet/>
      <dgm:spPr/>
      <dgm:t>
        <a:bodyPr/>
        <a:lstStyle/>
        <a:p>
          <a:pPr rtl="0"/>
          <a:r>
            <a:rPr lang="en-US" dirty="0"/>
            <a:t>Conclusion</a:t>
          </a:r>
        </a:p>
      </dgm:t>
    </dgm:pt>
    <dgm:pt modelId="{2DB9DAEE-2643-4BB7-86DC-9B7B70773B8B}" type="parTrans" cxnId="{26B9E1BA-B138-4CE9-A1CF-458B1CC2886A}">
      <dgm:prSet/>
      <dgm:spPr/>
      <dgm:t>
        <a:bodyPr/>
        <a:lstStyle/>
        <a:p>
          <a:endParaRPr lang="en-US"/>
        </a:p>
      </dgm:t>
    </dgm:pt>
    <dgm:pt modelId="{C672AC53-53EA-4DC9-9042-D2AD21B8A354}" type="sibTrans" cxnId="{26B9E1BA-B138-4CE9-A1CF-458B1CC2886A}">
      <dgm:prSet/>
      <dgm:spPr/>
      <dgm:t>
        <a:bodyPr/>
        <a:lstStyle/>
        <a:p>
          <a:endParaRPr lang="en-US"/>
        </a:p>
      </dgm:t>
    </dgm:pt>
    <dgm:pt modelId="{5CFCA506-1890-4ABB-BA5C-06ECECE0443F}" type="pres">
      <dgm:prSet presAssocID="{51B7B97E-7FF0-4B3F-A427-DA380D5AA0D3}" presName="cycle" presStyleCnt="0">
        <dgm:presLayoutVars>
          <dgm:dir/>
          <dgm:resizeHandles val="exact"/>
        </dgm:presLayoutVars>
      </dgm:prSet>
      <dgm:spPr/>
      <dgm:t>
        <a:bodyPr/>
        <a:lstStyle/>
        <a:p>
          <a:endParaRPr lang="en-US"/>
        </a:p>
      </dgm:t>
    </dgm:pt>
    <dgm:pt modelId="{652ED74F-C458-4D84-8925-BE7C74321B22}" type="pres">
      <dgm:prSet presAssocID="{4A1436A2-4591-4DD1-88B6-8380742110C6}" presName="node" presStyleLbl="node1" presStyleIdx="0" presStyleCnt="7">
        <dgm:presLayoutVars>
          <dgm:bulletEnabled val="1"/>
        </dgm:presLayoutVars>
      </dgm:prSet>
      <dgm:spPr/>
      <dgm:t>
        <a:bodyPr/>
        <a:lstStyle/>
        <a:p>
          <a:endParaRPr lang="en-US"/>
        </a:p>
      </dgm:t>
    </dgm:pt>
    <dgm:pt modelId="{4E9DBB19-2384-4BFC-807E-24AC6045E92F}" type="pres">
      <dgm:prSet presAssocID="{4A1436A2-4591-4DD1-88B6-8380742110C6}" presName="spNode" presStyleCnt="0"/>
      <dgm:spPr/>
    </dgm:pt>
    <dgm:pt modelId="{C76A0AB5-2179-4CBA-8C1A-BF91B5F8E1C3}" type="pres">
      <dgm:prSet presAssocID="{25C40688-E1F3-4257-B104-CC42886D63E1}" presName="sibTrans" presStyleLbl="sibTrans1D1" presStyleIdx="0" presStyleCnt="7"/>
      <dgm:spPr/>
      <dgm:t>
        <a:bodyPr/>
        <a:lstStyle/>
        <a:p>
          <a:endParaRPr lang="en-US"/>
        </a:p>
      </dgm:t>
    </dgm:pt>
    <dgm:pt modelId="{EC852970-C14D-4281-9B85-B1E0E54BF8FA}" type="pres">
      <dgm:prSet presAssocID="{CB0B3580-7CF0-41FB-9FD1-66241643B586}" presName="node" presStyleLbl="node1" presStyleIdx="1" presStyleCnt="7">
        <dgm:presLayoutVars>
          <dgm:bulletEnabled val="1"/>
        </dgm:presLayoutVars>
      </dgm:prSet>
      <dgm:spPr/>
      <dgm:t>
        <a:bodyPr/>
        <a:lstStyle/>
        <a:p>
          <a:endParaRPr lang="en-US"/>
        </a:p>
      </dgm:t>
    </dgm:pt>
    <dgm:pt modelId="{F071454F-FDBC-46B3-A7B7-594F9E155B79}" type="pres">
      <dgm:prSet presAssocID="{CB0B3580-7CF0-41FB-9FD1-66241643B586}" presName="spNode" presStyleCnt="0"/>
      <dgm:spPr/>
    </dgm:pt>
    <dgm:pt modelId="{08876939-9771-43D7-8840-A271777129B6}" type="pres">
      <dgm:prSet presAssocID="{B0CE1AF4-5FF6-4D4D-AD72-B1EF5BC12F85}" presName="sibTrans" presStyleLbl="sibTrans1D1" presStyleIdx="1" presStyleCnt="7"/>
      <dgm:spPr/>
      <dgm:t>
        <a:bodyPr/>
        <a:lstStyle/>
        <a:p>
          <a:endParaRPr lang="en-US"/>
        </a:p>
      </dgm:t>
    </dgm:pt>
    <dgm:pt modelId="{DF629074-3A27-4A5F-806C-A6C665227C63}" type="pres">
      <dgm:prSet presAssocID="{D8371223-7204-4F3B-8D43-8A501ED6C1AB}" presName="node" presStyleLbl="node1" presStyleIdx="2" presStyleCnt="7">
        <dgm:presLayoutVars>
          <dgm:bulletEnabled val="1"/>
        </dgm:presLayoutVars>
      </dgm:prSet>
      <dgm:spPr/>
      <dgm:t>
        <a:bodyPr/>
        <a:lstStyle/>
        <a:p>
          <a:endParaRPr lang="en-US"/>
        </a:p>
      </dgm:t>
    </dgm:pt>
    <dgm:pt modelId="{61CC7CC1-71E4-46EB-8FB9-050ED1E16852}" type="pres">
      <dgm:prSet presAssocID="{D8371223-7204-4F3B-8D43-8A501ED6C1AB}" presName="spNode" presStyleCnt="0"/>
      <dgm:spPr/>
    </dgm:pt>
    <dgm:pt modelId="{5F1999ED-D11F-442C-B06C-B1590224AC21}" type="pres">
      <dgm:prSet presAssocID="{87B2A662-D2D8-4BBE-924B-AC82978F50FE}" presName="sibTrans" presStyleLbl="sibTrans1D1" presStyleIdx="2" presStyleCnt="7"/>
      <dgm:spPr/>
      <dgm:t>
        <a:bodyPr/>
        <a:lstStyle/>
        <a:p>
          <a:endParaRPr lang="en-US"/>
        </a:p>
      </dgm:t>
    </dgm:pt>
    <dgm:pt modelId="{D7C87F86-129B-4B1A-9BC1-7B581714F418}" type="pres">
      <dgm:prSet presAssocID="{AC7C5643-1E2D-43ED-9EF6-1FF6E43E3A30}" presName="node" presStyleLbl="node1" presStyleIdx="3" presStyleCnt="7">
        <dgm:presLayoutVars>
          <dgm:bulletEnabled val="1"/>
        </dgm:presLayoutVars>
      </dgm:prSet>
      <dgm:spPr/>
      <dgm:t>
        <a:bodyPr/>
        <a:lstStyle/>
        <a:p>
          <a:endParaRPr lang="en-US"/>
        </a:p>
      </dgm:t>
    </dgm:pt>
    <dgm:pt modelId="{75ECE46D-7917-4F38-A1FE-88BFE248F0D7}" type="pres">
      <dgm:prSet presAssocID="{AC7C5643-1E2D-43ED-9EF6-1FF6E43E3A30}" presName="spNode" presStyleCnt="0"/>
      <dgm:spPr/>
    </dgm:pt>
    <dgm:pt modelId="{B6EAC115-8EE5-4445-8E67-544684074009}" type="pres">
      <dgm:prSet presAssocID="{D00A9118-75B7-4B91-A625-11EA2BE69FBC}" presName="sibTrans" presStyleLbl="sibTrans1D1" presStyleIdx="3" presStyleCnt="7"/>
      <dgm:spPr/>
      <dgm:t>
        <a:bodyPr/>
        <a:lstStyle/>
        <a:p>
          <a:endParaRPr lang="en-US"/>
        </a:p>
      </dgm:t>
    </dgm:pt>
    <dgm:pt modelId="{A4C81296-43D7-4DBD-8587-6441D9807DEE}" type="pres">
      <dgm:prSet presAssocID="{A3B5DFEF-FFEF-4865-9F58-C6755AAA7248}" presName="node" presStyleLbl="node1" presStyleIdx="4" presStyleCnt="7">
        <dgm:presLayoutVars>
          <dgm:bulletEnabled val="1"/>
        </dgm:presLayoutVars>
      </dgm:prSet>
      <dgm:spPr/>
      <dgm:t>
        <a:bodyPr/>
        <a:lstStyle/>
        <a:p>
          <a:endParaRPr lang="en-US"/>
        </a:p>
      </dgm:t>
    </dgm:pt>
    <dgm:pt modelId="{3B563E06-5262-43C8-864D-1E951677B775}" type="pres">
      <dgm:prSet presAssocID="{A3B5DFEF-FFEF-4865-9F58-C6755AAA7248}" presName="spNode" presStyleCnt="0"/>
      <dgm:spPr/>
    </dgm:pt>
    <dgm:pt modelId="{BCEF34FC-6717-4980-8C74-14A9655258A8}" type="pres">
      <dgm:prSet presAssocID="{B373D873-C51B-4403-B4A3-66C05EA46498}" presName="sibTrans" presStyleLbl="sibTrans1D1" presStyleIdx="4" presStyleCnt="7"/>
      <dgm:spPr/>
      <dgm:t>
        <a:bodyPr/>
        <a:lstStyle/>
        <a:p>
          <a:endParaRPr lang="en-US"/>
        </a:p>
      </dgm:t>
    </dgm:pt>
    <dgm:pt modelId="{E49232A2-0CE4-4F5A-9494-983FF10F4B6C}" type="pres">
      <dgm:prSet presAssocID="{E9D669D2-FA2A-40A2-87DE-4AE5387EF95D}" presName="node" presStyleLbl="node1" presStyleIdx="5" presStyleCnt="7">
        <dgm:presLayoutVars>
          <dgm:bulletEnabled val="1"/>
        </dgm:presLayoutVars>
      </dgm:prSet>
      <dgm:spPr/>
      <dgm:t>
        <a:bodyPr/>
        <a:lstStyle/>
        <a:p>
          <a:endParaRPr lang="en-US"/>
        </a:p>
      </dgm:t>
    </dgm:pt>
    <dgm:pt modelId="{7C41B642-F73A-4478-A5A3-37508A6CAB38}" type="pres">
      <dgm:prSet presAssocID="{E9D669D2-FA2A-40A2-87DE-4AE5387EF95D}" presName="spNode" presStyleCnt="0"/>
      <dgm:spPr/>
    </dgm:pt>
    <dgm:pt modelId="{EFE3DBD5-F50F-4C0A-B154-A6FFDC44A4E2}" type="pres">
      <dgm:prSet presAssocID="{46FD4BA7-28F4-48BF-8325-6F757BE4E0A5}" presName="sibTrans" presStyleLbl="sibTrans1D1" presStyleIdx="5" presStyleCnt="7"/>
      <dgm:spPr/>
      <dgm:t>
        <a:bodyPr/>
        <a:lstStyle/>
        <a:p>
          <a:endParaRPr lang="en-US"/>
        </a:p>
      </dgm:t>
    </dgm:pt>
    <dgm:pt modelId="{5A9F5502-D5E9-4327-A60F-958058D9967E}" type="pres">
      <dgm:prSet presAssocID="{9E3C647E-D25A-4370-91F8-9E9F22D38737}" presName="node" presStyleLbl="node1" presStyleIdx="6" presStyleCnt="7">
        <dgm:presLayoutVars>
          <dgm:bulletEnabled val="1"/>
        </dgm:presLayoutVars>
      </dgm:prSet>
      <dgm:spPr/>
      <dgm:t>
        <a:bodyPr/>
        <a:lstStyle/>
        <a:p>
          <a:endParaRPr lang="en-US"/>
        </a:p>
      </dgm:t>
    </dgm:pt>
    <dgm:pt modelId="{5D2FDDA7-FDDE-4339-8F6E-556F96A7D7FF}" type="pres">
      <dgm:prSet presAssocID="{9E3C647E-D25A-4370-91F8-9E9F22D38737}" presName="spNode" presStyleCnt="0"/>
      <dgm:spPr/>
    </dgm:pt>
    <dgm:pt modelId="{083426D6-4878-45EC-A84D-14167A0E4DFC}" type="pres">
      <dgm:prSet presAssocID="{C672AC53-53EA-4DC9-9042-D2AD21B8A354}" presName="sibTrans" presStyleLbl="sibTrans1D1" presStyleIdx="6" presStyleCnt="7"/>
      <dgm:spPr/>
      <dgm:t>
        <a:bodyPr/>
        <a:lstStyle/>
        <a:p>
          <a:endParaRPr lang="en-US"/>
        </a:p>
      </dgm:t>
    </dgm:pt>
  </dgm:ptLst>
  <dgm:cxnLst>
    <dgm:cxn modelId="{26B9E1BA-B138-4CE9-A1CF-458B1CC2886A}" srcId="{51B7B97E-7FF0-4B3F-A427-DA380D5AA0D3}" destId="{9E3C647E-D25A-4370-91F8-9E9F22D38737}" srcOrd="6" destOrd="0" parTransId="{2DB9DAEE-2643-4BB7-86DC-9B7B70773B8B}" sibTransId="{C672AC53-53EA-4DC9-9042-D2AD21B8A354}"/>
    <dgm:cxn modelId="{5823450F-C534-4F59-BC1B-D219929D1280}" type="presOf" srcId="{87B2A662-D2D8-4BBE-924B-AC82978F50FE}" destId="{5F1999ED-D11F-442C-B06C-B1590224AC21}" srcOrd="0" destOrd="0" presId="urn:microsoft.com/office/officeart/2005/8/layout/cycle5"/>
    <dgm:cxn modelId="{232B9873-9C45-4A0E-97C6-7D4FEB925BD9}" srcId="{51B7B97E-7FF0-4B3F-A427-DA380D5AA0D3}" destId="{D8371223-7204-4F3B-8D43-8A501ED6C1AB}" srcOrd="2" destOrd="0" parTransId="{094779C2-5D55-4826-B895-058F734C4911}" sibTransId="{87B2A662-D2D8-4BBE-924B-AC82978F50FE}"/>
    <dgm:cxn modelId="{B5C2817A-A247-4BB0-A7C9-7C2E7EB3C401}" type="presOf" srcId="{51B7B97E-7FF0-4B3F-A427-DA380D5AA0D3}" destId="{5CFCA506-1890-4ABB-BA5C-06ECECE0443F}" srcOrd="0" destOrd="0" presId="urn:microsoft.com/office/officeart/2005/8/layout/cycle5"/>
    <dgm:cxn modelId="{135B6E12-75D5-4BAA-BD13-D2D829CA2ACB}" type="presOf" srcId="{E9D669D2-FA2A-40A2-87DE-4AE5387EF95D}" destId="{E49232A2-0CE4-4F5A-9494-983FF10F4B6C}" srcOrd="0" destOrd="0" presId="urn:microsoft.com/office/officeart/2005/8/layout/cycle5"/>
    <dgm:cxn modelId="{1B5DE4B8-DB5B-47CB-888D-FBF984AA57F5}" srcId="{51B7B97E-7FF0-4B3F-A427-DA380D5AA0D3}" destId="{A3B5DFEF-FFEF-4865-9F58-C6755AAA7248}" srcOrd="4" destOrd="0" parTransId="{2D07D943-1208-4059-A3E7-837243A91BB0}" sibTransId="{B373D873-C51B-4403-B4A3-66C05EA46498}"/>
    <dgm:cxn modelId="{CDE41B18-799D-49CF-8360-9C0C34D40396}" type="presOf" srcId="{25C40688-E1F3-4257-B104-CC42886D63E1}" destId="{C76A0AB5-2179-4CBA-8C1A-BF91B5F8E1C3}" srcOrd="0" destOrd="0" presId="urn:microsoft.com/office/officeart/2005/8/layout/cycle5"/>
    <dgm:cxn modelId="{0E761733-38BB-4ABD-9602-3B48C539C14A}" type="presOf" srcId="{46FD4BA7-28F4-48BF-8325-6F757BE4E0A5}" destId="{EFE3DBD5-F50F-4C0A-B154-A6FFDC44A4E2}" srcOrd="0" destOrd="0" presId="urn:microsoft.com/office/officeart/2005/8/layout/cycle5"/>
    <dgm:cxn modelId="{25A4EF63-B21C-4219-BF30-31395E6D53D6}" type="presOf" srcId="{AC7C5643-1E2D-43ED-9EF6-1FF6E43E3A30}" destId="{D7C87F86-129B-4B1A-9BC1-7B581714F418}" srcOrd="0" destOrd="0" presId="urn:microsoft.com/office/officeart/2005/8/layout/cycle5"/>
    <dgm:cxn modelId="{A0BAB3BB-050C-438F-99DF-9588039B9B2D}" srcId="{51B7B97E-7FF0-4B3F-A427-DA380D5AA0D3}" destId="{E9D669D2-FA2A-40A2-87DE-4AE5387EF95D}" srcOrd="5" destOrd="0" parTransId="{352C6F32-A79D-4AAD-BD3E-5B03837E8007}" sibTransId="{46FD4BA7-28F4-48BF-8325-6F757BE4E0A5}"/>
    <dgm:cxn modelId="{BB0F8E46-F2E0-40B4-AC07-54A1DAAF31E8}" type="presOf" srcId="{B0CE1AF4-5FF6-4D4D-AD72-B1EF5BC12F85}" destId="{08876939-9771-43D7-8840-A271777129B6}" srcOrd="0" destOrd="0" presId="urn:microsoft.com/office/officeart/2005/8/layout/cycle5"/>
    <dgm:cxn modelId="{F683C796-51E9-41E5-95F1-3AAF66ED5663}" type="presOf" srcId="{D00A9118-75B7-4B91-A625-11EA2BE69FBC}" destId="{B6EAC115-8EE5-4445-8E67-544684074009}" srcOrd="0" destOrd="0" presId="urn:microsoft.com/office/officeart/2005/8/layout/cycle5"/>
    <dgm:cxn modelId="{1339CFEF-4EFB-42BF-946F-E11506655037}" srcId="{51B7B97E-7FF0-4B3F-A427-DA380D5AA0D3}" destId="{CB0B3580-7CF0-41FB-9FD1-66241643B586}" srcOrd="1" destOrd="0" parTransId="{9AAD1836-1EA8-4DF0-AB2B-1B7D18888430}" sibTransId="{B0CE1AF4-5FF6-4D4D-AD72-B1EF5BC12F85}"/>
    <dgm:cxn modelId="{5BF8579B-F196-4C80-8276-E0D12B627976}" type="presOf" srcId="{D8371223-7204-4F3B-8D43-8A501ED6C1AB}" destId="{DF629074-3A27-4A5F-806C-A6C665227C63}" srcOrd="0" destOrd="0" presId="urn:microsoft.com/office/officeart/2005/8/layout/cycle5"/>
    <dgm:cxn modelId="{AF24659E-FDED-40CB-A45E-7F79B54C9481}" type="presOf" srcId="{B373D873-C51B-4403-B4A3-66C05EA46498}" destId="{BCEF34FC-6717-4980-8C74-14A9655258A8}" srcOrd="0" destOrd="0" presId="urn:microsoft.com/office/officeart/2005/8/layout/cycle5"/>
    <dgm:cxn modelId="{805EF994-76D6-4EAE-B09F-A1D807C10DBF}" type="presOf" srcId="{C672AC53-53EA-4DC9-9042-D2AD21B8A354}" destId="{083426D6-4878-45EC-A84D-14167A0E4DFC}" srcOrd="0" destOrd="0" presId="urn:microsoft.com/office/officeart/2005/8/layout/cycle5"/>
    <dgm:cxn modelId="{EB800D60-922D-41A1-9228-EF52FCA3ABBE}" type="presOf" srcId="{CB0B3580-7CF0-41FB-9FD1-66241643B586}" destId="{EC852970-C14D-4281-9B85-B1E0E54BF8FA}" srcOrd="0" destOrd="0" presId="urn:microsoft.com/office/officeart/2005/8/layout/cycle5"/>
    <dgm:cxn modelId="{92B77BF6-AE79-4A84-AE43-BAE23FF46736}" type="presOf" srcId="{4A1436A2-4591-4DD1-88B6-8380742110C6}" destId="{652ED74F-C458-4D84-8925-BE7C74321B22}" srcOrd="0" destOrd="0" presId="urn:microsoft.com/office/officeart/2005/8/layout/cycle5"/>
    <dgm:cxn modelId="{3A0E3CE0-521E-483C-907E-F7E357A0BB6E}" srcId="{51B7B97E-7FF0-4B3F-A427-DA380D5AA0D3}" destId="{AC7C5643-1E2D-43ED-9EF6-1FF6E43E3A30}" srcOrd="3" destOrd="0" parTransId="{EDDB8BE6-99E4-4F24-8C87-7DBC6EB3D381}" sibTransId="{D00A9118-75B7-4B91-A625-11EA2BE69FBC}"/>
    <dgm:cxn modelId="{351620E2-FA8B-42F1-9055-0DA5D29C2E57}" srcId="{51B7B97E-7FF0-4B3F-A427-DA380D5AA0D3}" destId="{4A1436A2-4591-4DD1-88B6-8380742110C6}" srcOrd="0" destOrd="0" parTransId="{3EAACBC4-65E7-495F-84E5-F082EC555AB8}" sibTransId="{25C40688-E1F3-4257-B104-CC42886D63E1}"/>
    <dgm:cxn modelId="{0FA21FDD-CF6A-4EDF-AD59-BA9CF25C7B9F}" type="presOf" srcId="{9E3C647E-D25A-4370-91F8-9E9F22D38737}" destId="{5A9F5502-D5E9-4327-A60F-958058D9967E}" srcOrd="0" destOrd="0" presId="urn:microsoft.com/office/officeart/2005/8/layout/cycle5"/>
    <dgm:cxn modelId="{B6287268-1DDD-444E-8B1B-26BF83BFC345}" type="presOf" srcId="{A3B5DFEF-FFEF-4865-9F58-C6755AAA7248}" destId="{A4C81296-43D7-4DBD-8587-6441D9807DEE}" srcOrd="0" destOrd="0" presId="urn:microsoft.com/office/officeart/2005/8/layout/cycle5"/>
    <dgm:cxn modelId="{0714CFDC-FDA7-4CD6-B8C3-3FBC2E955B3C}" type="presParOf" srcId="{5CFCA506-1890-4ABB-BA5C-06ECECE0443F}" destId="{652ED74F-C458-4D84-8925-BE7C74321B22}" srcOrd="0" destOrd="0" presId="urn:microsoft.com/office/officeart/2005/8/layout/cycle5"/>
    <dgm:cxn modelId="{964C00CE-67F4-4084-908D-15A3736C345E}" type="presParOf" srcId="{5CFCA506-1890-4ABB-BA5C-06ECECE0443F}" destId="{4E9DBB19-2384-4BFC-807E-24AC6045E92F}" srcOrd="1" destOrd="0" presId="urn:microsoft.com/office/officeart/2005/8/layout/cycle5"/>
    <dgm:cxn modelId="{029E5107-7C29-4C66-8162-88DD0D0826C9}" type="presParOf" srcId="{5CFCA506-1890-4ABB-BA5C-06ECECE0443F}" destId="{C76A0AB5-2179-4CBA-8C1A-BF91B5F8E1C3}" srcOrd="2" destOrd="0" presId="urn:microsoft.com/office/officeart/2005/8/layout/cycle5"/>
    <dgm:cxn modelId="{BC43C101-33F8-4038-A93F-02E2216ADFCC}" type="presParOf" srcId="{5CFCA506-1890-4ABB-BA5C-06ECECE0443F}" destId="{EC852970-C14D-4281-9B85-B1E0E54BF8FA}" srcOrd="3" destOrd="0" presId="urn:microsoft.com/office/officeart/2005/8/layout/cycle5"/>
    <dgm:cxn modelId="{53926541-0786-4089-BA36-A935B0749FDD}" type="presParOf" srcId="{5CFCA506-1890-4ABB-BA5C-06ECECE0443F}" destId="{F071454F-FDBC-46B3-A7B7-594F9E155B79}" srcOrd="4" destOrd="0" presId="urn:microsoft.com/office/officeart/2005/8/layout/cycle5"/>
    <dgm:cxn modelId="{A9C5AD7A-E7A1-496A-B2A6-285BA4CFC4C4}" type="presParOf" srcId="{5CFCA506-1890-4ABB-BA5C-06ECECE0443F}" destId="{08876939-9771-43D7-8840-A271777129B6}" srcOrd="5" destOrd="0" presId="urn:microsoft.com/office/officeart/2005/8/layout/cycle5"/>
    <dgm:cxn modelId="{6DDD1190-7A48-42C8-BB0C-D7EA7D749B06}" type="presParOf" srcId="{5CFCA506-1890-4ABB-BA5C-06ECECE0443F}" destId="{DF629074-3A27-4A5F-806C-A6C665227C63}" srcOrd="6" destOrd="0" presId="urn:microsoft.com/office/officeart/2005/8/layout/cycle5"/>
    <dgm:cxn modelId="{6167FA09-1009-49D1-89CB-59E750F7E994}" type="presParOf" srcId="{5CFCA506-1890-4ABB-BA5C-06ECECE0443F}" destId="{61CC7CC1-71E4-46EB-8FB9-050ED1E16852}" srcOrd="7" destOrd="0" presId="urn:microsoft.com/office/officeart/2005/8/layout/cycle5"/>
    <dgm:cxn modelId="{53BE0DFE-8C8C-465C-9F6D-F4AE3DB4F491}" type="presParOf" srcId="{5CFCA506-1890-4ABB-BA5C-06ECECE0443F}" destId="{5F1999ED-D11F-442C-B06C-B1590224AC21}" srcOrd="8" destOrd="0" presId="urn:microsoft.com/office/officeart/2005/8/layout/cycle5"/>
    <dgm:cxn modelId="{427A8D6B-B3B0-4579-BD77-18EC550A7AEF}" type="presParOf" srcId="{5CFCA506-1890-4ABB-BA5C-06ECECE0443F}" destId="{D7C87F86-129B-4B1A-9BC1-7B581714F418}" srcOrd="9" destOrd="0" presId="urn:microsoft.com/office/officeart/2005/8/layout/cycle5"/>
    <dgm:cxn modelId="{91CB42E6-FD3C-4536-9572-FB263DC8F10E}" type="presParOf" srcId="{5CFCA506-1890-4ABB-BA5C-06ECECE0443F}" destId="{75ECE46D-7917-4F38-A1FE-88BFE248F0D7}" srcOrd="10" destOrd="0" presId="urn:microsoft.com/office/officeart/2005/8/layout/cycle5"/>
    <dgm:cxn modelId="{B0902EE0-A92D-43BA-B4CB-55C15BEF9349}" type="presParOf" srcId="{5CFCA506-1890-4ABB-BA5C-06ECECE0443F}" destId="{B6EAC115-8EE5-4445-8E67-544684074009}" srcOrd="11" destOrd="0" presId="urn:microsoft.com/office/officeart/2005/8/layout/cycle5"/>
    <dgm:cxn modelId="{FB0F7D19-7EC8-49EB-B6BA-965E0C4DCE07}" type="presParOf" srcId="{5CFCA506-1890-4ABB-BA5C-06ECECE0443F}" destId="{A4C81296-43D7-4DBD-8587-6441D9807DEE}" srcOrd="12" destOrd="0" presId="urn:microsoft.com/office/officeart/2005/8/layout/cycle5"/>
    <dgm:cxn modelId="{5FB4DBF1-2162-432E-B679-AAAFF0CE7E04}" type="presParOf" srcId="{5CFCA506-1890-4ABB-BA5C-06ECECE0443F}" destId="{3B563E06-5262-43C8-864D-1E951677B775}" srcOrd="13" destOrd="0" presId="urn:microsoft.com/office/officeart/2005/8/layout/cycle5"/>
    <dgm:cxn modelId="{4890B821-B263-4425-B105-C4197DC8805B}" type="presParOf" srcId="{5CFCA506-1890-4ABB-BA5C-06ECECE0443F}" destId="{BCEF34FC-6717-4980-8C74-14A9655258A8}" srcOrd="14" destOrd="0" presId="urn:microsoft.com/office/officeart/2005/8/layout/cycle5"/>
    <dgm:cxn modelId="{62C7D8E3-AC9D-47AE-8D38-AA31BF839CA8}" type="presParOf" srcId="{5CFCA506-1890-4ABB-BA5C-06ECECE0443F}" destId="{E49232A2-0CE4-4F5A-9494-983FF10F4B6C}" srcOrd="15" destOrd="0" presId="urn:microsoft.com/office/officeart/2005/8/layout/cycle5"/>
    <dgm:cxn modelId="{919F2B31-79A2-4211-9168-C3C22DD74B94}" type="presParOf" srcId="{5CFCA506-1890-4ABB-BA5C-06ECECE0443F}" destId="{7C41B642-F73A-4478-A5A3-37508A6CAB38}" srcOrd="16" destOrd="0" presId="urn:microsoft.com/office/officeart/2005/8/layout/cycle5"/>
    <dgm:cxn modelId="{60E7125E-0138-4439-83FA-0072E6FEFEE5}" type="presParOf" srcId="{5CFCA506-1890-4ABB-BA5C-06ECECE0443F}" destId="{EFE3DBD5-F50F-4C0A-B154-A6FFDC44A4E2}" srcOrd="17" destOrd="0" presId="urn:microsoft.com/office/officeart/2005/8/layout/cycle5"/>
    <dgm:cxn modelId="{42F69952-7E91-493E-BACC-36C31EFD3409}" type="presParOf" srcId="{5CFCA506-1890-4ABB-BA5C-06ECECE0443F}" destId="{5A9F5502-D5E9-4327-A60F-958058D9967E}" srcOrd="18" destOrd="0" presId="urn:microsoft.com/office/officeart/2005/8/layout/cycle5"/>
    <dgm:cxn modelId="{EF8CF2F5-731D-4B1E-9B1E-D7B568054CCE}" type="presParOf" srcId="{5CFCA506-1890-4ABB-BA5C-06ECECE0443F}" destId="{5D2FDDA7-FDDE-4339-8F6E-556F96A7D7FF}" srcOrd="19" destOrd="0" presId="urn:microsoft.com/office/officeart/2005/8/layout/cycle5"/>
    <dgm:cxn modelId="{10B69642-CD2B-4B14-BBF1-C1D35FBA1096}" type="presParOf" srcId="{5CFCA506-1890-4ABB-BA5C-06ECECE0443F}" destId="{083426D6-4878-45EC-A84D-14167A0E4DFC}" srcOrd="20" destOrd="0" presId="urn:microsoft.com/office/officeart/2005/8/layout/cycle5"/>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1B7B97E-7FF0-4B3F-A427-DA380D5AA0D3}" type="doc">
      <dgm:prSet loTypeId="urn:microsoft.com/office/officeart/2005/8/layout/cycle5" loCatId="cycle" qsTypeId="urn:microsoft.com/office/officeart/2005/8/quickstyle/3d1" qsCatId="3D" csTypeId="urn:microsoft.com/office/officeart/2005/8/colors/accent0_1" csCatId="mainScheme" phldr="1"/>
      <dgm:spPr/>
      <dgm:t>
        <a:bodyPr/>
        <a:lstStyle/>
        <a:p>
          <a:endParaRPr lang="en-US"/>
        </a:p>
      </dgm:t>
    </dgm:pt>
    <dgm:pt modelId="{4A1436A2-4591-4DD1-88B6-8380742110C6}">
      <dgm:prSet/>
      <dgm:spPr>
        <a:gradFill rotWithShape="0">
          <a:gsLst>
            <a:gs pos="0">
              <a:schemeClr val="tx1">
                <a:lumMod val="7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Background</a:t>
          </a:r>
        </a:p>
      </dgm:t>
    </dgm:pt>
    <dgm:pt modelId="{3EAACBC4-65E7-495F-84E5-F082EC555AB8}" type="parTrans" cxnId="{351620E2-FA8B-42F1-9055-0DA5D29C2E57}">
      <dgm:prSet/>
      <dgm:spPr/>
      <dgm:t>
        <a:bodyPr/>
        <a:lstStyle/>
        <a:p>
          <a:endParaRPr lang="en-US"/>
        </a:p>
      </dgm:t>
    </dgm:pt>
    <dgm:pt modelId="{25C40688-E1F3-4257-B104-CC42886D63E1}" type="sibTrans" cxnId="{351620E2-FA8B-42F1-9055-0DA5D29C2E57}">
      <dgm:prSet/>
      <dgm:spPr/>
      <dgm:t>
        <a:bodyPr/>
        <a:lstStyle/>
        <a:p>
          <a:endParaRPr lang="en-US"/>
        </a:p>
      </dgm:t>
    </dgm:pt>
    <dgm:pt modelId="{CB0B3580-7CF0-41FB-9FD1-66241643B586}">
      <dgm:prSet/>
      <dgm:spPr>
        <a:gradFill rotWithShape="0">
          <a:gsLst>
            <a:gs pos="0">
              <a:schemeClr val="tx1">
                <a:lumMod val="6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Objective</a:t>
          </a:r>
        </a:p>
      </dgm:t>
    </dgm:pt>
    <dgm:pt modelId="{9AAD1836-1EA8-4DF0-AB2B-1B7D18888430}" type="parTrans" cxnId="{1339CFEF-4EFB-42BF-946F-E11506655037}">
      <dgm:prSet/>
      <dgm:spPr/>
      <dgm:t>
        <a:bodyPr/>
        <a:lstStyle/>
        <a:p>
          <a:endParaRPr lang="en-US"/>
        </a:p>
      </dgm:t>
    </dgm:pt>
    <dgm:pt modelId="{B0CE1AF4-5FF6-4D4D-AD72-B1EF5BC12F85}" type="sibTrans" cxnId="{1339CFEF-4EFB-42BF-946F-E11506655037}">
      <dgm:prSet/>
      <dgm:spPr/>
      <dgm:t>
        <a:bodyPr/>
        <a:lstStyle/>
        <a:p>
          <a:endParaRPr lang="en-US"/>
        </a:p>
      </dgm:t>
    </dgm:pt>
    <dgm:pt modelId="{D8371223-7204-4F3B-8D43-8A501ED6C1AB}">
      <dgm:prSet/>
      <dgm:spPr>
        <a:gradFill rotWithShape="0">
          <a:gsLst>
            <a:gs pos="0">
              <a:schemeClr val="tx1">
                <a:lumMod val="6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Dataset</a:t>
          </a:r>
        </a:p>
      </dgm:t>
    </dgm:pt>
    <dgm:pt modelId="{094779C2-5D55-4826-B895-058F734C4911}" type="parTrans" cxnId="{232B9873-9C45-4A0E-97C6-7D4FEB925BD9}">
      <dgm:prSet/>
      <dgm:spPr/>
      <dgm:t>
        <a:bodyPr/>
        <a:lstStyle/>
        <a:p>
          <a:endParaRPr lang="en-US"/>
        </a:p>
      </dgm:t>
    </dgm:pt>
    <dgm:pt modelId="{87B2A662-D2D8-4BBE-924B-AC82978F50FE}" type="sibTrans" cxnId="{232B9873-9C45-4A0E-97C6-7D4FEB925BD9}">
      <dgm:prSet/>
      <dgm:spPr/>
      <dgm:t>
        <a:bodyPr/>
        <a:lstStyle/>
        <a:p>
          <a:endParaRPr lang="en-US"/>
        </a:p>
      </dgm:t>
    </dgm:pt>
    <dgm:pt modelId="{AC7C5643-1E2D-43ED-9EF6-1FF6E43E3A30}">
      <dgm:prSet/>
      <dgm:spPr>
        <a:solidFill>
          <a:schemeClr val="accent3">
            <a:lumMod val="40000"/>
            <a:lumOff val="60000"/>
          </a:schemeClr>
        </a:solidFill>
      </dgm:spPr>
      <dgm:t>
        <a:bodyPr/>
        <a:lstStyle/>
        <a:p>
          <a:pPr rtl="0"/>
          <a:r>
            <a:rPr lang="en-US"/>
            <a:t>Models Used</a:t>
          </a:r>
        </a:p>
      </dgm:t>
    </dgm:pt>
    <dgm:pt modelId="{EDDB8BE6-99E4-4F24-8C87-7DBC6EB3D381}" type="parTrans" cxnId="{3A0E3CE0-521E-483C-907E-F7E357A0BB6E}">
      <dgm:prSet/>
      <dgm:spPr/>
      <dgm:t>
        <a:bodyPr/>
        <a:lstStyle/>
        <a:p>
          <a:endParaRPr lang="en-US"/>
        </a:p>
      </dgm:t>
    </dgm:pt>
    <dgm:pt modelId="{D00A9118-75B7-4B91-A625-11EA2BE69FBC}" type="sibTrans" cxnId="{3A0E3CE0-521E-483C-907E-F7E357A0BB6E}">
      <dgm:prSet/>
      <dgm:spPr/>
      <dgm:t>
        <a:bodyPr/>
        <a:lstStyle/>
        <a:p>
          <a:endParaRPr lang="en-US"/>
        </a:p>
      </dgm:t>
    </dgm:pt>
    <dgm:pt modelId="{A3B5DFEF-FFEF-4865-9F58-C6755AAA7248}">
      <dgm:prSet/>
      <dgm:spPr/>
      <dgm:t>
        <a:bodyPr/>
        <a:lstStyle/>
        <a:p>
          <a:pPr rtl="0"/>
          <a:r>
            <a:rPr lang="en-US"/>
            <a:t>Training Dataset Analysis</a:t>
          </a:r>
        </a:p>
      </dgm:t>
    </dgm:pt>
    <dgm:pt modelId="{2D07D943-1208-4059-A3E7-837243A91BB0}" type="parTrans" cxnId="{1B5DE4B8-DB5B-47CB-888D-FBF984AA57F5}">
      <dgm:prSet/>
      <dgm:spPr/>
      <dgm:t>
        <a:bodyPr/>
        <a:lstStyle/>
        <a:p>
          <a:endParaRPr lang="en-US"/>
        </a:p>
      </dgm:t>
    </dgm:pt>
    <dgm:pt modelId="{B373D873-C51B-4403-B4A3-66C05EA46498}" type="sibTrans" cxnId="{1B5DE4B8-DB5B-47CB-888D-FBF984AA57F5}">
      <dgm:prSet/>
      <dgm:spPr/>
      <dgm:t>
        <a:bodyPr/>
        <a:lstStyle/>
        <a:p>
          <a:endParaRPr lang="en-US"/>
        </a:p>
      </dgm:t>
    </dgm:pt>
    <dgm:pt modelId="{E9D669D2-FA2A-40A2-87DE-4AE5387EF95D}">
      <dgm:prSet/>
      <dgm:spPr/>
      <dgm:t>
        <a:bodyPr/>
        <a:lstStyle/>
        <a:p>
          <a:pPr rtl="0"/>
          <a:r>
            <a:rPr lang="en-US" dirty="0"/>
            <a:t>Model Analysis</a:t>
          </a:r>
        </a:p>
      </dgm:t>
    </dgm:pt>
    <dgm:pt modelId="{352C6F32-A79D-4AAD-BD3E-5B03837E8007}" type="parTrans" cxnId="{A0BAB3BB-050C-438F-99DF-9588039B9B2D}">
      <dgm:prSet/>
      <dgm:spPr/>
      <dgm:t>
        <a:bodyPr/>
        <a:lstStyle/>
        <a:p>
          <a:endParaRPr lang="en-US"/>
        </a:p>
      </dgm:t>
    </dgm:pt>
    <dgm:pt modelId="{46FD4BA7-28F4-48BF-8325-6F757BE4E0A5}" type="sibTrans" cxnId="{A0BAB3BB-050C-438F-99DF-9588039B9B2D}">
      <dgm:prSet/>
      <dgm:spPr/>
      <dgm:t>
        <a:bodyPr/>
        <a:lstStyle/>
        <a:p>
          <a:endParaRPr lang="en-US"/>
        </a:p>
      </dgm:t>
    </dgm:pt>
    <dgm:pt modelId="{9E3C647E-D25A-4370-91F8-9E9F22D38737}">
      <dgm:prSet/>
      <dgm:spPr/>
      <dgm:t>
        <a:bodyPr/>
        <a:lstStyle/>
        <a:p>
          <a:pPr rtl="0"/>
          <a:r>
            <a:rPr lang="en-US" dirty="0"/>
            <a:t>Conclusion</a:t>
          </a:r>
        </a:p>
      </dgm:t>
    </dgm:pt>
    <dgm:pt modelId="{2DB9DAEE-2643-4BB7-86DC-9B7B70773B8B}" type="parTrans" cxnId="{26B9E1BA-B138-4CE9-A1CF-458B1CC2886A}">
      <dgm:prSet/>
      <dgm:spPr/>
      <dgm:t>
        <a:bodyPr/>
        <a:lstStyle/>
        <a:p>
          <a:endParaRPr lang="en-US"/>
        </a:p>
      </dgm:t>
    </dgm:pt>
    <dgm:pt modelId="{C672AC53-53EA-4DC9-9042-D2AD21B8A354}" type="sibTrans" cxnId="{26B9E1BA-B138-4CE9-A1CF-458B1CC2886A}">
      <dgm:prSet/>
      <dgm:spPr/>
      <dgm:t>
        <a:bodyPr/>
        <a:lstStyle/>
        <a:p>
          <a:endParaRPr lang="en-US"/>
        </a:p>
      </dgm:t>
    </dgm:pt>
    <dgm:pt modelId="{5CFCA506-1890-4ABB-BA5C-06ECECE0443F}" type="pres">
      <dgm:prSet presAssocID="{51B7B97E-7FF0-4B3F-A427-DA380D5AA0D3}" presName="cycle" presStyleCnt="0">
        <dgm:presLayoutVars>
          <dgm:dir/>
          <dgm:resizeHandles val="exact"/>
        </dgm:presLayoutVars>
      </dgm:prSet>
      <dgm:spPr/>
      <dgm:t>
        <a:bodyPr/>
        <a:lstStyle/>
        <a:p>
          <a:endParaRPr lang="en-US"/>
        </a:p>
      </dgm:t>
    </dgm:pt>
    <dgm:pt modelId="{652ED74F-C458-4D84-8925-BE7C74321B22}" type="pres">
      <dgm:prSet presAssocID="{4A1436A2-4591-4DD1-88B6-8380742110C6}" presName="node" presStyleLbl="node1" presStyleIdx="0" presStyleCnt="7">
        <dgm:presLayoutVars>
          <dgm:bulletEnabled val="1"/>
        </dgm:presLayoutVars>
      </dgm:prSet>
      <dgm:spPr/>
      <dgm:t>
        <a:bodyPr/>
        <a:lstStyle/>
        <a:p>
          <a:endParaRPr lang="en-US"/>
        </a:p>
      </dgm:t>
    </dgm:pt>
    <dgm:pt modelId="{4E9DBB19-2384-4BFC-807E-24AC6045E92F}" type="pres">
      <dgm:prSet presAssocID="{4A1436A2-4591-4DD1-88B6-8380742110C6}" presName="spNode" presStyleCnt="0"/>
      <dgm:spPr/>
    </dgm:pt>
    <dgm:pt modelId="{C76A0AB5-2179-4CBA-8C1A-BF91B5F8E1C3}" type="pres">
      <dgm:prSet presAssocID="{25C40688-E1F3-4257-B104-CC42886D63E1}" presName="sibTrans" presStyleLbl="sibTrans1D1" presStyleIdx="0" presStyleCnt="7"/>
      <dgm:spPr/>
      <dgm:t>
        <a:bodyPr/>
        <a:lstStyle/>
        <a:p>
          <a:endParaRPr lang="en-US"/>
        </a:p>
      </dgm:t>
    </dgm:pt>
    <dgm:pt modelId="{EC852970-C14D-4281-9B85-B1E0E54BF8FA}" type="pres">
      <dgm:prSet presAssocID="{CB0B3580-7CF0-41FB-9FD1-66241643B586}" presName="node" presStyleLbl="node1" presStyleIdx="1" presStyleCnt="7">
        <dgm:presLayoutVars>
          <dgm:bulletEnabled val="1"/>
        </dgm:presLayoutVars>
      </dgm:prSet>
      <dgm:spPr/>
      <dgm:t>
        <a:bodyPr/>
        <a:lstStyle/>
        <a:p>
          <a:endParaRPr lang="en-US"/>
        </a:p>
      </dgm:t>
    </dgm:pt>
    <dgm:pt modelId="{F071454F-FDBC-46B3-A7B7-594F9E155B79}" type="pres">
      <dgm:prSet presAssocID="{CB0B3580-7CF0-41FB-9FD1-66241643B586}" presName="spNode" presStyleCnt="0"/>
      <dgm:spPr/>
    </dgm:pt>
    <dgm:pt modelId="{08876939-9771-43D7-8840-A271777129B6}" type="pres">
      <dgm:prSet presAssocID="{B0CE1AF4-5FF6-4D4D-AD72-B1EF5BC12F85}" presName="sibTrans" presStyleLbl="sibTrans1D1" presStyleIdx="1" presStyleCnt="7"/>
      <dgm:spPr/>
      <dgm:t>
        <a:bodyPr/>
        <a:lstStyle/>
        <a:p>
          <a:endParaRPr lang="en-US"/>
        </a:p>
      </dgm:t>
    </dgm:pt>
    <dgm:pt modelId="{DF629074-3A27-4A5F-806C-A6C665227C63}" type="pres">
      <dgm:prSet presAssocID="{D8371223-7204-4F3B-8D43-8A501ED6C1AB}" presName="node" presStyleLbl="node1" presStyleIdx="2" presStyleCnt="7">
        <dgm:presLayoutVars>
          <dgm:bulletEnabled val="1"/>
        </dgm:presLayoutVars>
      </dgm:prSet>
      <dgm:spPr/>
      <dgm:t>
        <a:bodyPr/>
        <a:lstStyle/>
        <a:p>
          <a:endParaRPr lang="en-US"/>
        </a:p>
      </dgm:t>
    </dgm:pt>
    <dgm:pt modelId="{61CC7CC1-71E4-46EB-8FB9-050ED1E16852}" type="pres">
      <dgm:prSet presAssocID="{D8371223-7204-4F3B-8D43-8A501ED6C1AB}" presName="spNode" presStyleCnt="0"/>
      <dgm:spPr/>
    </dgm:pt>
    <dgm:pt modelId="{5F1999ED-D11F-442C-B06C-B1590224AC21}" type="pres">
      <dgm:prSet presAssocID="{87B2A662-D2D8-4BBE-924B-AC82978F50FE}" presName="sibTrans" presStyleLbl="sibTrans1D1" presStyleIdx="2" presStyleCnt="7"/>
      <dgm:spPr/>
      <dgm:t>
        <a:bodyPr/>
        <a:lstStyle/>
        <a:p>
          <a:endParaRPr lang="en-US"/>
        </a:p>
      </dgm:t>
    </dgm:pt>
    <dgm:pt modelId="{D7C87F86-129B-4B1A-9BC1-7B581714F418}" type="pres">
      <dgm:prSet presAssocID="{AC7C5643-1E2D-43ED-9EF6-1FF6E43E3A30}" presName="node" presStyleLbl="node1" presStyleIdx="3" presStyleCnt="7">
        <dgm:presLayoutVars>
          <dgm:bulletEnabled val="1"/>
        </dgm:presLayoutVars>
      </dgm:prSet>
      <dgm:spPr/>
      <dgm:t>
        <a:bodyPr/>
        <a:lstStyle/>
        <a:p>
          <a:endParaRPr lang="en-US"/>
        </a:p>
      </dgm:t>
    </dgm:pt>
    <dgm:pt modelId="{75ECE46D-7917-4F38-A1FE-88BFE248F0D7}" type="pres">
      <dgm:prSet presAssocID="{AC7C5643-1E2D-43ED-9EF6-1FF6E43E3A30}" presName="spNode" presStyleCnt="0"/>
      <dgm:spPr/>
    </dgm:pt>
    <dgm:pt modelId="{B6EAC115-8EE5-4445-8E67-544684074009}" type="pres">
      <dgm:prSet presAssocID="{D00A9118-75B7-4B91-A625-11EA2BE69FBC}" presName="sibTrans" presStyleLbl="sibTrans1D1" presStyleIdx="3" presStyleCnt="7"/>
      <dgm:spPr/>
      <dgm:t>
        <a:bodyPr/>
        <a:lstStyle/>
        <a:p>
          <a:endParaRPr lang="en-US"/>
        </a:p>
      </dgm:t>
    </dgm:pt>
    <dgm:pt modelId="{A4C81296-43D7-4DBD-8587-6441D9807DEE}" type="pres">
      <dgm:prSet presAssocID="{A3B5DFEF-FFEF-4865-9F58-C6755AAA7248}" presName="node" presStyleLbl="node1" presStyleIdx="4" presStyleCnt="7">
        <dgm:presLayoutVars>
          <dgm:bulletEnabled val="1"/>
        </dgm:presLayoutVars>
      </dgm:prSet>
      <dgm:spPr/>
      <dgm:t>
        <a:bodyPr/>
        <a:lstStyle/>
        <a:p>
          <a:endParaRPr lang="en-US"/>
        </a:p>
      </dgm:t>
    </dgm:pt>
    <dgm:pt modelId="{3B563E06-5262-43C8-864D-1E951677B775}" type="pres">
      <dgm:prSet presAssocID="{A3B5DFEF-FFEF-4865-9F58-C6755AAA7248}" presName="spNode" presStyleCnt="0"/>
      <dgm:spPr/>
    </dgm:pt>
    <dgm:pt modelId="{BCEF34FC-6717-4980-8C74-14A9655258A8}" type="pres">
      <dgm:prSet presAssocID="{B373D873-C51B-4403-B4A3-66C05EA46498}" presName="sibTrans" presStyleLbl="sibTrans1D1" presStyleIdx="4" presStyleCnt="7"/>
      <dgm:spPr/>
      <dgm:t>
        <a:bodyPr/>
        <a:lstStyle/>
        <a:p>
          <a:endParaRPr lang="en-US"/>
        </a:p>
      </dgm:t>
    </dgm:pt>
    <dgm:pt modelId="{E49232A2-0CE4-4F5A-9494-983FF10F4B6C}" type="pres">
      <dgm:prSet presAssocID="{E9D669D2-FA2A-40A2-87DE-4AE5387EF95D}" presName="node" presStyleLbl="node1" presStyleIdx="5" presStyleCnt="7">
        <dgm:presLayoutVars>
          <dgm:bulletEnabled val="1"/>
        </dgm:presLayoutVars>
      </dgm:prSet>
      <dgm:spPr/>
      <dgm:t>
        <a:bodyPr/>
        <a:lstStyle/>
        <a:p>
          <a:endParaRPr lang="en-US"/>
        </a:p>
      </dgm:t>
    </dgm:pt>
    <dgm:pt modelId="{7C41B642-F73A-4478-A5A3-37508A6CAB38}" type="pres">
      <dgm:prSet presAssocID="{E9D669D2-FA2A-40A2-87DE-4AE5387EF95D}" presName="spNode" presStyleCnt="0"/>
      <dgm:spPr/>
    </dgm:pt>
    <dgm:pt modelId="{EFE3DBD5-F50F-4C0A-B154-A6FFDC44A4E2}" type="pres">
      <dgm:prSet presAssocID="{46FD4BA7-28F4-48BF-8325-6F757BE4E0A5}" presName="sibTrans" presStyleLbl="sibTrans1D1" presStyleIdx="5" presStyleCnt="7"/>
      <dgm:spPr/>
      <dgm:t>
        <a:bodyPr/>
        <a:lstStyle/>
        <a:p>
          <a:endParaRPr lang="en-US"/>
        </a:p>
      </dgm:t>
    </dgm:pt>
    <dgm:pt modelId="{5A9F5502-D5E9-4327-A60F-958058D9967E}" type="pres">
      <dgm:prSet presAssocID="{9E3C647E-D25A-4370-91F8-9E9F22D38737}" presName="node" presStyleLbl="node1" presStyleIdx="6" presStyleCnt="7">
        <dgm:presLayoutVars>
          <dgm:bulletEnabled val="1"/>
        </dgm:presLayoutVars>
      </dgm:prSet>
      <dgm:spPr/>
      <dgm:t>
        <a:bodyPr/>
        <a:lstStyle/>
        <a:p>
          <a:endParaRPr lang="en-US"/>
        </a:p>
      </dgm:t>
    </dgm:pt>
    <dgm:pt modelId="{5D2FDDA7-FDDE-4339-8F6E-556F96A7D7FF}" type="pres">
      <dgm:prSet presAssocID="{9E3C647E-D25A-4370-91F8-9E9F22D38737}" presName="spNode" presStyleCnt="0"/>
      <dgm:spPr/>
    </dgm:pt>
    <dgm:pt modelId="{083426D6-4878-45EC-A84D-14167A0E4DFC}" type="pres">
      <dgm:prSet presAssocID="{C672AC53-53EA-4DC9-9042-D2AD21B8A354}" presName="sibTrans" presStyleLbl="sibTrans1D1" presStyleIdx="6" presStyleCnt="7"/>
      <dgm:spPr/>
      <dgm:t>
        <a:bodyPr/>
        <a:lstStyle/>
        <a:p>
          <a:endParaRPr lang="en-US"/>
        </a:p>
      </dgm:t>
    </dgm:pt>
  </dgm:ptLst>
  <dgm:cxnLst>
    <dgm:cxn modelId="{26B9E1BA-B138-4CE9-A1CF-458B1CC2886A}" srcId="{51B7B97E-7FF0-4B3F-A427-DA380D5AA0D3}" destId="{9E3C647E-D25A-4370-91F8-9E9F22D38737}" srcOrd="6" destOrd="0" parTransId="{2DB9DAEE-2643-4BB7-86DC-9B7B70773B8B}" sibTransId="{C672AC53-53EA-4DC9-9042-D2AD21B8A354}"/>
    <dgm:cxn modelId="{5823450F-C534-4F59-BC1B-D219929D1280}" type="presOf" srcId="{87B2A662-D2D8-4BBE-924B-AC82978F50FE}" destId="{5F1999ED-D11F-442C-B06C-B1590224AC21}" srcOrd="0" destOrd="0" presId="urn:microsoft.com/office/officeart/2005/8/layout/cycle5"/>
    <dgm:cxn modelId="{232B9873-9C45-4A0E-97C6-7D4FEB925BD9}" srcId="{51B7B97E-7FF0-4B3F-A427-DA380D5AA0D3}" destId="{D8371223-7204-4F3B-8D43-8A501ED6C1AB}" srcOrd="2" destOrd="0" parTransId="{094779C2-5D55-4826-B895-058F734C4911}" sibTransId="{87B2A662-D2D8-4BBE-924B-AC82978F50FE}"/>
    <dgm:cxn modelId="{B5C2817A-A247-4BB0-A7C9-7C2E7EB3C401}" type="presOf" srcId="{51B7B97E-7FF0-4B3F-A427-DA380D5AA0D3}" destId="{5CFCA506-1890-4ABB-BA5C-06ECECE0443F}" srcOrd="0" destOrd="0" presId="urn:microsoft.com/office/officeart/2005/8/layout/cycle5"/>
    <dgm:cxn modelId="{135B6E12-75D5-4BAA-BD13-D2D829CA2ACB}" type="presOf" srcId="{E9D669D2-FA2A-40A2-87DE-4AE5387EF95D}" destId="{E49232A2-0CE4-4F5A-9494-983FF10F4B6C}" srcOrd="0" destOrd="0" presId="urn:microsoft.com/office/officeart/2005/8/layout/cycle5"/>
    <dgm:cxn modelId="{1B5DE4B8-DB5B-47CB-888D-FBF984AA57F5}" srcId="{51B7B97E-7FF0-4B3F-A427-DA380D5AA0D3}" destId="{A3B5DFEF-FFEF-4865-9F58-C6755AAA7248}" srcOrd="4" destOrd="0" parTransId="{2D07D943-1208-4059-A3E7-837243A91BB0}" sibTransId="{B373D873-C51B-4403-B4A3-66C05EA46498}"/>
    <dgm:cxn modelId="{CDE41B18-799D-49CF-8360-9C0C34D40396}" type="presOf" srcId="{25C40688-E1F3-4257-B104-CC42886D63E1}" destId="{C76A0AB5-2179-4CBA-8C1A-BF91B5F8E1C3}" srcOrd="0" destOrd="0" presId="urn:microsoft.com/office/officeart/2005/8/layout/cycle5"/>
    <dgm:cxn modelId="{0E761733-38BB-4ABD-9602-3B48C539C14A}" type="presOf" srcId="{46FD4BA7-28F4-48BF-8325-6F757BE4E0A5}" destId="{EFE3DBD5-F50F-4C0A-B154-A6FFDC44A4E2}" srcOrd="0" destOrd="0" presId="urn:microsoft.com/office/officeart/2005/8/layout/cycle5"/>
    <dgm:cxn modelId="{25A4EF63-B21C-4219-BF30-31395E6D53D6}" type="presOf" srcId="{AC7C5643-1E2D-43ED-9EF6-1FF6E43E3A30}" destId="{D7C87F86-129B-4B1A-9BC1-7B581714F418}" srcOrd="0" destOrd="0" presId="urn:microsoft.com/office/officeart/2005/8/layout/cycle5"/>
    <dgm:cxn modelId="{A0BAB3BB-050C-438F-99DF-9588039B9B2D}" srcId="{51B7B97E-7FF0-4B3F-A427-DA380D5AA0D3}" destId="{E9D669D2-FA2A-40A2-87DE-4AE5387EF95D}" srcOrd="5" destOrd="0" parTransId="{352C6F32-A79D-4AAD-BD3E-5B03837E8007}" sibTransId="{46FD4BA7-28F4-48BF-8325-6F757BE4E0A5}"/>
    <dgm:cxn modelId="{BB0F8E46-F2E0-40B4-AC07-54A1DAAF31E8}" type="presOf" srcId="{B0CE1AF4-5FF6-4D4D-AD72-B1EF5BC12F85}" destId="{08876939-9771-43D7-8840-A271777129B6}" srcOrd="0" destOrd="0" presId="urn:microsoft.com/office/officeart/2005/8/layout/cycle5"/>
    <dgm:cxn modelId="{F683C796-51E9-41E5-95F1-3AAF66ED5663}" type="presOf" srcId="{D00A9118-75B7-4B91-A625-11EA2BE69FBC}" destId="{B6EAC115-8EE5-4445-8E67-544684074009}" srcOrd="0" destOrd="0" presId="urn:microsoft.com/office/officeart/2005/8/layout/cycle5"/>
    <dgm:cxn modelId="{1339CFEF-4EFB-42BF-946F-E11506655037}" srcId="{51B7B97E-7FF0-4B3F-A427-DA380D5AA0D3}" destId="{CB0B3580-7CF0-41FB-9FD1-66241643B586}" srcOrd="1" destOrd="0" parTransId="{9AAD1836-1EA8-4DF0-AB2B-1B7D18888430}" sibTransId="{B0CE1AF4-5FF6-4D4D-AD72-B1EF5BC12F85}"/>
    <dgm:cxn modelId="{5BF8579B-F196-4C80-8276-E0D12B627976}" type="presOf" srcId="{D8371223-7204-4F3B-8D43-8A501ED6C1AB}" destId="{DF629074-3A27-4A5F-806C-A6C665227C63}" srcOrd="0" destOrd="0" presId="urn:microsoft.com/office/officeart/2005/8/layout/cycle5"/>
    <dgm:cxn modelId="{AF24659E-FDED-40CB-A45E-7F79B54C9481}" type="presOf" srcId="{B373D873-C51B-4403-B4A3-66C05EA46498}" destId="{BCEF34FC-6717-4980-8C74-14A9655258A8}" srcOrd="0" destOrd="0" presId="urn:microsoft.com/office/officeart/2005/8/layout/cycle5"/>
    <dgm:cxn modelId="{805EF994-76D6-4EAE-B09F-A1D807C10DBF}" type="presOf" srcId="{C672AC53-53EA-4DC9-9042-D2AD21B8A354}" destId="{083426D6-4878-45EC-A84D-14167A0E4DFC}" srcOrd="0" destOrd="0" presId="urn:microsoft.com/office/officeart/2005/8/layout/cycle5"/>
    <dgm:cxn modelId="{EB800D60-922D-41A1-9228-EF52FCA3ABBE}" type="presOf" srcId="{CB0B3580-7CF0-41FB-9FD1-66241643B586}" destId="{EC852970-C14D-4281-9B85-B1E0E54BF8FA}" srcOrd="0" destOrd="0" presId="urn:microsoft.com/office/officeart/2005/8/layout/cycle5"/>
    <dgm:cxn modelId="{92B77BF6-AE79-4A84-AE43-BAE23FF46736}" type="presOf" srcId="{4A1436A2-4591-4DD1-88B6-8380742110C6}" destId="{652ED74F-C458-4D84-8925-BE7C74321B22}" srcOrd="0" destOrd="0" presId="urn:microsoft.com/office/officeart/2005/8/layout/cycle5"/>
    <dgm:cxn modelId="{3A0E3CE0-521E-483C-907E-F7E357A0BB6E}" srcId="{51B7B97E-7FF0-4B3F-A427-DA380D5AA0D3}" destId="{AC7C5643-1E2D-43ED-9EF6-1FF6E43E3A30}" srcOrd="3" destOrd="0" parTransId="{EDDB8BE6-99E4-4F24-8C87-7DBC6EB3D381}" sibTransId="{D00A9118-75B7-4B91-A625-11EA2BE69FBC}"/>
    <dgm:cxn modelId="{351620E2-FA8B-42F1-9055-0DA5D29C2E57}" srcId="{51B7B97E-7FF0-4B3F-A427-DA380D5AA0D3}" destId="{4A1436A2-4591-4DD1-88B6-8380742110C6}" srcOrd="0" destOrd="0" parTransId="{3EAACBC4-65E7-495F-84E5-F082EC555AB8}" sibTransId="{25C40688-E1F3-4257-B104-CC42886D63E1}"/>
    <dgm:cxn modelId="{0FA21FDD-CF6A-4EDF-AD59-BA9CF25C7B9F}" type="presOf" srcId="{9E3C647E-D25A-4370-91F8-9E9F22D38737}" destId="{5A9F5502-D5E9-4327-A60F-958058D9967E}" srcOrd="0" destOrd="0" presId="urn:microsoft.com/office/officeart/2005/8/layout/cycle5"/>
    <dgm:cxn modelId="{B6287268-1DDD-444E-8B1B-26BF83BFC345}" type="presOf" srcId="{A3B5DFEF-FFEF-4865-9F58-C6755AAA7248}" destId="{A4C81296-43D7-4DBD-8587-6441D9807DEE}" srcOrd="0" destOrd="0" presId="urn:microsoft.com/office/officeart/2005/8/layout/cycle5"/>
    <dgm:cxn modelId="{0714CFDC-FDA7-4CD6-B8C3-3FBC2E955B3C}" type="presParOf" srcId="{5CFCA506-1890-4ABB-BA5C-06ECECE0443F}" destId="{652ED74F-C458-4D84-8925-BE7C74321B22}" srcOrd="0" destOrd="0" presId="urn:microsoft.com/office/officeart/2005/8/layout/cycle5"/>
    <dgm:cxn modelId="{964C00CE-67F4-4084-908D-15A3736C345E}" type="presParOf" srcId="{5CFCA506-1890-4ABB-BA5C-06ECECE0443F}" destId="{4E9DBB19-2384-4BFC-807E-24AC6045E92F}" srcOrd="1" destOrd="0" presId="urn:microsoft.com/office/officeart/2005/8/layout/cycle5"/>
    <dgm:cxn modelId="{029E5107-7C29-4C66-8162-88DD0D0826C9}" type="presParOf" srcId="{5CFCA506-1890-4ABB-BA5C-06ECECE0443F}" destId="{C76A0AB5-2179-4CBA-8C1A-BF91B5F8E1C3}" srcOrd="2" destOrd="0" presId="urn:microsoft.com/office/officeart/2005/8/layout/cycle5"/>
    <dgm:cxn modelId="{BC43C101-33F8-4038-A93F-02E2216ADFCC}" type="presParOf" srcId="{5CFCA506-1890-4ABB-BA5C-06ECECE0443F}" destId="{EC852970-C14D-4281-9B85-B1E0E54BF8FA}" srcOrd="3" destOrd="0" presId="urn:microsoft.com/office/officeart/2005/8/layout/cycle5"/>
    <dgm:cxn modelId="{53926541-0786-4089-BA36-A935B0749FDD}" type="presParOf" srcId="{5CFCA506-1890-4ABB-BA5C-06ECECE0443F}" destId="{F071454F-FDBC-46B3-A7B7-594F9E155B79}" srcOrd="4" destOrd="0" presId="urn:microsoft.com/office/officeart/2005/8/layout/cycle5"/>
    <dgm:cxn modelId="{A9C5AD7A-E7A1-496A-B2A6-285BA4CFC4C4}" type="presParOf" srcId="{5CFCA506-1890-4ABB-BA5C-06ECECE0443F}" destId="{08876939-9771-43D7-8840-A271777129B6}" srcOrd="5" destOrd="0" presId="urn:microsoft.com/office/officeart/2005/8/layout/cycle5"/>
    <dgm:cxn modelId="{6DDD1190-7A48-42C8-BB0C-D7EA7D749B06}" type="presParOf" srcId="{5CFCA506-1890-4ABB-BA5C-06ECECE0443F}" destId="{DF629074-3A27-4A5F-806C-A6C665227C63}" srcOrd="6" destOrd="0" presId="urn:microsoft.com/office/officeart/2005/8/layout/cycle5"/>
    <dgm:cxn modelId="{6167FA09-1009-49D1-89CB-59E750F7E994}" type="presParOf" srcId="{5CFCA506-1890-4ABB-BA5C-06ECECE0443F}" destId="{61CC7CC1-71E4-46EB-8FB9-050ED1E16852}" srcOrd="7" destOrd="0" presId="urn:microsoft.com/office/officeart/2005/8/layout/cycle5"/>
    <dgm:cxn modelId="{53BE0DFE-8C8C-465C-9F6D-F4AE3DB4F491}" type="presParOf" srcId="{5CFCA506-1890-4ABB-BA5C-06ECECE0443F}" destId="{5F1999ED-D11F-442C-B06C-B1590224AC21}" srcOrd="8" destOrd="0" presId="urn:microsoft.com/office/officeart/2005/8/layout/cycle5"/>
    <dgm:cxn modelId="{427A8D6B-B3B0-4579-BD77-18EC550A7AEF}" type="presParOf" srcId="{5CFCA506-1890-4ABB-BA5C-06ECECE0443F}" destId="{D7C87F86-129B-4B1A-9BC1-7B581714F418}" srcOrd="9" destOrd="0" presId="urn:microsoft.com/office/officeart/2005/8/layout/cycle5"/>
    <dgm:cxn modelId="{91CB42E6-FD3C-4536-9572-FB263DC8F10E}" type="presParOf" srcId="{5CFCA506-1890-4ABB-BA5C-06ECECE0443F}" destId="{75ECE46D-7917-4F38-A1FE-88BFE248F0D7}" srcOrd="10" destOrd="0" presId="urn:microsoft.com/office/officeart/2005/8/layout/cycle5"/>
    <dgm:cxn modelId="{B0902EE0-A92D-43BA-B4CB-55C15BEF9349}" type="presParOf" srcId="{5CFCA506-1890-4ABB-BA5C-06ECECE0443F}" destId="{B6EAC115-8EE5-4445-8E67-544684074009}" srcOrd="11" destOrd="0" presId="urn:microsoft.com/office/officeart/2005/8/layout/cycle5"/>
    <dgm:cxn modelId="{FB0F7D19-7EC8-49EB-B6BA-965E0C4DCE07}" type="presParOf" srcId="{5CFCA506-1890-4ABB-BA5C-06ECECE0443F}" destId="{A4C81296-43D7-4DBD-8587-6441D9807DEE}" srcOrd="12" destOrd="0" presId="urn:microsoft.com/office/officeart/2005/8/layout/cycle5"/>
    <dgm:cxn modelId="{5FB4DBF1-2162-432E-B679-AAAFF0CE7E04}" type="presParOf" srcId="{5CFCA506-1890-4ABB-BA5C-06ECECE0443F}" destId="{3B563E06-5262-43C8-864D-1E951677B775}" srcOrd="13" destOrd="0" presId="urn:microsoft.com/office/officeart/2005/8/layout/cycle5"/>
    <dgm:cxn modelId="{4890B821-B263-4425-B105-C4197DC8805B}" type="presParOf" srcId="{5CFCA506-1890-4ABB-BA5C-06ECECE0443F}" destId="{BCEF34FC-6717-4980-8C74-14A9655258A8}" srcOrd="14" destOrd="0" presId="urn:microsoft.com/office/officeart/2005/8/layout/cycle5"/>
    <dgm:cxn modelId="{62C7D8E3-AC9D-47AE-8D38-AA31BF839CA8}" type="presParOf" srcId="{5CFCA506-1890-4ABB-BA5C-06ECECE0443F}" destId="{E49232A2-0CE4-4F5A-9494-983FF10F4B6C}" srcOrd="15" destOrd="0" presId="urn:microsoft.com/office/officeart/2005/8/layout/cycle5"/>
    <dgm:cxn modelId="{919F2B31-79A2-4211-9168-C3C22DD74B94}" type="presParOf" srcId="{5CFCA506-1890-4ABB-BA5C-06ECECE0443F}" destId="{7C41B642-F73A-4478-A5A3-37508A6CAB38}" srcOrd="16" destOrd="0" presId="urn:microsoft.com/office/officeart/2005/8/layout/cycle5"/>
    <dgm:cxn modelId="{60E7125E-0138-4439-83FA-0072E6FEFEE5}" type="presParOf" srcId="{5CFCA506-1890-4ABB-BA5C-06ECECE0443F}" destId="{EFE3DBD5-F50F-4C0A-B154-A6FFDC44A4E2}" srcOrd="17" destOrd="0" presId="urn:microsoft.com/office/officeart/2005/8/layout/cycle5"/>
    <dgm:cxn modelId="{42F69952-7E91-493E-BACC-36C31EFD3409}" type="presParOf" srcId="{5CFCA506-1890-4ABB-BA5C-06ECECE0443F}" destId="{5A9F5502-D5E9-4327-A60F-958058D9967E}" srcOrd="18" destOrd="0" presId="urn:microsoft.com/office/officeart/2005/8/layout/cycle5"/>
    <dgm:cxn modelId="{EF8CF2F5-731D-4B1E-9B1E-D7B568054CCE}" type="presParOf" srcId="{5CFCA506-1890-4ABB-BA5C-06ECECE0443F}" destId="{5D2FDDA7-FDDE-4339-8F6E-556F96A7D7FF}" srcOrd="19" destOrd="0" presId="urn:microsoft.com/office/officeart/2005/8/layout/cycle5"/>
    <dgm:cxn modelId="{10B69642-CD2B-4B14-BBF1-C1D35FBA1096}" type="presParOf" srcId="{5CFCA506-1890-4ABB-BA5C-06ECECE0443F}" destId="{083426D6-4878-45EC-A84D-14167A0E4DFC}" srcOrd="20"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1B7B97E-7FF0-4B3F-A427-DA380D5AA0D3}" type="doc">
      <dgm:prSet loTypeId="urn:microsoft.com/office/officeart/2005/8/layout/cycle5" loCatId="cycle" qsTypeId="urn:microsoft.com/office/officeart/2005/8/quickstyle/3d1" qsCatId="3D" csTypeId="urn:microsoft.com/office/officeart/2005/8/colors/accent0_1" csCatId="mainScheme" phldr="1"/>
      <dgm:spPr/>
      <dgm:t>
        <a:bodyPr/>
        <a:lstStyle/>
        <a:p>
          <a:endParaRPr lang="en-US"/>
        </a:p>
      </dgm:t>
    </dgm:pt>
    <dgm:pt modelId="{4A1436A2-4591-4DD1-88B6-8380742110C6}">
      <dgm:prSet/>
      <dgm:spPr>
        <a:gradFill rotWithShape="0">
          <a:gsLst>
            <a:gs pos="0">
              <a:schemeClr val="tx1">
                <a:lumMod val="7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Background</a:t>
          </a:r>
        </a:p>
      </dgm:t>
    </dgm:pt>
    <dgm:pt modelId="{3EAACBC4-65E7-495F-84E5-F082EC555AB8}" type="parTrans" cxnId="{351620E2-FA8B-42F1-9055-0DA5D29C2E57}">
      <dgm:prSet/>
      <dgm:spPr/>
      <dgm:t>
        <a:bodyPr/>
        <a:lstStyle/>
        <a:p>
          <a:endParaRPr lang="en-US"/>
        </a:p>
      </dgm:t>
    </dgm:pt>
    <dgm:pt modelId="{25C40688-E1F3-4257-B104-CC42886D63E1}" type="sibTrans" cxnId="{351620E2-FA8B-42F1-9055-0DA5D29C2E57}">
      <dgm:prSet/>
      <dgm:spPr/>
      <dgm:t>
        <a:bodyPr/>
        <a:lstStyle/>
        <a:p>
          <a:endParaRPr lang="en-US"/>
        </a:p>
      </dgm:t>
    </dgm:pt>
    <dgm:pt modelId="{CB0B3580-7CF0-41FB-9FD1-66241643B586}">
      <dgm:prSet/>
      <dgm:spPr>
        <a:gradFill rotWithShape="0">
          <a:gsLst>
            <a:gs pos="0">
              <a:schemeClr val="tx1">
                <a:lumMod val="6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Objective</a:t>
          </a:r>
        </a:p>
      </dgm:t>
    </dgm:pt>
    <dgm:pt modelId="{9AAD1836-1EA8-4DF0-AB2B-1B7D18888430}" type="parTrans" cxnId="{1339CFEF-4EFB-42BF-946F-E11506655037}">
      <dgm:prSet/>
      <dgm:spPr/>
      <dgm:t>
        <a:bodyPr/>
        <a:lstStyle/>
        <a:p>
          <a:endParaRPr lang="en-US"/>
        </a:p>
      </dgm:t>
    </dgm:pt>
    <dgm:pt modelId="{B0CE1AF4-5FF6-4D4D-AD72-B1EF5BC12F85}" type="sibTrans" cxnId="{1339CFEF-4EFB-42BF-946F-E11506655037}">
      <dgm:prSet/>
      <dgm:spPr/>
      <dgm:t>
        <a:bodyPr/>
        <a:lstStyle/>
        <a:p>
          <a:endParaRPr lang="en-US"/>
        </a:p>
      </dgm:t>
    </dgm:pt>
    <dgm:pt modelId="{D8371223-7204-4F3B-8D43-8A501ED6C1AB}">
      <dgm:prSet/>
      <dgm:spPr>
        <a:gradFill rotWithShape="0">
          <a:gsLst>
            <a:gs pos="0">
              <a:schemeClr val="tx1">
                <a:lumMod val="6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Dataset</a:t>
          </a:r>
        </a:p>
      </dgm:t>
    </dgm:pt>
    <dgm:pt modelId="{094779C2-5D55-4826-B895-058F734C4911}" type="parTrans" cxnId="{232B9873-9C45-4A0E-97C6-7D4FEB925BD9}">
      <dgm:prSet/>
      <dgm:spPr/>
      <dgm:t>
        <a:bodyPr/>
        <a:lstStyle/>
        <a:p>
          <a:endParaRPr lang="en-US"/>
        </a:p>
      </dgm:t>
    </dgm:pt>
    <dgm:pt modelId="{87B2A662-D2D8-4BBE-924B-AC82978F50FE}" type="sibTrans" cxnId="{232B9873-9C45-4A0E-97C6-7D4FEB925BD9}">
      <dgm:prSet/>
      <dgm:spPr/>
      <dgm:t>
        <a:bodyPr/>
        <a:lstStyle/>
        <a:p>
          <a:endParaRPr lang="en-US"/>
        </a:p>
      </dgm:t>
    </dgm:pt>
    <dgm:pt modelId="{AC7C5643-1E2D-43ED-9EF6-1FF6E43E3A30}">
      <dgm:prSet/>
      <dgm:spPr>
        <a:gradFill rotWithShape="0">
          <a:gsLst>
            <a:gs pos="0">
              <a:schemeClr val="tx1">
                <a:lumMod val="6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Models Used</a:t>
          </a:r>
        </a:p>
      </dgm:t>
    </dgm:pt>
    <dgm:pt modelId="{EDDB8BE6-99E4-4F24-8C87-7DBC6EB3D381}" type="parTrans" cxnId="{3A0E3CE0-521E-483C-907E-F7E357A0BB6E}">
      <dgm:prSet/>
      <dgm:spPr/>
      <dgm:t>
        <a:bodyPr/>
        <a:lstStyle/>
        <a:p>
          <a:endParaRPr lang="en-US"/>
        </a:p>
      </dgm:t>
    </dgm:pt>
    <dgm:pt modelId="{D00A9118-75B7-4B91-A625-11EA2BE69FBC}" type="sibTrans" cxnId="{3A0E3CE0-521E-483C-907E-F7E357A0BB6E}">
      <dgm:prSet/>
      <dgm:spPr/>
      <dgm:t>
        <a:bodyPr/>
        <a:lstStyle/>
        <a:p>
          <a:endParaRPr lang="en-US"/>
        </a:p>
      </dgm:t>
    </dgm:pt>
    <dgm:pt modelId="{A3B5DFEF-FFEF-4865-9F58-C6755AAA7248}">
      <dgm:prSet/>
      <dgm:spPr>
        <a:solidFill>
          <a:schemeClr val="accent3">
            <a:lumMod val="40000"/>
            <a:lumOff val="60000"/>
          </a:schemeClr>
        </a:solidFill>
      </dgm:spPr>
      <dgm:t>
        <a:bodyPr/>
        <a:lstStyle/>
        <a:p>
          <a:pPr rtl="0"/>
          <a:r>
            <a:rPr lang="en-US"/>
            <a:t>Training Dataset Analysis</a:t>
          </a:r>
        </a:p>
      </dgm:t>
    </dgm:pt>
    <dgm:pt modelId="{2D07D943-1208-4059-A3E7-837243A91BB0}" type="parTrans" cxnId="{1B5DE4B8-DB5B-47CB-888D-FBF984AA57F5}">
      <dgm:prSet/>
      <dgm:spPr/>
      <dgm:t>
        <a:bodyPr/>
        <a:lstStyle/>
        <a:p>
          <a:endParaRPr lang="en-US"/>
        </a:p>
      </dgm:t>
    </dgm:pt>
    <dgm:pt modelId="{B373D873-C51B-4403-B4A3-66C05EA46498}" type="sibTrans" cxnId="{1B5DE4B8-DB5B-47CB-888D-FBF984AA57F5}">
      <dgm:prSet/>
      <dgm:spPr/>
      <dgm:t>
        <a:bodyPr/>
        <a:lstStyle/>
        <a:p>
          <a:endParaRPr lang="en-US"/>
        </a:p>
      </dgm:t>
    </dgm:pt>
    <dgm:pt modelId="{E9D669D2-FA2A-40A2-87DE-4AE5387EF95D}">
      <dgm:prSet/>
      <dgm:spPr/>
      <dgm:t>
        <a:bodyPr/>
        <a:lstStyle/>
        <a:p>
          <a:pPr rtl="0"/>
          <a:r>
            <a:rPr lang="en-US" dirty="0"/>
            <a:t>Model Analysis</a:t>
          </a:r>
        </a:p>
      </dgm:t>
    </dgm:pt>
    <dgm:pt modelId="{352C6F32-A79D-4AAD-BD3E-5B03837E8007}" type="parTrans" cxnId="{A0BAB3BB-050C-438F-99DF-9588039B9B2D}">
      <dgm:prSet/>
      <dgm:spPr/>
      <dgm:t>
        <a:bodyPr/>
        <a:lstStyle/>
        <a:p>
          <a:endParaRPr lang="en-US"/>
        </a:p>
      </dgm:t>
    </dgm:pt>
    <dgm:pt modelId="{46FD4BA7-28F4-48BF-8325-6F757BE4E0A5}" type="sibTrans" cxnId="{A0BAB3BB-050C-438F-99DF-9588039B9B2D}">
      <dgm:prSet/>
      <dgm:spPr/>
      <dgm:t>
        <a:bodyPr/>
        <a:lstStyle/>
        <a:p>
          <a:endParaRPr lang="en-US"/>
        </a:p>
      </dgm:t>
    </dgm:pt>
    <dgm:pt modelId="{9E3C647E-D25A-4370-91F8-9E9F22D38737}">
      <dgm:prSet/>
      <dgm:spPr/>
      <dgm:t>
        <a:bodyPr/>
        <a:lstStyle/>
        <a:p>
          <a:pPr rtl="0"/>
          <a:r>
            <a:rPr lang="en-US" dirty="0"/>
            <a:t>Conclusion</a:t>
          </a:r>
        </a:p>
      </dgm:t>
    </dgm:pt>
    <dgm:pt modelId="{2DB9DAEE-2643-4BB7-86DC-9B7B70773B8B}" type="parTrans" cxnId="{26B9E1BA-B138-4CE9-A1CF-458B1CC2886A}">
      <dgm:prSet/>
      <dgm:spPr/>
      <dgm:t>
        <a:bodyPr/>
        <a:lstStyle/>
        <a:p>
          <a:endParaRPr lang="en-US"/>
        </a:p>
      </dgm:t>
    </dgm:pt>
    <dgm:pt modelId="{C672AC53-53EA-4DC9-9042-D2AD21B8A354}" type="sibTrans" cxnId="{26B9E1BA-B138-4CE9-A1CF-458B1CC2886A}">
      <dgm:prSet/>
      <dgm:spPr/>
      <dgm:t>
        <a:bodyPr/>
        <a:lstStyle/>
        <a:p>
          <a:endParaRPr lang="en-US"/>
        </a:p>
      </dgm:t>
    </dgm:pt>
    <dgm:pt modelId="{5CFCA506-1890-4ABB-BA5C-06ECECE0443F}" type="pres">
      <dgm:prSet presAssocID="{51B7B97E-7FF0-4B3F-A427-DA380D5AA0D3}" presName="cycle" presStyleCnt="0">
        <dgm:presLayoutVars>
          <dgm:dir/>
          <dgm:resizeHandles val="exact"/>
        </dgm:presLayoutVars>
      </dgm:prSet>
      <dgm:spPr/>
      <dgm:t>
        <a:bodyPr/>
        <a:lstStyle/>
        <a:p>
          <a:endParaRPr lang="en-US"/>
        </a:p>
      </dgm:t>
    </dgm:pt>
    <dgm:pt modelId="{652ED74F-C458-4D84-8925-BE7C74321B22}" type="pres">
      <dgm:prSet presAssocID="{4A1436A2-4591-4DD1-88B6-8380742110C6}" presName="node" presStyleLbl="node1" presStyleIdx="0" presStyleCnt="7">
        <dgm:presLayoutVars>
          <dgm:bulletEnabled val="1"/>
        </dgm:presLayoutVars>
      </dgm:prSet>
      <dgm:spPr/>
      <dgm:t>
        <a:bodyPr/>
        <a:lstStyle/>
        <a:p>
          <a:endParaRPr lang="en-US"/>
        </a:p>
      </dgm:t>
    </dgm:pt>
    <dgm:pt modelId="{4E9DBB19-2384-4BFC-807E-24AC6045E92F}" type="pres">
      <dgm:prSet presAssocID="{4A1436A2-4591-4DD1-88B6-8380742110C6}" presName="spNode" presStyleCnt="0"/>
      <dgm:spPr/>
    </dgm:pt>
    <dgm:pt modelId="{C76A0AB5-2179-4CBA-8C1A-BF91B5F8E1C3}" type="pres">
      <dgm:prSet presAssocID="{25C40688-E1F3-4257-B104-CC42886D63E1}" presName="sibTrans" presStyleLbl="sibTrans1D1" presStyleIdx="0" presStyleCnt="7"/>
      <dgm:spPr/>
      <dgm:t>
        <a:bodyPr/>
        <a:lstStyle/>
        <a:p>
          <a:endParaRPr lang="en-US"/>
        </a:p>
      </dgm:t>
    </dgm:pt>
    <dgm:pt modelId="{EC852970-C14D-4281-9B85-B1E0E54BF8FA}" type="pres">
      <dgm:prSet presAssocID="{CB0B3580-7CF0-41FB-9FD1-66241643B586}" presName="node" presStyleLbl="node1" presStyleIdx="1" presStyleCnt="7">
        <dgm:presLayoutVars>
          <dgm:bulletEnabled val="1"/>
        </dgm:presLayoutVars>
      </dgm:prSet>
      <dgm:spPr/>
      <dgm:t>
        <a:bodyPr/>
        <a:lstStyle/>
        <a:p>
          <a:endParaRPr lang="en-US"/>
        </a:p>
      </dgm:t>
    </dgm:pt>
    <dgm:pt modelId="{F071454F-FDBC-46B3-A7B7-594F9E155B79}" type="pres">
      <dgm:prSet presAssocID="{CB0B3580-7CF0-41FB-9FD1-66241643B586}" presName="spNode" presStyleCnt="0"/>
      <dgm:spPr/>
    </dgm:pt>
    <dgm:pt modelId="{08876939-9771-43D7-8840-A271777129B6}" type="pres">
      <dgm:prSet presAssocID="{B0CE1AF4-5FF6-4D4D-AD72-B1EF5BC12F85}" presName="sibTrans" presStyleLbl="sibTrans1D1" presStyleIdx="1" presStyleCnt="7"/>
      <dgm:spPr/>
      <dgm:t>
        <a:bodyPr/>
        <a:lstStyle/>
        <a:p>
          <a:endParaRPr lang="en-US"/>
        </a:p>
      </dgm:t>
    </dgm:pt>
    <dgm:pt modelId="{DF629074-3A27-4A5F-806C-A6C665227C63}" type="pres">
      <dgm:prSet presAssocID="{D8371223-7204-4F3B-8D43-8A501ED6C1AB}" presName="node" presStyleLbl="node1" presStyleIdx="2" presStyleCnt="7">
        <dgm:presLayoutVars>
          <dgm:bulletEnabled val="1"/>
        </dgm:presLayoutVars>
      </dgm:prSet>
      <dgm:spPr/>
      <dgm:t>
        <a:bodyPr/>
        <a:lstStyle/>
        <a:p>
          <a:endParaRPr lang="en-US"/>
        </a:p>
      </dgm:t>
    </dgm:pt>
    <dgm:pt modelId="{61CC7CC1-71E4-46EB-8FB9-050ED1E16852}" type="pres">
      <dgm:prSet presAssocID="{D8371223-7204-4F3B-8D43-8A501ED6C1AB}" presName="spNode" presStyleCnt="0"/>
      <dgm:spPr/>
    </dgm:pt>
    <dgm:pt modelId="{5F1999ED-D11F-442C-B06C-B1590224AC21}" type="pres">
      <dgm:prSet presAssocID="{87B2A662-D2D8-4BBE-924B-AC82978F50FE}" presName="sibTrans" presStyleLbl="sibTrans1D1" presStyleIdx="2" presStyleCnt="7"/>
      <dgm:spPr/>
      <dgm:t>
        <a:bodyPr/>
        <a:lstStyle/>
        <a:p>
          <a:endParaRPr lang="en-US"/>
        </a:p>
      </dgm:t>
    </dgm:pt>
    <dgm:pt modelId="{D7C87F86-129B-4B1A-9BC1-7B581714F418}" type="pres">
      <dgm:prSet presAssocID="{AC7C5643-1E2D-43ED-9EF6-1FF6E43E3A30}" presName="node" presStyleLbl="node1" presStyleIdx="3" presStyleCnt="7">
        <dgm:presLayoutVars>
          <dgm:bulletEnabled val="1"/>
        </dgm:presLayoutVars>
      </dgm:prSet>
      <dgm:spPr/>
      <dgm:t>
        <a:bodyPr/>
        <a:lstStyle/>
        <a:p>
          <a:endParaRPr lang="en-US"/>
        </a:p>
      </dgm:t>
    </dgm:pt>
    <dgm:pt modelId="{75ECE46D-7917-4F38-A1FE-88BFE248F0D7}" type="pres">
      <dgm:prSet presAssocID="{AC7C5643-1E2D-43ED-9EF6-1FF6E43E3A30}" presName="spNode" presStyleCnt="0"/>
      <dgm:spPr/>
    </dgm:pt>
    <dgm:pt modelId="{B6EAC115-8EE5-4445-8E67-544684074009}" type="pres">
      <dgm:prSet presAssocID="{D00A9118-75B7-4B91-A625-11EA2BE69FBC}" presName="sibTrans" presStyleLbl="sibTrans1D1" presStyleIdx="3" presStyleCnt="7"/>
      <dgm:spPr/>
      <dgm:t>
        <a:bodyPr/>
        <a:lstStyle/>
        <a:p>
          <a:endParaRPr lang="en-US"/>
        </a:p>
      </dgm:t>
    </dgm:pt>
    <dgm:pt modelId="{A4C81296-43D7-4DBD-8587-6441D9807DEE}" type="pres">
      <dgm:prSet presAssocID="{A3B5DFEF-FFEF-4865-9F58-C6755AAA7248}" presName="node" presStyleLbl="node1" presStyleIdx="4" presStyleCnt="7">
        <dgm:presLayoutVars>
          <dgm:bulletEnabled val="1"/>
        </dgm:presLayoutVars>
      </dgm:prSet>
      <dgm:spPr/>
      <dgm:t>
        <a:bodyPr/>
        <a:lstStyle/>
        <a:p>
          <a:endParaRPr lang="en-US"/>
        </a:p>
      </dgm:t>
    </dgm:pt>
    <dgm:pt modelId="{3B563E06-5262-43C8-864D-1E951677B775}" type="pres">
      <dgm:prSet presAssocID="{A3B5DFEF-FFEF-4865-9F58-C6755AAA7248}" presName="spNode" presStyleCnt="0"/>
      <dgm:spPr/>
    </dgm:pt>
    <dgm:pt modelId="{BCEF34FC-6717-4980-8C74-14A9655258A8}" type="pres">
      <dgm:prSet presAssocID="{B373D873-C51B-4403-B4A3-66C05EA46498}" presName="sibTrans" presStyleLbl="sibTrans1D1" presStyleIdx="4" presStyleCnt="7"/>
      <dgm:spPr/>
      <dgm:t>
        <a:bodyPr/>
        <a:lstStyle/>
        <a:p>
          <a:endParaRPr lang="en-US"/>
        </a:p>
      </dgm:t>
    </dgm:pt>
    <dgm:pt modelId="{E49232A2-0CE4-4F5A-9494-983FF10F4B6C}" type="pres">
      <dgm:prSet presAssocID="{E9D669D2-FA2A-40A2-87DE-4AE5387EF95D}" presName="node" presStyleLbl="node1" presStyleIdx="5" presStyleCnt="7">
        <dgm:presLayoutVars>
          <dgm:bulletEnabled val="1"/>
        </dgm:presLayoutVars>
      </dgm:prSet>
      <dgm:spPr/>
      <dgm:t>
        <a:bodyPr/>
        <a:lstStyle/>
        <a:p>
          <a:endParaRPr lang="en-US"/>
        </a:p>
      </dgm:t>
    </dgm:pt>
    <dgm:pt modelId="{7C41B642-F73A-4478-A5A3-37508A6CAB38}" type="pres">
      <dgm:prSet presAssocID="{E9D669D2-FA2A-40A2-87DE-4AE5387EF95D}" presName="spNode" presStyleCnt="0"/>
      <dgm:spPr/>
    </dgm:pt>
    <dgm:pt modelId="{EFE3DBD5-F50F-4C0A-B154-A6FFDC44A4E2}" type="pres">
      <dgm:prSet presAssocID="{46FD4BA7-28F4-48BF-8325-6F757BE4E0A5}" presName="sibTrans" presStyleLbl="sibTrans1D1" presStyleIdx="5" presStyleCnt="7"/>
      <dgm:spPr/>
      <dgm:t>
        <a:bodyPr/>
        <a:lstStyle/>
        <a:p>
          <a:endParaRPr lang="en-US"/>
        </a:p>
      </dgm:t>
    </dgm:pt>
    <dgm:pt modelId="{5A9F5502-D5E9-4327-A60F-958058D9967E}" type="pres">
      <dgm:prSet presAssocID="{9E3C647E-D25A-4370-91F8-9E9F22D38737}" presName="node" presStyleLbl="node1" presStyleIdx="6" presStyleCnt="7">
        <dgm:presLayoutVars>
          <dgm:bulletEnabled val="1"/>
        </dgm:presLayoutVars>
      </dgm:prSet>
      <dgm:spPr/>
      <dgm:t>
        <a:bodyPr/>
        <a:lstStyle/>
        <a:p>
          <a:endParaRPr lang="en-US"/>
        </a:p>
      </dgm:t>
    </dgm:pt>
    <dgm:pt modelId="{5D2FDDA7-FDDE-4339-8F6E-556F96A7D7FF}" type="pres">
      <dgm:prSet presAssocID="{9E3C647E-D25A-4370-91F8-9E9F22D38737}" presName="spNode" presStyleCnt="0"/>
      <dgm:spPr/>
    </dgm:pt>
    <dgm:pt modelId="{083426D6-4878-45EC-A84D-14167A0E4DFC}" type="pres">
      <dgm:prSet presAssocID="{C672AC53-53EA-4DC9-9042-D2AD21B8A354}" presName="sibTrans" presStyleLbl="sibTrans1D1" presStyleIdx="6" presStyleCnt="7"/>
      <dgm:spPr/>
      <dgm:t>
        <a:bodyPr/>
        <a:lstStyle/>
        <a:p>
          <a:endParaRPr lang="en-US"/>
        </a:p>
      </dgm:t>
    </dgm:pt>
  </dgm:ptLst>
  <dgm:cxnLst>
    <dgm:cxn modelId="{26B9E1BA-B138-4CE9-A1CF-458B1CC2886A}" srcId="{51B7B97E-7FF0-4B3F-A427-DA380D5AA0D3}" destId="{9E3C647E-D25A-4370-91F8-9E9F22D38737}" srcOrd="6" destOrd="0" parTransId="{2DB9DAEE-2643-4BB7-86DC-9B7B70773B8B}" sibTransId="{C672AC53-53EA-4DC9-9042-D2AD21B8A354}"/>
    <dgm:cxn modelId="{5823450F-C534-4F59-BC1B-D219929D1280}" type="presOf" srcId="{87B2A662-D2D8-4BBE-924B-AC82978F50FE}" destId="{5F1999ED-D11F-442C-B06C-B1590224AC21}" srcOrd="0" destOrd="0" presId="urn:microsoft.com/office/officeart/2005/8/layout/cycle5"/>
    <dgm:cxn modelId="{232B9873-9C45-4A0E-97C6-7D4FEB925BD9}" srcId="{51B7B97E-7FF0-4B3F-A427-DA380D5AA0D3}" destId="{D8371223-7204-4F3B-8D43-8A501ED6C1AB}" srcOrd="2" destOrd="0" parTransId="{094779C2-5D55-4826-B895-058F734C4911}" sibTransId="{87B2A662-D2D8-4BBE-924B-AC82978F50FE}"/>
    <dgm:cxn modelId="{B5C2817A-A247-4BB0-A7C9-7C2E7EB3C401}" type="presOf" srcId="{51B7B97E-7FF0-4B3F-A427-DA380D5AA0D3}" destId="{5CFCA506-1890-4ABB-BA5C-06ECECE0443F}" srcOrd="0" destOrd="0" presId="urn:microsoft.com/office/officeart/2005/8/layout/cycle5"/>
    <dgm:cxn modelId="{135B6E12-75D5-4BAA-BD13-D2D829CA2ACB}" type="presOf" srcId="{E9D669D2-FA2A-40A2-87DE-4AE5387EF95D}" destId="{E49232A2-0CE4-4F5A-9494-983FF10F4B6C}" srcOrd="0" destOrd="0" presId="urn:microsoft.com/office/officeart/2005/8/layout/cycle5"/>
    <dgm:cxn modelId="{1B5DE4B8-DB5B-47CB-888D-FBF984AA57F5}" srcId="{51B7B97E-7FF0-4B3F-A427-DA380D5AA0D3}" destId="{A3B5DFEF-FFEF-4865-9F58-C6755AAA7248}" srcOrd="4" destOrd="0" parTransId="{2D07D943-1208-4059-A3E7-837243A91BB0}" sibTransId="{B373D873-C51B-4403-B4A3-66C05EA46498}"/>
    <dgm:cxn modelId="{CDE41B18-799D-49CF-8360-9C0C34D40396}" type="presOf" srcId="{25C40688-E1F3-4257-B104-CC42886D63E1}" destId="{C76A0AB5-2179-4CBA-8C1A-BF91B5F8E1C3}" srcOrd="0" destOrd="0" presId="urn:microsoft.com/office/officeart/2005/8/layout/cycle5"/>
    <dgm:cxn modelId="{0E761733-38BB-4ABD-9602-3B48C539C14A}" type="presOf" srcId="{46FD4BA7-28F4-48BF-8325-6F757BE4E0A5}" destId="{EFE3DBD5-F50F-4C0A-B154-A6FFDC44A4E2}" srcOrd="0" destOrd="0" presId="urn:microsoft.com/office/officeart/2005/8/layout/cycle5"/>
    <dgm:cxn modelId="{25A4EF63-B21C-4219-BF30-31395E6D53D6}" type="presOf" srcId="{AC7C5643-1E2D-43ED-9EF6-1FF6E43E3A30}" destId="{D7C87F86-129B-4B1A-9BC1-7B581714F418}" srcOrd="0" destOrd="0" presId="urn:microsoft.com/office/officeart/2005/8/layout/cycle5"/>
    <dgm:cxn modelId="{A0BAB3BB-050C-438F-99DF-9588039B9B2D}" srcId="{51B7B97E-7FF0-4B3F-A427-DA380D5AA0D3}" destId="{E9D669D2-FA2A-40A2-87DE-4AE5387EF95D}" srcOrd="5" destOrd="0" parTransId="{352C6F32-A79D-4AAD-BD3E-5B03837E8007}" sibTransId="{46FD4BA7-28F4-48BF-8325-6F757BE4E0A5}"/>
    <dgm:cxn modelId="{BB0F8E46-F2E0-40B4-AC07-54A1DAAF31E8}" type="presOf" srcId="{B0CE1AF4-5FF6-4D4D-AD72-B1EF5BC12F85}" destId="{08876939-9771-43D7-8840-A271777129B6}" srcOrd="0" destOrd="0" presId="urn:microsoft.com/office/officeart/2005/8/layout/cycle5"/>
    <dgm:cxn modelId="{F683C796-51E9-41E5-95F1-3AAF66ED5663}" type="presOf" srcId="{D00A9118-75B7-4B91-A625-11EA2BE69FBC}" destId="{B6EAC115-8EE5-4445-8E67-544684074009}" srcOrd="0" destOrd="0" presId="urn:microsoft.com/office/officeart/2005/8/layout/cycle5"/>
    <dgm:cxn modelId="{1339CFEF-4EFB-42BF-946F-E11506655037}" srcId="{51B7B97E-7FF0-4B3F-A427-DA380D5AA0D3}" destId="{CB0B3580-7CF0-41FB-9FD1-66241643B586}" srcOrd="1" destOrd="0" parTransId="{9AAD1836-1EA8-4DF0-AB2B-1B7D18888430}" sibTransId="{B0CE1AF4-5FF6-4D4D-AD72-B1EF5BC12F85}"/>
    <dgm:cxn modelId="{5BF8579B-F196-4C80-8276-E0D12B627976}" type="presOf" srcId="{D8371223-7204-4F3B-8D43-8A501ED6C1AB}" destId="{DF629074-3A27-4A5F-806C-A6C665227C63}" srcOrd="0" destOrd="0" presId="urn:microsoft.com/office/officeart/2005/8/layout/cycle5"/>
    <dgm:cxn modelId="{AF24659E-FDED-40CB-A45E-7F79B54C9481}" type="presOf" srcId="{B373D873-C51B-4403-B4A3-66C05EA46498}" destId="{BCEF34FC-6717-4980-8C74-14A9655258A8}" srcOrd="0" destOrd="0" presId="urn:microsoft.com/office/officeart/2005/8/layout/cycle5"/>
    <dgm:cxn modelId="{805EF994-76D6-4EAE-B09F-A1D807C10DBF}" type="presOf" srcId="{C672AC53-53EA-4DC9-9042-D2AD21B8A354}" destId="{083426D6-4878-45EC-A84D-14167A0E4DFC}" srcOrd="0" destOrd="0" presId="urn:microsoft.com/office/officeart/2005/8/layout/cycle5"/>
    <dgm:cxn modelId="{EB800D60-922D-41A1-9228-EF52FCA3ABBE}" type="presOf" srcId="{CB0B3580-7CF0-41FB-9FD1-66241643B586}" destId="{EC852970-C14D-4281-9B85-B1E0E54BF8FA}" srcOrd="0" destOrd="0" presId="urn:microsoft.com/office/officeart/2005/8/layout/cycle5"/>
    <dgm:cxn modelId="{92B77BF6-AE79-4A84-AE43-BAE23FF46736}" type="presOf" srcId="{4A1436A2-4591-4DD1-88B6-8380742110C6}" destId="{652ED74F-C458-4D84-8925-BE7C74321B22}" srcOrd="0" destOrd="0" presId="urn:microsoft.com/office/officeart/2005/8/layout/cycle5"/>
    <dgm:cxn modelId="{3A0E3CE0-521E-483C-907E-F7E357A0BB6E}" srcId="{51B7B97E-7FF0-4B3F-A427-DA380D5AA0D3}" destId="{AC7C5643-1E2D-43ED-9EF6-1FF6E43E3A30}" srcOrd="3" destOrd="0" parTransId="{EDDB8BE6-99E4-4F24-8C87-7DBC6EB3D381}" sibTransId="{D00A9118-75B7-4B91-A625-11EA2BE69FBC}"/>
    <dgm:cxn modelId="{351620E2-FA8B-42F1-9055-0DA5D29C2E57}" srcId="{51B7B97E-7FF0-4B3F-A427-DA380D5AA0D3}" destId="{4A1436A2-4591-4DD1-88B6-8380742110C6}" srcOrd="0" destOrd="0" parTransId="{3EAACBC4-65E7-495F-84E5-F082EC555AB8}" sibTransId="{25C40688-E1F3-4257-B104-CC42886D63E1}"/>
    <dgm:cxn modelId="{0FA21FDD-CF6A-4EDF-AD59-BA9CF25C7B9F}" type="presOf" srcId="{9E3C647E-D25A-4370-91F8-9E9F22D38737}" destId="{5A9F5502-D5E9-4327-A60F-958058D9967E}" srcOrd="0" destOrd="0" presId="urn:microsoft.com/office/officeart/2005/8/layout/cycle5"/>
    <dgm:cxn modelId="{B6287268-1DDD-444E-8B1B-26BF83BFC345}" type="presOf" srcId="{A3B5DFEF-FFEF-4865-9F58-C6755AAA7248}" destId="{A4C81296-43D7-4DBD-8587-6441D9807DEE}" srcOrd="0" destOrd="0" presId="urn:microsoft.com/office/officeart/2005/8/layout/cycle5"/>
    <dgm:cxn modelId="{0714CFDC-FDA7-4CD6-B8C3-3FBC2E955B3C}" type="presParOf" srcId="{5CFCA506-1890-4ABB-BA5C-06ECECE0443F}" destId="{652ED74F-C458-4D84-8925-BE7C74321B22}" srcOrd="0" destOrd="0" presId="urn:microsoft.com/office/officeart/2005/8/layout/cycle5"/>
    <dgm:cxn modelId="{964C00CE-67F4-4084-908D-15A3736C345E}" type="presParOf" srcId="{5CFCA506-1890-4ABB-BA5C-06ECECE0443F}" destId="{4E9DBB19-2384-4BFC-807E-24AC6045E92F}" srcOrd="1" destOrd="0" presId="urn:microsoft.com/office/officeart/2005/8/layout/cycle5"/>
    <dgm:cxn modelId="{029E5107-7C29-4C66-8162-88DD0D0826C9}" type="presParOf" srcId="{5CFCA506-1890-4ABB-BA5C-06ECECE0443F}" destId="{C76A0AB5-2179-4CBA-8C1A-BF91B5F8E1C3}" srcOrd="2" destOrd="0" presId="urn:microsoft.com/office/officeart/2005/8/layout/cycle5"/>
    <dgm:cxn modelId="{BC43C101-33F8-4038-A93F-02E2216ADFCC}" type="presParOf" srcId="{5CFCA506-1890-4ABB-BA5C-06ECECE0443F}" destId="{EC852970-C14D-4281-9B85-B1E0E54BF8FA}" srcOrd="3" destOrd="0" presId="urn:microsoft.com/office/officeart/2005/8/layout/cycle5"/>
    <dgm:cxn modelId="{53926541-0786-4089-BA36-A935B0749FDD}" type="presParOf" srcId="{5CFCA506-1890-4ABB-BA5C-06ECECE0443F}" destId="{F071454F-FDBC-46B3-A7B7-594F9E155B79}" srcOrd="4" destOrd="0" presId="urn:microsoft.com/office/officeart/2005/8/layout/cycle5"/>
    <dgm:cxn modelId="{A9C5AD7A-E7A1-496A-B2A6-285BA4CFC4C4}" type="presParOf" srcId="{5CFCA506-1890-4ABB-BA5C-06ECECE0443F}" destId="{08876939-9771-43D7-8840-A271777129B6}" srcOrd="5" destOrd="0" presId="urn:microsoft.com/office/officeart/2005/8/layout/cycle5"/>
    <dgm:cxn modelId="{6DDD1190-7A48-42C8-BB0C-D7EA7D749B06}" type="presParOf" srcId="{5CFCA506-1890-4ABB-BA5C-06ECECE0443F}" destId="{DF629074-3A27-4A5F-806C-A6C665227C63}" srcOrd="6" destOrd="0" presId="urn:microsoft.com/office/officeart/2005/8/layout/cycle5"/>
    <dgm:cxn modelId="{6167FA09-1009-49D1-89CB-59E750F7E994}" type="presParOf" srcId="{5CFCA506-1890-4ABB-BA5C-06ECECE0443F}" destId="{61CC7CC1-71E4-46EB-8FB9-050ED1E16852}" srcOrd="7" destOrd="0" presId="urn:microsoft.com/office/officeart/2005/8/layout/cycle5"/>
    <dgm:cxn modelId="{53BE0DFE-8C8C-465C-9F6D-F4AE3DB4F491}" type="presParOf" srcId="{5CFCA506-1890-4ABB-BA5C-06ECECE0443F}" destId="{5F1999ED-D11F-442C-B06C-B1590224AC21}" srcOrd="8" destOrd="0" presId="urn:microsoft.com/office/officeart/2005/8/layout/cycle5"/>
    <dgm:cxn modelId="{427A8D6B-B3B0-4579-BD77-18EC550A7AEF}" type="presParOf" srcId="{5CFCA506-1890-4ABB-BA5C-06ECECE0443F}" destId="{D7C87F86-129B-4B1A-9BC1-7B581714F418}" srcOrd="9" destOrd="0" presId="urn:microsoft.com/office/officeart/2005/8/layout/cycle5"/>
    <dgm:cxn modelId="{91CB42E6-FD3C-4536-9572-FB263DC8F10E}" type="presParOf" srcId="{5CFCA506-1890-4ABB-BA5C-06ECECE0443F}" destId="{75ECE46D-7917-4F38-A1FE-88BFE248F0D7}" srcOrd="10" destOrd="0" presId="urn:microsoft.com/office/officeart/2005/8/layout/cycle5"/>
    <dgm:cxn modelId="{B0902EE0-A92D-43BA-B4CB-55C15BEF9349}" type="presParOf" srcId="{5CFCA506-1890-4ABB-BA5C-06ECECE0443F}" destId="{B6EAC115-8EE5-4445-8E67-544684074009}" srcOrd="11" destOrd="0" presId="urn:microsoft.com/office/officeart/2005/8/layout/cycle5"/>
    <dgm:cxn modelId="{FB0F7D19-7EC8-49EB-B6BA-965E0C4DCE07}" type="presParOf" srcId="{5CFCA506-1890-4ABB-BA5C-06ECECE0443F}" destId="{A4C81296-43D7-4DBD-8587-6441D9807DEE}" srcOrd="12" destOrd="0" presId="urn:microsoft.com/office/officeart/2005/8/layout/cycle5"/>
    <dgm:cxn modelId="{5FB4DBF1-2162-432E-B679-AAAFF0CE7E04}" type="presParOf" srcId="{5CFCA506-1890-4ABB-BA5C-06ECECE0443F}" destId="{3B563E06-5262-43C8-864D-1E951677B775}" srcOrd="13" destOrd="0" presId="urn:microsoft.com/office/officeart/2005/8/layout/cycle5"/>
    <dgm:cxn modelId="{4890B821-B263-4425-B105-C4197DC8805B}" type="presParOf" srcId="{5CFCA506-1890-4ABB-BA5C-06ECECE0443F}" destId="{BCEF34FC-6717-4980-8C74-14A9655258A8}" srcOrd="14" destOrd="0" presId="urn:microsoft.com/office/officeart/2005/8/layout/cycle5"/>
    <dgm:cxn modelId="{62C7D8E3-AC9D-47AE-8D38-AA31BF839CA8}" type="presParOf" srcId="{5CFCA506-1890-4ABB-BA5C-06ECECE0443F}" destId="{E49232A2-0CE4-4F5A-9494-983FF10F4B6C}" srcOrd="15" destOrd="0" presId="urn:microsoft.com/office/officeart/2005/8/layout/cycle5"/>
    <dgm:cxn modelId="{919F2B31-79A2-4211-9168-C3C22DD74B94}" type="presParOf" srcId="{5CFCA506-1890-4ABB-BA5C-06ECECE0443F}" destId="{7C41B642-F73A-4478-A5A3-37508A6CAB38}" srcOrd="16" destOrd="0" presId="urn:microsoft.com/office/officeart/2005/8/layout/cycle5"/>
    <dgm:cxn modelId="{60E7125E-0138-4439-83FA-0072E6FEFEE5}" type="presParOf" srcId="{5CFCA506-1890-4ABB-BA5C-06ECECE0443F}" destId="{EFE3DBD5-F50F-4C0A-B154-A6FFDC44A4E2}" srcOrd="17" destOrd="0" presId="urn:microsoft.com/office/officeart/2005/8/layout/cycle5"/>
    <dgm:cxn modelId="{42F69952-7E91-493E-BACC-36C31EFD3409}" type="presParOf" srcId="{5CFCA506-1890-4ABB-BA5C-06ECECE0443F}" destId="{5A9F5502-D5E9-4327-A60F-958058D9967E}" srcOrd="18" destOrd="0" presId="urn:microsoft.com/office/officeart/2005/8/layout/cycle5"/>
    <dgm:cxn modelId="{EF8CF2F5-731D-4B1E-9B1E-D7B568054CCE}" type="presParOf" srcId="{5CFCA506-1890-4ABB-BA5C-06ECECE0443F}" destId="{5D2FDDA7-FDDE-4339-8F6E-556F96A7D7FF}" srcOrd="19" destOrd="0" presId="urn:microsoft.com/office/officeart/2005/8/layout/cycle5"/>
    <dgm:cxn modelId="{10B69642-CD2B-4B14-BBF1-C1D35FBA1096}" type="presParOf" srcId="{5CFCA506-1890-4ABB-BA5C-06ECECE0443F}" destId="{083426D6-4878-45EC-A84D-14167A0E4DFC}" srcOrd="20"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1B7B97E-7FF0-4B3F-A427-DA380D5AA0D3}" type="doc">
      <dgm:prSet loTypeId="urn:microsoft.com/office/officeart/2005/8/layout/cycle5" loCatId="cycle" qsTypeId="urn:microsoft.com/office/officeart/2005/8/quickstyle/3d1" qsCatId="3D" csTypeId="urn:microsoft.com/office/officeart/2005/8/colors/accent0_1" csCatId="mainScheme" phldr="1"/>
      <dgm:spPr/>
      <dgm:t>
        <a:bodyPr/>
        <a:lstStyle/>
        <a:p>
          <a:endParaRPr lang="en-US"/>
        </a:p>
      </dgm:t>
    </dgm:pt>
    <dgm:pt modelId="{4A1436A2-4591-4DD1-88B6-8380742110C6}">
      <dgm:prSet/>
      <dgm:spPr>
        <a:gradFill rotWithShape="0">
          <a:gsLst>
            <a:gs pos="0">
              <a:schemeClr val="tx1">
                <a:lumMod val="7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Background</a:t>
          </a:r>
        </a:p>
      </dgm:t>
    </dgm:pt>
    <dgm:pt modelId="{3EAACBC4-65E7-495F-84E5-F082EC555AB8}" type="parTrans" cxnId="{351620E2-FA8B-42F1-9055-0DA5D29C2E57}">
      <dgm:prSet/>
      <dgm:spPr/>
      <dgm:t>
        <a:bodyPr/>
        <a:lstStyle/>
        <a:p>
          <a:endParaRPr lang="en-US"/>
        </a:p>
      </dgm:t>
    </dgm:pt>
    <dgm:pt modelId="{25C40688-E1F3-4257-B104-CC42886D63E1}" type="sibTrans" cxnId="{351620E2-FA8B-42F1-9055-0DA5D29C2E57}">
      <dgm:prSet/>
      <dgm:spPr/>
      <dgm:t>
        <a:bodyPr/>
        <a:lstStyle/>
        <a:p>
          <a:endParaRPr lang="en-US"/>
        </a:p>
      </dgm:t>
    </dgm:pt>
    <dgm:pt modelId="{CB0B3580-7CF0-41FB-9FD1-66241643B586}">
      <dgm:prSet/>
      <dgm:spPr>
        <a:gradFill rotWithShape="0">
          <a:gsLst>
            <a:gs pos="0">
              <a:schemeClr val="tx1">
                <a:lumMod val="6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Objective</a:t>
          </a:r>
        </a:p>
      </dgm:t>
    </dgm:pt>
    <dgm:pt modelId="{9AAD1836-1EA8-4DF0-AB2B-1B7D18888430}" type="parTrans" cxnId="{1339CFEF-4EFB-42BF-946F-E11506655037}">
      <dgm:prSet/>
      <dgm:spPr/>
      <dgm:t>
        <a:bodyPr/>
        <a:lstStyle/>
        <a:p>
          <a:endParaRPr lang="en-US"/>
        </a:p>
      </dgm:t>
    </dgm:pt>
    <dgm:pt modelId="{B0CE1AF4-5FF6-4D4D-AD72-B1EF5BC12F85}" type="sibTrans" cxnId="{1339CFEF-4EFB-42BF-946F-E11506655037}">
      <dgm:prSet/>
      <dgm:spPr/>
      <dgm:t>
        <a:bodyPr/>
        <a:lstStyle/>
        <a:p>
          <a:endParaRPr lang="en-US"/>
        </a:p>
      </dgm:t>
    </dgm:pt>
    <dgm:pt modelId="{D8371223-7204-4F3B-8D43-8A501ED6C1AB}">
      <dgm:prSet/>
      <dgm:spPr>
        <a:gradFill rotWithShape="0">
          <a:gsLst>
            <a:gs pos="0">
              <a:schemeClr val="tx1">
                <a:lumMod val="6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Dataset</a:t>
          </a:r>
        </a:p>
      </dgm:t>
    </dgm:pt>
    <dgm:pt modelId="{094779C2-5D55-4826-B895-058F734C4911}" type="parTrans" cxnId="{232B9873-9C45-4A0E-97C6-7D4FEB925BD9}">
      <dgm:prSet/>
      <dgm:spPr/>
      <dgm:t>
        <a:bodyPr/>
        <a:lstStyle/>
        <a:p>
          <a:endParaRPr lang="en-US"/>
        </a:p>
      </dgm:t>
    </dgm:pt>
    <dgm:pt modelId="{87B2A662-D2D8-4BBE-924B-AC82978F50FE}" type="sibTrans" cxnId="{232B9873-9C45-4A0E-97C6-7D4FEB925BD9}">
      <dgm:prSet/>
      <dgm:spPr/>
      <dgm:t>
        <a:bodyPr/>
        <a:lstStyle/>
        <a:p>
          <a:endParaRPr lang="en-US"/>
        </a:p>
      </dgm:t>
    </dgm:pt>
    <dgm:pt modelId="{AC7C5643-1E2D-43ED-9EF6-1FF6E43E3A30}">
      <dgm:prSet/>
      <dgm:spPr>
        <a:gradFill rotWithShape="0">
          <a:gsLst>
            <a:gs pos="0">
              <a:schemeClr val="tx1">
                <a:lumMod val="6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Models Used</a:t>
          </a:r>
        </a:p>
      </dgm:t>
    </dgm:pt>
    <dgm:pt modelId="{EDDB8BE6-99E4-4F24-8C87-7DBC6EB3D381}" type="parTrans" cxnId="{3A0E3CE0-521E-483C-907E-F7E357A0BB6E}">
      <dgm:prSet/>
      <dgm:spPr/>
      <dgm:t>
        <a:bodyPr/>
        <a:lstStyle/>
        <a:p>
          <a:endParaRPr lang="en-US"/>
        </a:p>
      </dgm:t>
    </dgm:pt>
    <dgm:pt modelId="{D00A9118-75B7-4B91-A625-11EA2BE69FBC}" type="sibTrans" cxnId="{3A0E3CE0-521E-483C-907E-F7E357A0BB6E}">
      <dgm:prSet/>
      <dgm:spPr/>
      <dgm:t>
        <a:bodyPr/>
        <a:lstStyle/>
        <a:p>
          <a:endParaRPr lang="en-US"/>
        </a:p>
      </dgm:t>
    </dgm:pt>
    <dgm:pt modelId="{A3B5DFEF-FFEF-4865-9F58-C6755AAA7248}">
      <dgm:prSet/>
      <dgm:spPr>
        <a:solidFill>
          <a:schemeClr val="accent3">
            <a:lumMod val="40000"/>
            <a:lumOff val="60000"/>
          </a:schemeClr>
        </a:solidFill>
      </dgm:spPr>
      <dgm:t>
        <a:bodyPr/>
        <a:lstStyle/>
        <a:p>
          <a:pPr rtl="0"/>
          <a:r>
            <a:rPr lang="en-US"/>
            <a:t>Training Dataset Analysis</a:t>
          </a:r>
        </a:p>
      </dgm:t>
    </dgm:pt>
    <dgm:pt modelId="{2D07D943-1208-4059-A3E7-837243A91BB0}" type="parTrans" cxnId="{1B5DE4B8-DB5B-47CB-888D-FBF984AA57F5}">
      <dgm:prSet/>
      <dgm:spPr/>
      <dgm:t>
        <a:bodyPr/>
        <a:lstStyle/>
        <a:p>
          <a:endParaRPr lang="en-US"/>
        </a:p>
      </dgm:t>
    </dgm:pt>
    <dgm:pt modelId="{B373D873-C51B-4403-B4A3-66C05EA46498}" type="sibTrans" cxnId="{1B5DE4B8-DB5B-47CB-888D-FBF984AA57F5}">
      <dgm:prSet/>
      <dgm:spPr/>
      <dgm:t>
        <a:bodyPr/>
        <a:lstStyle/>
        <a:p>
          <a:endParaRPr lang="en-US"/>
        </a:p>
      </dgm:t>
    </dgm:pt>
    <dgm:pt modelId="{E9D669D2-FA2A-40A2-87DE-4AE5387EF95D}">
      <dgm:prSet/>
      <dgm:spPr/>
      <dgm:t>
        <a:bodyPr/>
        <a:lstStyle/>
        <a:p>
          <a:pPr rtl="0"/>
          <a:r>
            <a:rPr lang="en-US" dirty="0"/>
            <a:t>Model Analysis</a:t>
          </a:r>
        </a:p>
      </dgm:t>
    </dgm:pt>
    <dgm:pt modelId="{352C6F32-A79D-4AAD-BD3E-5B03837E8007}" type="parTrans" cxnId="{A0BAB3BB-050C-438F-99DF-9588039B9B2D}">
      <dgm:prSet/>
      <dgm:spPr/>
      <dgm:t>
        <a:bodyPr/>
        <a:lstStyle/>
        <a:p>
          <a:endParaRPr lang="en-US"/>
        </a:p>
      </dgm:t>
    </dgm:pt>
    <dgm:pt modelId="{46FD4BA7-28F4-48BF-8325-6F757BE4E0A5}" type="sibTrans" cxnId="{A0BAB3BB-050C-438F-99DF-9588039B9B2D}">
      <dgm:prSet/>
      <dgm:spPr/>
      <dgm:t>
        <a:bodyPr/>
        <a:lstStyle/>
        <a:p>
          <a:endParaRPr lang="en-US"/>
        </a:p>
      </dgm:t>
    </dgm:pt>
    <dgm:pt modelId="{9E3C647E-D25A-4370-91F8-9E9F22D38737}">
      <dgm:prSet/>
      <dgm:spPr/>
      <dgm:t>
        <a:bodyPr/>
        <a:lstStyle/>
        <a:p>
          <a:pPr rtl="0"/>
          <a:r>
            <a:rPr lang="en-US" dirty="0"/>
            <a:t>Conclusion</a:t>
          </a:r>
        </a:p>
      </dgm:t>
    </dgm:pt>
    <dgm:pt modelId="{2DB9DAEE-2643-4BB7-86DC-9B7B70773B8B}" type="parTrans" cxnId="{26B9E1BA-B138-4CE9-A1CF-458B1CC2886A}">
      <dgm:prSet/>
      <dgm:spPr/>
      <dgm:t>
        <a:bodyPr/>
        <a:lstStyle/>
        <a:p>
          <a:endParaRPr lang="en-US"/>
        </a:p>
      </dgm:t>
    </dgm:pt>
    <dgm:pt modelId="{C672AC53-53EA-4DC9-9042-D2AD21B8A354}" type="sibTrans" cxnId="{26B9E1BA-B138-4CE9-A1CF-458B1CC2886A}">
      <dgm:prSet/>
      <dgm:spPr/>
      <dgm:t>
        <a:bodyPr/>
        <a:lstStyle/>
        <a:p>
          <a:endParaRPr lang="en-US"/>
        </a:p>
      </dgm:t>
    </dgm:pt>
    <dgm:pt modelId="{5CFCA506-1890-4ABB-BA5C-06ECECE0443F}" type="pres">
      <dgm:prSet presAssocID="{51B7B97E-7FF0-4B3F-A427-DA380D5AA0D3}" presName="cycle" presStyleCnt="0">
        <dgm:presLayoutVars>
          <dgm:dir/>
          <dgm:resizeHandles val="exact"/>
        </dgm:presLayoutVars>
      </dgm:prSet>
      <dgm:spPr/>
      <dgm:t>
        <a:bodyPr/>
        <a:lstStyle/>
        <a:p>
          <a:endParaRPr lang="en-US"/>
        </a:p>
      </dgm:t>
    </dgm:pt>
    <dgm:pt modelId="{652ED74F-C458-4D84-8925-BE7C74321B22}" type="pres">
      <dgm:prSet presAssocID="{4A1436A2-4591-4DD1-88B6-8380742110C6}" presName="node" presStyleLbl="node1" presStyleIdx="0" presStyleCnt="7">
        <dgm:presLayoutVars>
          <dgm:bulletEnabled val="1"/>
        </dgm:presLayoutVars>
      </dgm:prSet>
      <dgm:spPr/>
      <dgm:t>
        <a:bodyPr/>
        <a:lstStyle/>
        <a:p>
          <a:endParaRPr lang="en-US"/>
        </a:p>
      </dgm:t>
    </dgm:pt>
    <dgm:pt modelId="{4E9DBB19-2384-4BFC-807E-24AC6045E92F}" type="pres">
      <dgm:prSet presAssocID="{4A1436A2-4591-4DD1-88B6-8380742110C6}" presName="spNode" presStyleCnt="0"/>
      <dgm:spPr/>
    </dgm:pt>
    <dgm:pt modelId="{C76A0AB5-2179-4CBA-8C1A-BF91B5F8E1C3}" type="pres">
      <dgm:prSet presAssocID="{25C40688-E1F3-4257-B104-CC42886D63E1}" presName="sibTrans" presStyleLbl="sibTrans1D1" presStyleIdx="0" presStyleCnt="7"/>
      <dgm:spPr/>
      <dgm:t>
        <a:bodyPr/>
        <a:lstStyle/>
        <a:p>
          <a:endParaRPr lang="en-US"/>
        </a:p>
      </dgm:t>
    </dgm:pt>
    <dgm:pt modelId="{EC852970-C14D-4281-9B85-B1E0E54BF8FA}" type="pres">
      <dgm:prSet presAssocID="{CB0B3580-7CF0-41FB-9FD1-66241643B586}" presName="node" presStyleLbl="node1" presStyleIdx="1" presStyleCnt="7">
        <dgm:presLayoutVars>
          <dgm:bulletEnabled val="1"/>
        </dgm:presLayoutVars>
      </dgm:prSet>
      <dgm:spPr/>
      <dgm:t>
        <a:bodyPr/>
        <a:lstStyle/>
        <a:p>
          <a:endParaRPr lang="en-US"/>
        </a:p>
      </dgm:t>
    </dgm:pt>
    <dgm:pt modelId="{F071454F-FDBC-46B3-A7B7-594F9E155B79}" type="pres">
      <dgm:prSet presAssocID="{CB0B3580-7CF0-41FB-9FD1-66241643B586}" presName="spNode" presStyleCnt="0"/>
      <dgm:spPr/>
    </dgm:pt>
    <dgm:pt modelId="{08876939-9771-43D7-8840-A271777129B6}" type="pres">
      <dgm:prSet presAssocID="{B0CE1AF4-5FF6-4D4D-AD72-B1EF5BC12F85}" presName="sibTrans" presStyleLbl="sibTrans1D1" presStyleIdx="1" presStyleCnt="7"/>
      <dgm:spPr/>
      <dgm:t>
        <a:bodyPr/>
        <a:lstStyle/>
        <a:p>
          <a:endParaRPr lang="en-US"/>
        </a:p>
      </dgm:t>
    </dgm:pt>
    <dgm:pt modelId="{DF629074-3A27-4A5F-806C-A6C665227C63}" type="pres">
      <dgm:prSet presAssocID="{D8371223-7204-4F3B-8D43-8A501ED6C1AB}" presName="node" presStyleLbl="node1" presStyleIdx="2" presStyleCnt="7">
        <dgm:presLayoutVars>
          <dgm:bulletEnabled val="1"/>
        </dgm:presLayoutVars>
      </dgm:prSet>
      <dgm:spPr/>
      <dgm:t>
        <a:bodyPr/>
        <a:lstStyle/>
        <a:p>
          <a:endParaRPr lang="en-US"/>
        </a:p>
      </dgm:t>
    </dgm:pt>
    <dgm:pt modelId="{61CC7CC1-71E4-46EB-8FB9-050ED1E16852}" type="pres">
      <dgm:prSet presAssocID="{D8371223-7204-4F3B-8D43-8A501ED6C1AB}" presName="spNode" presStyleCnt="0"/>
      <dgm:spPr/>
    </dgm:pt>
    <dgm:pt modelId="{5F1999ED-D11F-442C-B06C-B1590224AC21}" type="pres">
      <dgm:prSet presAssocID="{87B2A662-D2D8-4BBE-924B-AC82978F50FE}" presName="sibTrans" presStyleLbl="sibTrans1D1" presStyleIdx="2" presStyleCnt="7"/>
      <dgm:spPr/>
      <dgm:t>
        <a:bodyPr/>
        <a:lstStyle/>
        <a:p>
          <a:endParaRPr lang="en-US"/>
        </a:p>
      </dgm:t>
    </dgm:pt>
    <dgm:pt modelId="{D7C87F86-129B-4B1A-9BC1-7B581714F418}" type="pres">
      <dgm:prSet presAssocID="{AC7C5643-1E2D-43ED-9EF6-1FF6E43E3A30}" presName="node" presStyleLbl="node1" presStyleIdx="3" presStyleCnt="7">
        <dgm:presLayoutVars>
          <dgm:bulletEnabled val="1"/>
        </dgm:presLayoutVars>
      </dgm:prSet>
      <dgm:spPr/>
      <dgm:t>
        <a:bodyPr/>
        <a:lstStyle/>
        <a:p>
          <a:endParaRPr lang="en-US"/>
        </a:p>
      </dgm:t>
    </dgm:pt>
    <dgm:pt modelId="{75ECE46D-7917-4F38-A1FE-88BFE248F0D7}" type="pres">
      <dgm:prSet presAssocID="{AC7C5643-1E2D-43ED-9EF6-1FF6E43E3A30}" presName="spNode" presStyleCnt="0"/>
      <dgm:spPr/>
    </dgm:pt>
    <dgm:pt modelId="{B6EAC115-8EE5-4445-8E67-544684074009}" type="pres">
      <dgm:prSet presAssocID="{D00A9118-75B7-4B91-A625-11EA2BE69FBC}" presName="sibTrans" presStyleLbl="sibTrans1D1" presStyleIdx="3" presStyleCnt="7"/>
      <dgm:spPr/>
      <dgm:t>
        <a:bodyPr/>
        <a:lstStyle/>
        <a:p>
          <a:endParaRPr lang="en-US"/>
        </a:p>
      </dgm:t>
    </dgm:pt>
    <dgm:pt modelId="{A4C81296-43D7-4DBD-8587-6441D9807DEE}" type="pres">
      <dgm:prSet presAssocID="{A3B5DFEF-FFEF-4865-9F58-C6755AAA7248}" presName="node" presStyleLbl="node1" presStyleIdx="4" presStyleCnt="7">
        <dgm:presLayoutVars>
          <dgm:bulletEnabled val="1"/>
        </dgm:presLayoutVars>
      </dgm:prSet>
      <dgm:spPr/>
      <dgm:t>
        <a:bodyPr/>
        <a:lstStyle/>
        <a:p>
          <a:endParaRPr lang="en-US"/>
        </a:p>
      </dgm:t>
    </dgm:pt>
    <dgm:pt modelId="{3B563E06-5262-43C8-864D-1E951677B775}" type="pres">
      <dgm:prSet presAssocID="{A3B5DFEF-FFEF-4865-9F58-C6755AAA7248}" presName="spNode" presStyleCnt="0"/>
      <dgm:spPr/>
    </dgm:pt>
    <dgm:pt modelId="{BCEF34FC-6717-4980-8C74-14A9655258A8}" type="pres">
      <dgm:prSet presAssocID="{B373D873-C51B-4403-B4A3-66C05EA46498}" presName="sibTrans" presStyleLbl="sibTrans1D1" presStyleIdx="4" presStyleCnt="7"/>
      <dgm:spPr/>
      <dgm:t>
        <a:bodyPr/>
        <a:lstStyle/>
        <a:p>
          <a:endParaRPr lang="en-US"/>
        </a:p>
      </dgm:t>
    </dgm:pt>
    <dgm:pt modelId="{E49232A2-0CE4-4F5A-9494-983FF10F4B6C}" type="pres">
      <dgm:prSet presAssocID="{E9D669D2-FA2A-40A2-87DE-4AE5387EF95D}" presName="node" presStyleLbl="node1" presStyleIdx="5" presStyleCnt="7">
        <dgm:presLayoutVars>
          <dgm:bulletEnabled val="1"/>
        </dgm:presLayoutVars>
      </dgm:prSet>
      <dgm:spPr/>
      <dgm:t>
        <a:bodyPr/>
        <a:lstStyle/>
        <a:p>
          <a:endParaRPr lang="en-US"/>
        </a:p>
      </dgm:t>
    </dgm:pt>
    <dgm:pt modelId="{7C41B642-F73A-4478-A5A3-37508A6CAB38}" type="pres">
      <dgm:prSet presAssocID="{E9D669D2-FA2A-40A2-87DE-4AE5387EF95D}" presName="spNode" presStyleCnt="0"/>
      <dgm:spPr/>
    </dgm:pt>
    <dgm:pt modelId="{EFE3DBD5-F50F-4C0A-B154-A6FFDC44A4E2}" type="pres">
      <dgm:prSet presAssocID="{46FD4BA7-28F4-48BF-8325-6F757BE4E0A5}" presName="sibTrans" presStyleLbl="sibTrans1D1" presStyleIdx="5" presStyleCnt="7"/>
      <dgm:spPr/>
      <dgm:t>
        <a:bodyPr/>
        <a:lstStyle/>
        <a:p>
          <a:endParaRPr lang="en-US"/>
        </a:p>
      </dgm:t>
    </dgm:pt>
    <dgm:pt modelId="{5A9F5502-D5E9-4327-A60F-958058D9967E}" type="pres">
      <dgm:prSet presAssocID="{9E3C647E-D25A-4370-91F8-9E9F22D38737}" presName="node" presStyleLbl="node1" presStyleIdx="6" presStyleCnt="7">
        <dgm:presLayoutVars>
          <dgm:bulletEnabled val="1"/>
        </dgm:presLayoutVars>
      </dgm:prSet>
      <dgm:spPr/>
      <dgm:t>
        <a:bodyPr/>
        <a:lstStyle/>
        <a:p>
          <a:endParaRPr lang="en-US"/>
        </a:p>
      </dgm:t>
    </dgm:pt>
    <dgm:pt modelId="{5D2FDDA7-FDDE-4339-8F6E-556F96A7D7FF}" type="pres">
      <dgm:prSet presAssocID="{9E3C647E-D25A-4370-91F8-9E9F22D38737}" presName="spNode" presStyleCnt="0"/>
      <dgm:spPr/>
    </dgm:pt>
    <dgm:pt modelId="{083426D6-4878-45EC-A84D-14167A0E4DFC}" type="pres">
      <dgm:prSet presAssocID="{C672AC53-53EA-4DC9-9042-D2AD21B8A354}" presName="sibTrans" presStyleLbl="sibTrans1D1" presStyleIdx="6" presStyleCnt="7"/>
      <dgm:spPr/>
      <dgm:t>
        <a:bodyPr/>
        <a:lstStyle/>
        <a:p>
          <a:endParaRPr lang="en-US"/>
        </a:p>
      </dgm:t>
    </dgm:pt>
  </dgm:ptLst>
  <dgm:cxnLst>
    <dgm:cxn modelId="{26B9E1BA-B138-4CE9-A1CF-458B1CC2886A}" srcId="{51B7B97E-7FF0-4B3F-A427-DA380D5AA0D3}" destId="{9E3C647E-D25A-4370-91F8-9E9F22D38737}" srcOrd="6" destOrd="0" parTransId="{2DB9DAEE-2643-4BB7-86DC-9B7B70773B8B}" sibTransId="{C672AC53-53EA-4DC9-9042-D2AD21B8A354}"/>
    <dgm:cxn modelId="{5823450F-C534-4F59-BC1B-D219929D1280}" type="presOf" srcId="{87B2A662-D2D8-4BBE-924B-AC82978F50FE}" destId="{5F1999ED-D11F-442C-B06C-B1590224AC21}" srcOrd="0" destOrd="0" presId="urn:microsoft.com/office/officeart/2005/8/layout/cycle5"/>
    <dgm:cxn modelId="{232B9873-9C45-4A0E-97C6-7D4FEB925BD9}" srcId="{51B7B97E-7FF0-4B3F-A427-DA380D5AA0D3}" destId="{D8371223-7204-4F3B-8D43-8A501ED6C1AB}" srcOrd="2" destOrd="0" parTransId="{094779C2-5D55-4826-B895-058F734C4911}" sibTransId="{87B2A662-D2D8-4BBE-924B-AC82978F50FE}"/>
    <dgm:cxn modelId="{B5C2817A-A247-4BB0-A7C9-7C2E7EB3C401}" type="presOf" srcId="{51B7B97E-7FF0-4B3F-A427-DA380D5AA0D3}" destId="{5CFCA506-1890-4ABB-BA5C-06ECECE0443F}" srcOrd="0" destOrd="0" presId="urn:microsoft.com/office/officeart/2005/8/layout/cycle5"/>
    <dgm:cxn modelId="{135B6E12-75D5-4BAA-BD13-D2D829CA2ACB}" type="presOf" srcId="{E9D669D2-FA2A-40A2-87DE-4AE5387EF95D}" destId="{E49232A2-0CE4-4F5A-9494-983FF10F4B6C}" srcOrd="0" destOrd="0" presId="urn:microsoft.com/office/officeart/2005/8/layout/cycle5"/>
    <dgm:cxn modelId="{1B5DE4B8-DB5B-47CB-888D-FBF984AA57F5}" srcId="{51B7B97E-7FF0-4B3F-A427-DA380D5AA0D3}" destId="{A3B5DFEF-FFEF-4865-9F58-C6755AAA7248}" srcOrd="4" destOrd="0" parTransId="{2D07D943-1208-4059-A3E7-837243A91BB0}" sibTransId="{B373D873-C51B-4403-B4A3-66C05EA46498}"/>
    <dgm:cxn modelId="{CDE41B18-799D-49CF-8360-9C0C34D40396}" type="presOf" srcId="{25C40688-E1F3-4257-B104-CC42886D63E1}" destId="{C76A0AB5-2179-4CBA-8C1A-BF91B5F8E1C3}" srcOrd="0" destOrd="0" presId="urn:microsoft.com/office/officeart/2005/8/layout/cycle5"/>
    <dgm:cxn modelId="{0E761733-38BB-4ABD-9602-3B48C539C14A}" type="presOf" srcId="{46FD4BA7-28F4-48BF-8325-6F757BE4E0A5}" destId="{EFE3DBD5-F50F-4C0A-B154-A6FFDC44A4E2}" srcOrd="0" destOrd="0" presId="urn:microsoft.com/office/officeart/2005/8/layout/cycle5"/>
    <dgm:cxn modelId="{25A4EF63-B21C-4219-BF30-31395E6D53D6}" type="presOf" srcId="{AC7C5643-1E2D-43ED-9EF6-1FF6E43E3A30}" destId="{D7C87F86-129B-4B1A-9BC1-7B581714F418}" srcOrd="0" destOrd="0" presId="urn:microsoft.com/office/officeart/2005/8/layout/cycle5"/>
    <dgm:cxn modelId="{A0BAB3BB-050C-438F-99DF-9588039B9B2D}" srcId="{51B7B97E-7FF0-4B3F-A427-DA380D5AA0D3}" destId="{E9D669D2-FA2A-40A2-87DE-4AE5387EF95D}" srcOrd="5" destOrd="0" parTransId="{352C6F32-A79D-4AAD-BD3E-5B03837E8007}" sibTransId="{46FD4BA7-28F4-48BF-8325-6F757BE4E0A5}"/>
    <dgm:cxn modelId="{BB0F8E46-F2E0-40B4-AC07-54A1DAAF31E8}" type="presOf" srcId="{B0CE1AF4-5FF6-4D4D-AD72-B1EF5BC12F85}" destId="{08876939-9771-43D7-8840-A271777129B6}" srcOrd="0" destOrd="0" presId="urn:microsoft.com/office/officeart/2005/8/layout/cycle5"/>
    <dgm:cxn modelId="{F683C796-51E9-41E5-95F1-3AAF66ED5663}" type="presOf" srcId="{D00A9118-75B7-4B91-A625-11EA2BE69FBC}" destId="{B6EAC115-8EE5-4445-8E67-544684074009}" srcOrd="0" destOrd="0" presId="urn:microsoft.com/office/officeart/2005/8/layout/cycle5"/>
    <dgm:cxn modelId="{1339CFEF-4EFB-42BF-946F-E11506655037}" srcId="{51B7B97E-7FF0-4B3F-A427-DA380D5AA0D3}" destId="{CB0B3580-7CF0-41FB-9FD1-66241643B586}" srcOrd="1" destOrd="0" parTransId="{9AAD1836-1EA8-4DF0-AB2B-1B7D18888430}" sibTransId="{B0CE1AF4-5FF6-4D4D-AD72-B1EF5BC12F85}"/>
    <dgm:cxn modelId="{5BF8579B-F196-4C80-8276-E0D12B627976}" type="presOf" srcId="{D8371223-7204-4F3B-8D43-8A501ED6C1AB}" destId="{DF629074-3A27-4A5F-806C-A6C665227C63}" srcOrd="0" destOrd="0" presId="urn:microsoft.com/office/officeart/2005/8/layout/cycle5"/>
    <dgm:cxn modelId="{AF24659E-FDED-40CB-A45E-7F79B54C9481}" type="presOf" srcId="{B373D873-C51B-4403-B4A3-66C05EA46498}" destId="{BCEF34FC-6717-4980-8C74-14A9655258A8}" srcOrd="0" destOrd="0" presId="urn:microsoft.com/office/officeart/2005/8/layout/cycle5"/>
    <dgm:cxn modelId="{805EF994-76D6-4EAE-B09F-A1D807C10DBF}" type="presOf" srcId="{C672AC53-53EA-4DC9-9042-D2AD21B8A354}" destId="{083426D6-4878-45EC-A84D-14167A0E4DFC}" srcOrd="0" destOrd="0" presId="urn:microsoft.com/office/officeart/2005/8/layout/cycle5"/>
    <dgm:cxn modelId="{EB800D60-922D-41A1-9228-EF52FCA3ABBE}" type="presOf" srcId="{CB0B3580-7CF0-41FB-9FD1-66241643B586}" destId="{EC852970-C14D-4281-9B85-B1E0E54BF8FA}" srcOrd="0" destOrd="0" presId="urn:microsoft.com/office/officeart/2005/8/layout/cycle5"/>
    <dgm:cxn modelId="{92B77BF6-AE79-4A84-AE43-BAE23FF46736}" type="presOf" srcId="{4A1436A2-4591-4DD1-88B6-8380742110C6}" destId="{652ED74F-C458-4D84-8925-BE7C74321B22}" srcOrd="0" destOrd="0" presId="urn:microsoft.com/office/officeart/2005/8/layout/cycle5"/>
    <dgm:cxn modelId="{3A0E3CE0-521E-483C-907E-F7E357A0BB6E}" srcId="{51B7B97E-7FF0-4B3F-A427-DA380D5AA0D3}" destId="{AC7C5643-1E2D-43ED-9EF6-1FF6E43E3A30}" srcOrd="3" destOrd="0" parTransId="{EDDB8BE6-99E4-4F24-8C87-7DBC6EB3D381}" sibTransId="{D00A9118-75B7-4B91-A625-11EA2BE69FBC}"/>
    <dgm:cxn modelId="{351620E2-FA8B-42F1-9055-0DA5D29C2E57}" srcId="{51B7B97E-7FF0-4B3F-A427-DA380D5AA0D3}" destId="{4A1436A2-4591-4DD1-88B6-8380742110C6}" srcOrd="0" destOrd="0" parTransId="{3EAACBC4-65E7-495F-84E5-F082EC555AB8}" sibTransId="{25C40688-E1F3-4257-B104-CC42886D63E1}"/>
    <dgm:cxn modelId="{0FA21FDD-CF6A-4EDF-AD59-BA9CF25C7B9F}" type="presOf" srcId="{9E3C647E-D25A-4370-91F8-9E9F22D38737}" destId="{5A9F5502-D5E9-4327-A60F-958058D9967E}" srcOrd="0" destOrd="0" presId="urn:microsoft.com/office/officeart/2005/8/layout/cycle5"/>
    <dgm:cxn modelId="{B6287268-1DDD-444E-8B1B-26BF83BFC345}" type="presOf" srcId="{A3B5DFEF-FFEF-4865-9F58-C6755AAA7248}" destId="{A4C81296-43D7-4DBD-8587-6441D9807DEE}" srcOrd="0" destOrd="0" presId="urn:microsoft.com/office/officeart/2005/8/layout/cycle5"/>
    <dgm:cxn modelId="{0714CFDC-FDA7-4CD6-B8C3-3FBC2E955B3C}" type="presParOf" srcId="{5CFCA506-1890-4ABB-BA5C-06ECECE0443F}" destId="{652ED74F-C458-4D84-8925-BE7C74321B22}" srcOrd="0" destOrd="0" presId="urn:microsoft.com/office/officeart/2005/8/layout/cycle5"/>
    <dgm:cxn modelId="{964C00CE-67F4-4084-908D-15A3736C345E}" type="presParOf" srcId="{5CFCA506-1890-4ABB-BA5C-06ECECE0443F}" destId="{4E9DBB19-2384-4BFC-807E-24AC6045E92F}" srcOrd="1" destOrd="0" presId="urn:microsoft.com/office/officeart/2005/8/layout/cycle5"/>
    <dgm:cxn modelId="{029E5107-7C29-4C66-8162-88DD0D0826C9}" type="presParOf" srcId="{5CFCA506-1890-4ABB-BA5C-06ECECE0443F}" destId="{C76A0AB5-2179-4CBA-8C1A-BF91B5F8E1C3}" srcOrd="2" destOrd="0" presId="urn:microsoft.com/office/officeart/2005/8/layout/cycle5"/>
    <dgm:cxn modelId="{BC43C101-33F8-4038-A93F-02E2216ADFCC}" type="presParOf" srcId="{5CFCA506-1890-4ABB-BA5C-06ECECE0443F}" destId="{EC852970-C14D-4281-9B85-B1E0E54BF8FA}" srcOrd="3" destOrd="0" presId="urn:microsoft.com/office/officeart/2005/8/layout/cycle5"/>
    <dgm:cxn modelId="{53926541-0786-4089-BA36-A935B0749FDD}" type="presParOf" srcId="{5CFCA506-1890-4ABB-BA5C-06ECECE0443F}" destId="{F071454F-FDBC-46B3-A7B7-594F9E155B79}" srcOrd="4" destOrd="0" presId="urn:microsoft.com/office/officeart/2005/8/layout/cycle5"/>
    <dgm:cxn modelId="{A9C5AD7A-E7A1-496A-B2A6-285BA4CFC4C4}" type="presParOf" srcId="{5CFCA506-1890-4ABB-BA5C-06ECECE0443F}" destId="{08876939-9771-43D7-8840-A271777129B6}" srcOrd="5" destOrd="0" presId="urn:microsoft.com/office/officeart/2005/8/layout/cycle5"/>
    <dgm:cxn modelId="{6DDD1190-7A48-42C8-BB0C-D7EA7D749B06}" type="presParOf" srcId="{5CFCA506-1890-4ABB-BA5C-06ECECE0443F}" destId="{DF629074-3A27-4A5F-806C-A6C665227C63}" srcOrd="6" destOrd="0" presId="urn:microsoft.com/office/officeart/2005/8/layout/cycle5"/>
    <dgm:cxn modelId="{6167FA09-1009-49D1-89CB-59E750F7E994}" type="presParOf" srcId="{5CFCA506-1890-4ABB-BA5C-06ECECE0443F}" destId="{61CC7CC1-71E4-46EB-8FB9-050ED1E16852}" srcOrd="7" destOrd="0" presId="urn:microsoft.com/office/officeart/2005/8/layout/cycle5"/>
    <dgm:cxn modelId="{53BE0DFE-8C8C-465C-9F6D-F4AE3DB4F491}" type="presParOf" srcId="{5CFCA506-1890-4ABB-BA5C-06ECECE0443F}" destId="{5F1999ED-D11F-442C-B06C-B1590224AC21}" srcOrd="8" destOrd="0" presId="urn:microsoft.com/office/officeart/2005/8/layout/cycle5"/>
    <dgm:cxn modelId="{427A8D6B-B3B0-4579-BD77-18EC550A7AEF}" type="presParOf" srcId="{5CFCA506-1890-4ABB-BA5C-06ECECE0443F}" destId="{D7C87F86-129B-4B1A-9BC1-7B581714F418}" srcOrd="9" destOrd="0" presId="urn:microsoft.com/office/officeart/2005/8/layout/cycle5"/>
    <dgm:cxn modelId="{91CB42E6-FD3C-4536-9572-FB263DC8F10E}" type="presParOf" srcId="{5CFCA506-1890-4ABB-BA5C-06ECECE0443F}" destId="{75ECE46D-7917-4F38-A1FE-88BFE248F0D7}" srcOrd="10" destOrd="0" presId="urn:microsoft.com/office/officeart/2005/8/layout/cycle5"/>
    <dgm:cxn modelId="{B0902EE0-A92D-43BA-B4CB-55C15BEF9349}" type="presParOf" srcId="{5CFCA506-1890-4ABB-BA5C-06ECECE0443F}" destId="{B6EAC115-8EE5-4445-8E67-544684074009}" srcOrd="11" destOrd="0" presId="urn:microsoft.com/office/officeart/2005/8/layout/cycle5"/>
    <dgm:cxn modelId="{FB0F7D19-7EC8-49EB-B6BA-965E0C4DCE07}" type="presParOf" srcId="{5CFCA506-1890-4ABB-BA5C-06ECECE0443F}" destId="{A4C81296-43D7-4DBD-8587-6441D9807DEE}" srcOrd="12" destOrd="0" presId="urn:microsoft.com/office/officeart/2005/8/layout/cycle5"/>
    <dgm:cxn modelId="{5FB4DBF1-2162-432E-B679-AAAFF0CE7E04}" type="presParOf" srcId="{5CFCA506-1890-4ABB-BA5C-06ECECE0443F}" destId="{3B563E06-5262-43C8-864D-1E951677B775}" srcOrd="13" destOrd="0" presId="urn:microsoft.com/office/officeart/2005/8/layout/cycle5"/>
    <dgm:cxn modelId="{4890B821-B263-4425-B105-C4197DC8805B}" type="presParOf" srcId="{5CFCA506-1890-4ABB-BA5C-06ECECE0443F}" destId="{BCEF34FC-6717-4980-8C74-14A9655258A8}" srcOrd="14" destOrd="0" presId="urn:microsoft.com/office/officeart/2005/8/layout/cycle5"/>
    <dgm:cxn modelId="{62C7D8E3-AC9D-47AE-8D38-AA31BF839CA8}" type="presParOf" srcId="{5CFCA506-1890-4ABB-BA5C-06ECECE0443F}" destId="{E49232A2-0CE4-4F5A-9494-983FF10F4B6C}" srcOrd="15" destOrd="0" presId="urn:microsoft.com/office/officeart/2005/8/layout/cycle5"/>
    <dgm:cxn modelId="{919F2B31-79A2-4211-9168-C3C22DD74B94}" type="presParOf" srcId="{5CFCA506-1890-4ABB-BA5C-06ECECE0443F}" destId="{7C41B642-F73A-4478-A5A3-37508A6CAB38}" srcOrd="16" destOrd="0" presId="urn:microsoft.com/office/officeart/2005/8/layout/cycle5"/>
    <dgm:cxn modelId="{60E7125E-0138-4439-83FA-0072E6FEFEE5}" type="presParOf" srcId="{5CFCA506-1890-4ABB-BA5C-06ECECE0443F}" destId="{EFE3DBD5-F50F-4C0A-B154-A6FFDC44A4E2}" srcOrd="17" destOrd="0" presId="urn:microsoft.com/office/officeart/2005/8/layout/cycle5"/>
    <dgm:cxn modelId="{42F69952-7E91-493E-BACC-36C31EFD3409}" type="presParOf" srcId="{5CFCA506-1890-4ABB-BA5C-06ECECE0443F}" destId="{5A9F5502-D5E9-4327-A60F-958058D9967E}" srcOrd="18" destOrd="0" presId="urn:microsoft.com/office/officeart/2005/8/layout/cycle5"/>
    <dgm:cxn modelId="{EF8CF2F5-731D-4B1E-9B1E-D7B568054CCE}" type="presParOf" srcId="{5CFCA506-1890-4ABB-BA5C-06ECECE0443F}" destId="{5D2FDDA7-FDDE-4339-8F6E-556F96A7D7FF}" srcOrd="19" destOrd="0" presId="urn:microsoft.com/office/officeart/2005/8/layout/cycle5"/>
    <dgm:cxn modelId="{10B69642-CD2B-4B14-BBF1-C1D35FBA1096}" type="presParOf" srcId="{5CFCA506-1890-4ABB-BA5C-06ECECE0443F}" destId="{083426D6-4878-45EC-A84D-14167A0E4DFC}" srcOrd="20" destOrd="0" presId="urn:microsoft.com/office/officeart/2005/8/layout/cycle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1B7B97E-7FF0-4B3F-A427-DA380D5AA0D3}" type="doc">
      <dgm:prSet loTypeId="urn:microsoft.com/office/officeart/2005/8/layout/cycle5" loCatId="cycle" qsTypeId="urn:microsoft.com/office/officeart/2005/8/quickstyle/3d1" qsCatId="3D" csTypeId="urn:microsoft.com/office/officeart/2005/8/colors/accent0_1" csCatId="mainScheme" phldr="1"/>
      <dgm:spPr/>
      <dgm:t>
        <a:bodyPr/>
        <a:lstStyle/>
        <a:p>
          <a:endParaRPr lang="en-US"/>
        </a:p>
      </dgm:t>
    </dgm:pt>
    <dgm:pt modelId="{4A1436A2-4591-4DD1-88B6-8380742110C6}">
      <dgm:prSet/>
      <dgm:spPr>
        <a:gradFill rotWithShape="0">
          <a:gsLst>
            <a:gs pos="0">
              <a:schemeClr val="tx1">
                <a:lumMod val="7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Background</a:t>
          </a:r>
        </a:p>
      </dgm:t>
    </dgm:pt>
    <dgm:pt modelId="{3EAACBC4-65E7-495F-84E5-F082EC555AB8}" type="parTrans" cxnId="{351620E2-FA8B-42F1-9055-0DA5D29C2E57}">
      <dgm:prSet/>
      <dgm:spPr/>
      <dgm:t>
        <a:bodyPr/>
        <a:lstStyle/>
        <a:p>
          <a:endParaRPr lang="en-US"/>
        </a:p>
      </dgm:t>
    </dgm:pt>
    <dgm:pt modelId="{25C40688-E1F3-4257-B104-CC42886D63E1}" type="sibTrans" cxnId="{351620E2-FA8B-42F1-9055-0DA5D29C2E57}">
      <dgm:prSet/>
      <dgm:spPr/>
      <dgm:t>
        <a:bodyPr/>
        <a:lstStyle/>
        <a:p>
          <a:endParaRPr lang="en-US"/>
        </a:p>
      </dgm:t>
    </dgm:pt>
    <dgm:pt modelId="{CB0B3580-7CF0-41FB-9FD1-66241643B586}">
      <dgm:prSet/>
      <dgm:spPr>
        <a:gradFill rotWithShape="0">
          <a:gsLst>
            <a:gs pos="0">
              <a:schemeClr val="tx1">
                <a:lumMod val="6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Objective</a:t>
          </a:r>
        </a:p>
      </dgm:t>
    </dgm:pt>
    <dgm:pt modelId="{9AAD1836-1EA8-4DF0-AB2B-1B7D18888430}" type="parTrans" cxnId="{1339CFEF-4EFB-42BF-946F-E11506655037}">
      <dgm:prSet/>
      <dgm:spPr/>
      <dgm:t>
        <a:bodyPr/>
        <a:lstStyle/>
        <a:p>
          <a:endParaRPr lang="en-US"/>
        </a:p>
      </dgm:t>
    </dgm:pt>
    <dgm:pt modelId="{B0CE1AF4-5FF6-4D4D-AD72-B1EF5BC12F85}" type="sibTrans" cxnId="{1339CFEF-4EFB-42BF-946F-E11506655037}">
      <dgm:prSet/>
      <dgm:spPr/>
      <dgm:t>
        <a:bodyPr/>
        <a:lstStyle/>
        <a:p>
          <a:endParaRPr lang="en-US"/>
        </a:p>
      </dgm:t>
    </dgm:pt>
    <dgm:pt modelId="{D8371223-7204-4F3B-8D43-8A501ED6C1AB}">
      <dgm:prSet/>
      <dgm:spPr>
        <a:gradFill rotWithShape="0">
          <a:gsLst>
            <a:gs pos="0">
              <a:schemeClr val="tx1">
                <a:lumMod val="6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Dataset</a:t>
          </a:r>
        </a:p>
      </dgm:t>
    </dgm:pt>
    <dgm:pt modelId="{094779C2-5D55-4826-B895-058F734C4911}" type="parTrans" cxnId="{232B9873-9C45-4A0E-97C6-7D4FEB925BD9}">
      <dgm:prSet/>
      <dgm:spPr/>
      <dgm:t>
        <a:bodyPr/>
        <a:lstStyle/>
        <a:p>
          <a:endParaRPr lang="en-US"/>
        </a:p>
      </dgm:t>
    </dgm:pt>
    <dgm:pt modelId="{87B2A662-D2D8-4BBE-924B-AC82978F50FE}" type="sibTrans" cxnId="{232B9873-9C45-4A0E-97C6-7D4FEB925BD9}">
      <dgm:prSet/>
      <dgm:spPr/>
      <dgm:t>
        <a:bodyPr/>
        <a:lstStyle/>
        <a:p>
          <a:endParaRPr lang="en-US"/>
        </a:p>
      </dgm:t>
    </dgm:pt>
    <dgm:pt modelId="{AC7C5643-1E2D-43ED-9EF6-1FF6E43E3A30}">
      <dgm:prSet/>
      <dgm:spPr>
        <a:gradFill rotWithShape="0">
          <a:gsLst>
            <a:gs pos="0">
              <a:schemeClr val="tx1">
                <a:lumMod val="6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Models Used</a:t>
          </a:r>
        </a:p>
      </dgm:t>
    </dgm:pt>
    <dgm:pt modelId="{EDDB8BE6-99E4-4F24-8C87-7DBC6EB3D381}" type="parTrans" cxnId="{3A0E3CE0-521E-483C-907E-F7E357A0BB6E}">
      <dgm:prSet/>
      <dgm:spPr/>
      <dgm:t>
        <a:bodyPr/>
        <a:lstStyle/>
        <a:p>
          <a:endParaRPr lang="en-US"/>
        </a:p>
      </dgm:t>
    </dgm:pt>
    <dgm:pt modelId="{D00A9118-75B7-4B91-A625-11EA2BE69FBC}" type="sibTrans" cxnId="{3A0E3CE0-521E-483C-907E-F7E357A0BB6E}">
      <dgm:prSet/>
      <dgm:spPr/>
      <dgm:t>
        <a:bodyPr/>
        <a:lstStyle/>
        <a:p>
          <a:endParaRPr lang="en-US"/>
        </a:p>
      </dgm:t>
    </dgm:pt>
    <dgm:pt modelId="{A3B5DFEF-FFEF-4865-9F58-C6755AAA7248}">
      <dgm:prSet/>
      <dgm:spPr>
        <a:solidFill>
          <a:schemeClr val="accent3">
            <a:lumMod val="40000"/>
            <a:lumOff val="60000"/>
          </a:schemeClr>
        </a:solidFill>
      </dgm:spPr>
      <dgm:t>
        <a:bodyPr/>
        <a:lstStyle/>
        <a:p>
          <a:pPr rtl="0"/>
          <a:r>
            <a:rPr lang="en-US"/>
            <a:t>Training Dataset Analysis</a:t>
          </a:r>
        </a:p>
      </dgm:t>
    </dgm:pt>
    <dgm:pt modelId="{2D07D943-1208-4059-A3E7-837243A91BB0}" type="parTrans" cxnId="{1B5DE4B8-DB5B-47CB-888D-FBF984AA57F5}">
      <dgm:prSet/>
      <dgm:spPr/>
      <dgm:t>
        <a:bodyPr/>
        <a:lstStyle/>
        <a:p>
          <a:endParaRPr lang="en-US"/>
        </a:p>
      </dgm:t>
    </dgm:pt>
    <dgm:pt modelId="{B373D873-C51B-4403-B4A3-66C05EA46498}" type="sibTrans" cxnId="{1B5DE4B8-DB5B-47CB-888D-FBF984AA57F5}">
      <dgm:prSet/>
      <dgm:spPr/>
      <dgm:t>
        <a:bodyPr/>
        <a:lstStyle/>
        <a:p>
          <a:endParaRPr lang="en-US"/>
        </a:p>
      </dgm:t>
    </dgm:pt>
    <dgm:pt modelId="{E9D669D2-FA2A-40A2-87DE-4AE5387EF95D}">
      <dgm:prSet/>
      <dgm:spPr/>
      <dgm:t>
        <a:bodyPr/>
        <a:lstStyle/>
        <a:p>
          <a:pPr rtl="0"/>
          <a:r>
            <a:rPr lang="en-US" dirty="0"/>
            <a:t>Model Analysis</a:t>
          </a:r>
        </a:p>
      </dgm:t>
    </dgm:pt>
    <dgm:pt modelId="{352C6F32-A79D-4AAD-BD3E-5B03837E8007}" type="parTrans" cxnId="{A0BAB3BB-050C-438F-99DF-9588039B9B2D}">
      <dgm:prSet/>
      <dgm:spPr/>
      <dgm:t>
        <a:bodyPr/>
        <a:lstStyle/>
        <a:p>
          <a:endParaRPr lang="en-US"/>
        </a:p>
      </dgm:t>
    </dgm:pt>
    <dgm:pt modelId="{46FD4BA7-28F4-48BF-8325-6F757BE4E0A5}" type="sibTrans" cxnId="{A0BAB3BB-050C-438F-99DF-9588039B9B2D}">
      <dgm:prSet/>
      <dgm:spPr/>
      <dgm:t>
        <a:bodyPr/>
        <a:lstStyle/>
        <a:p>
          <a:endParaRPr lang="en-US"/>
        </a:p>
      </dgm:t>
    </dgm:pt>
    <dgm:pt modelId="{9E3C647E-D25A-4370-91F8-9E9F22D38737}">
      <dgm:prSet/>
      <dgm:spPr/>
      <dgm:t>
        <a:bodyPr/>
        <a:lstStyle/>
        <a:p>
          <a:pPr rtl="0"/>
          <a:r>
            <a:rPr lang="en-US" dirty="0"/>
            <a:t>Conclusion</a:t>
          </a:r>
        </a:p>
      </dgm:t>
    </dgm:pt>
    <dgm:pt modelId="{2DB9DAEE-2643-4BB7-86DC-9B7B70773B8B}" type="parTrans" cxnId="{26B9E1BA-B138-4CE9-A1CF-458B1CC2886A}">
      <dgm:prSet/>
      <dgm:spPr/>
      <dgm:t>
        <a:bodyPr/>
        <a:lstStyle/>
        <a:p>
          <a:endParaRPr lang="en-US"/>
        </a:p>
      </dgm:t>
    </dgm:pt>
    <dgm:pt modelId="{C672AC53-53EA-4DC9-9042-D2AD21B8A354}" type="sibTrans" cxnId="{26B9E1BA-B138-4CE9-A1CF-458B1CC2886A}">
      <dgm:prSet/>
      <dgm:spPr/>
      <dgm:t>
        <a:bodyPr/>
        <a:lstStyle/>
        <a:p>
          <a:endParaRPr lang="en-US"/>
        </a:p>
      </dgm:t>
    </dgm:pt>
    <dgm:pt modelId="{5CFCA506-1890-4ABB-BA5C-06ECECE0443F}" type="pres">
      <dgm:prSet presAssocID="{51B7B97E-7FF0-4B3F-A427-DA380D5AA0D3}" presName="cycle" presStyleCnt="0">
        <dgm:presLayoutVars>
          <dgm:dir/>
          <dgm:resizeHandles val="exact"/>
        </dgm:presLayoutVars>
      </dgm:prSet>
      <dgm:spPr/>
      <dgm:t>
        <a:bodyPr/>
        <a:lstStyle/>
        <a:p>
          <a:endParaRPr lang="en-US"/>
        </a:p>
      </dgm:t>
    </dgm:pt>
    <dgm:pt modelId="{652ED74F-C458-4D84-8925-BE7C74321B22}" type="pres">
      <dgm:prSet presAssocID="{4A1436A2-4591-4DD1-88B6-8380742110C6}" presName="node" presStyleLbl="node1" presStyleIdx="0" presStyleCnt="7">
        <dgm:presLayoutVars>
          <dgm:bulletEnabled val="1"/>
        </dgm:presLayoutVars>
      </dgm:prSet>
      <dgm:spPr/>
      <dgm:t>
        <a:bodyPr/>
        <a:lstStyle/>
        <a:p>
          <a:endParaRPr lang="en-US"/>
        </a:p>
      </dgm:t>
    </dgm:pt>
    <dgm:pt modelId="{4E9DBB19-2384-4BFC-807E-24AC6045E92F}" type="pres">
      <dgm:prSet presAssocID="{4A1436A2-4591-4DD1-88B6-8380742110C6}" presName="spNode" presStyleCnt="0"/>
      <dgm:spPr/>
    </dgm:pt>
    <dgm:pt modelId="{C76A0AB5-2179-4CBA-8C1A-BF91B5F8E1C3}" type="pres">
      <dgm:prSet presAssocID="{25C40688-E1F3-4257-B104-CC42886D63E1}" presName="sibTrans" presStyleLbl="sibTrans1D1" presStyleIdx="0" presStyleCnt="7"/>
      <dgm:spPr/>
      <dgm:t>
        <a:bodyPr/>
        <a:lstStyle/>
        <a:p>
          <a:endParaRPr lang="en-US"/>
        </a:p>
      </dgm:t>
    </dgm:pt>
    <dgm:pt modelId="{EC852970-C14D-4281-9B85-B1E0E54BF8FA}" type="pres">
      <dgm:prSet presAssocID="{CB0B3580-7CF0-41FB-9FD1-66241643B586}" presName="node" presStyleLbl="node1" presStyleIdx="1" presStyleCnt="7">
        <dgm:presLayoutVars>
          <dgm:bulletEnabled val="1"/>
        </dgm:presLayoutVars>
      </dgm:prSet>
      <dgm:spPr/>
      <dgm:t>
        <a:bodyPr/>
        <a:lstStyle/>
        <a:p>
          <a:endParaRPr lang="en-US"/>
        </a:p>
      </dgm:t>
    </dgm:pt>
    <dgm:pt modelId="{F071454F-FDBC-46B3-A7B7-594F9E155B79}" type="pres">
      <dgm:prSet presAssocID="{CB0B3580-7CF0-41FB-9FD1-66241643B586}" presName="spNode" presStyleCnt="0"/>
      <dgm:spPr/>
    </dgm:pt>
    <dgm:pt modelId="{08876939-9771-43D7-8840-A271777129B6}" type="pres">
      <dgm:prSet presAssocID="{B0CE1AF4-5FF6-4D4D-AD72-B1EF5BC12F85}" presName="sibTrans" presStyleLbl="sibTrans1D1" presStyleIdx="1" presStyleCnt="7"/>
      <dgm:spPr/>
      <dgm:t>
        <a:bodyPr/>
        <a:lstStyle/>
        <a:p>
          <a:endParaRPr lang="en-US"/>
        </a:p>
      </dgm:t>
    </dgm:pt>
    <dgm:pt modelId="{DF629074-3A27-4A5F-806C-A6C665227C63}" type="pres">
      <dgm:prSet presAssocID="{D8371223-7204-4F3B-8D43-8A501ED6C1AB}" presName="node" presStyleLbl="node1" presStyleIdx="2" presStyleCnt="7">
        <dgm:presLayoutVars>
          <dgm:bulletEnabled val="1"/>
        </dgm:presLayoutVars>
      </dgm:prSet>
      <dgm:spPr/>
      <dgm:t>
        <a:bodyPr/>
        <a:lstStyle/>
        <a:p>
          <a:endParaRPr lang="en-US"/>
        </a:p>
      </dgm:t>
    </dgm:pt>
    <dgm:pt modelId="{61CC7CC1-71E4-46EB-8FB9-050ED1E16852}" type="pres">
      <dgm:prSet presAssocID="{D8371223-7204-4F3B-8D43-8A501ED6C1AB}" presName="spNode" presStyleCnt="0"/>
      <dgm:spPr/>
    </dgm:pt>
    <dgm:pt modelId="{5F1999ED-D11F-442C-B06C-B1590224AC21}" type="pres">
      <dgm:prSet presAssocID="{87B2A662-D2D8-4BBE-924B-AC82978F50FE}" presName="sibTrans" presStyleLbl="sibTrans1D1" presStyleIdx="2" presStyleCnt="7"/>
      <dgm:spPr/>
      <dgm:t>
        <a:bodyPr/>
        <a:lstStyle/>
        <a:p>
          <a:endParaRPr lang="en-US"/>
        </a:p>
      </dgm:t>
    </dgm:pt>
    <dgm:pt modelId="{D7C87F86-129B-4B1A-9BC1-7B581714F418}" type="pres">
      <dgm:prSet presAssocID="{AC7C5643-1E2D-43ED-9EF6-1FF6E43E3A30}" presName="node" presStyleLbl="node1" presStyleIdx="3" presStyleCnt="7">
        <dgm:presLayoutVars>
          <dgm:bulletEnabled val="1"/>
        </dgm:presLayoutVars>
      </dgm:prSet>
      <dgm:spPr/>
      <dgm:t>
        <a:bodyPr/>
        <a:lstStyle/>
        <a:p>
          <a:endParaRPr lang="en-US"/>
        </a:p>
      </dgm:t>
    </dgm:pt>
    <dgm:pt modelId="{75ECE46D-7917-4F38-A1FE-88BFE248F0D7}" type="pres">
      <dgm:prSet presAssocID="{AC7C5643-1E2D-43ED-9EF6-1FF6E43E3A30}" presName="spNode" presStyleCnt="0"/>
      <dgm:spPr/>
    </dgm:pt>
    <dgm:pt modelId="{B6EAC115-8EE5-4445-8E67-544684074009}" type="pres">
      <dgm:prSet presAssocID="{D00A9118-75B7-4B91-A625-11EA2BE69FBC}" presName="sibTrans" presStyleLbl="sibTrans1D1" presStyleIdx="3" presStyleCnt="7"/>
      <dgm:spPr/>
      <dgm:t>
        <a:bodyPr/>
        <a:lstStyle/>
        <a:p>
          <a:endParaRPr lang="en-US"/>
        </a:p>
      </dgm:t>
    </dgm:pt>
    <dgm:pt modelId="{A4C81296-43D7-4DBD-8587-6441D9807DEE}" type="pres">
      <dgm:prSet presAssocID="{A3B5DFEF-FFEF-4865-9F58-C6755AAA7248}" presName="node" presStyleLbl="node1" presStyleIdx="4" presStyleCnt="7">
        <dgm:presLayoutVars>
          <dgm:bulletEnabled val="1"/>
        </dgm:presLayoutVars>
      </dgm:prSet>
      <dgm:spPr/>
      <dgm:t>
        <a:bodyPr/>
        <a:lstStyle/>
        <a:p>
          <a:endParaRPr lang="en-US"/>
        </a:p>
      </dgm:t>
    </dgm:pt>
    <dgm:pt modelId="{3B563E06-5262-43C8-864D-1E951677B775}" type="pres">
      <dgm:prSet presAssocID="{A3B5DFEF-FFEF-4865-9F58-C6755AAA7248}" presName="spNode" presStyleCnt="0"/>
      <dgm:spPr/>
    </dgm:pt>
    <dgm:pt modelId="{BCEF34FC-6717-4980-8C74-14A9655258A8}" type="pres">
      <dgm:prSet presAssocID="{B373D873-C51B-4403-B4A3-66C05EA46498}" presName="sibTrans" presStyleLbl="sibTrans1D1" presStyleIdx="4" presStyleCnt="7"/>
      <dgm:spPr/>
      <dgm:t>
        <a:bodyPr/>
        <a:lstStyle/>
        <a:p>
          <a:endParaRPr lang="en-US"/>
        </a:p>
      </dgm:t>
    </dgm:pt>
    <dgm:pt modelId="{E49232A2-0CE4-4F5A-9494-983FF10F4B6C}" type="pres">
      <dgm:prSet presAssocID="{E9D669D2-FA2A-40A2-87DE-4AE5387EF95D}" presName="node" presStyleLbl="node1" presStyleIdx="5" presStyleCnt="7">
        <dgm:presLayoutVars>
          <dgm:bulletEnabled val="1"/>
        </dgm:presLayoutVars>
      </dgm:prSet>
      <dgm:spPr/>
      <dgm:t>
        <a:bodyPr/>
        <a:lstStyle/>
        <a:p>
          <a:endParaRPr lang="en-US"/>
        </a:p>
      </dgm:t>
    </dgm:pt>
    <dgm:pt modelId="{7C41B642-F73A-4478-A5A3-37508A6CAB38}" type="pres">
      <dgm:prSet presAssocID="{E9D669D2-FA2A-40A2-87DE-4AE5387EF95D}" presName="spNode" presStyleCnt="0"/>
      <dgm:spPr/>
    </dgm:pt>
    <dgm:pt modelId="{EFE3DBD5-F50F-4C0A-B154-A6FFDC44A4E2}" type="pres">
      <dgm:prSet presAssocID="{46FD4BA7-28F4-48BF-8325-6F757BE4E0A5}" presName="sibTrans" presStyleLbl="sibTrans1D1" presStyleIdx="5" presStyleCnt="7"/>
      <dgm:spPr/>
      <dgm:t>
        <a:bodyPr/>
        <a:lstStyle/>
        <a:p>
          <a:endParaRPr lang="en-US"/>
        </a:p>
      </dgm:t>
    </dgm:pt>
    <dgm:pt modelId="{5A9F5502-D5E9-4327-A60F-958058D9967E}" type="pres">
      <dgm:prSet presAssocID="{9E3C647E-D25A-4370-91F8-9E9F22D38737}" presName="node" presStyleLbl="node1" presStyleIdx="6" presStyleCnt="7">
        <dgm:presLayoutVars>
          <dgm:bulletEnabled val="1"/>
        </dgm:presLayoutVars>
      </dgm:prSet>
      <dgm:spPr/>
      <dgm:t>
        <a:bodyPr/>
        <a:lstStyle/>
        <a:p>
          <a:endParaRPr lang="en-US"/>
        </a:p>
      </dgm:t>
    </dgm:pt>
    <dgm:pt modelId="{5D2FDDA7-FDDE-4339-8F6E-556F96A7D7FF}" type="pres">
      <dgm:prSet presAssocID="{9E3C647E-D25A-4370-91F8-9E9F22D38737}" presName="spNode" presStyleCnt="0"/>
      <dgm:spPr/>
    </dgm:pt>
    <dgm:pt modelId="{083426D6-4878-45EC-A84D-14167A0E4DFC}" type="pres">
      <dgm:prSet presAssocID="{C672AC53-53EA-4DC9-9042-D2AD21B8A354}" presName="sibTrans" presStyleLbl="sibTrans1D1" presStyleIdx="6" presStyleCnt="7"/>
      <dgm:spPr/>
      <dgm:t>
        <a:bodyPr/>
        <a:lstStyle/>
        <a:p>
          <a:endParaRPr lang="en-US"/>
        </a:p>
      </dgm:t>
    </dgm:pt>
  </dgm:ptLst>
  <dgm:cxnLst>
    <dgm:cxn modelId="{26B9E1BA-B138-4CE9-A1CF-458B1CC2886A}" srcId="{51B7B97E-7FF0-4B3F-A427-DA380D5AA0D3}" destId="{9E3C647E-D25A-4370-91F8-9E9F22D38737}" srcOrd="6" destOrd="0" parTransId="{2DB9DAEE-2643-4BB7-86DC-9B7B70773B8B}" sibTransId="{C672AC53-53EA-4DC9-9042-D2AD21B8A354}"/>
    <dgm:cxn modelId="{5823450F-C534-4F59-BC1B-D219929D1280}" type="presOf" srcId="{87B2A662-D2D8-4BBE-924B-AC82978F50FE}" destId="{5F1999ED-D11F-442C-B06C-B1590224AC21}" srcOrd="0" destOrd="0" presId="urn:microsoft.com/office/officeart/2005/8/layout/cycle5"/>
    <dgm:cxn modelId="{232B9873-9C45-4A0E-97C6-7D4FEB925BD9}" srcId="{51B7B97E-7FF0-4B3F-A427-DA380D5AA0D3}" destId="{D8371223-7204-4F3B-8D43-8A501ED6C1AB}" srcOrd="2" destOrd="0" parTransId="{094779C2-5D55-4826-B895-058F734C4911}" sibTransId="{87B2A662-D2D8-4BBE-924B-AC82978F50FE}"/>
    <dgm:cxn modelId="{B5C2817A-A247-4BB0-A7C9-7C2E7EB3C401}" type="presOf" srcId="{51B7B97E-7FF0-4B3F-A427-DA380D5AA0D3}" destId="{5CFCA506-1890-4ABB-BA5C-06ECECE0443F}" srcOrd="0" destOrd="0" presId="urn:microsoft.com/office/officeart/2005/8/layout/cycle5"/>
    <dgm:cxn modelId="{135B6E12-75D5-4BAA-BD13-D2D829CA2ACB}" type="presOf" srcId="{E9D669D2-FA2A-40A2-87DE-4AE5387EF95D}" destId="{E49232A2-0CE4-4F5A-9494-983FF10F4B6C}" srcOrd="0" destOrd="0" presId="urn:microsoft.com/office/officeart/2005/8/layout/cycle5"/>
    <dgm:cxn modelId="{1B5DE4B8-DB5B-47CB-888D-FBF984AA57F5}" srcId="{51B7B97E-7FF0-4B3F-A427-DA380D5AA0D3}" destId="{A3B5DFEF-FFEF-4865-9F58-C6755AAA7248}" srcOrd="4" destOrd="0" parTransId="{2D07D943-1208-4059-A3E7-837243A91BB0}" sibTransId="{B373D873-C51B-4403-B4A3-66C05EA46498}"/>
    <dgm:cxn modelId="{CDE41B18-799D-49CF-8360-9C0C34D40396}" type="presOf" srcId="{25C40688-E1F3-4257-B104-CC42886D63E1}" destId="{C76A0AB5-2179-4CBA-8C1A-BF91B5F8E1C3}" srcOrd="0" destOrd="0" presId="urn:microsoft.com/office/officeart/2005/8/layout/cycle5"/>
    <dgm:cxn modelId="{0E761733-38BB-4ABD-9602-3B48C539C14A}" type="presOf" srcId="{46FD4BA7-28F4-48BF-8325-6F757BE4E0A5}" destId="{EFE3DBD5-F50F-4C0A-B154-A6FFDC44A4E2}" srcOrd="0" destOrd="0" presId="urn:microsoft.com/office/officeart/2005/8/layout/cycle5"/>
    <dgm:cxn modelId="{25A4EF63-B21C-4219-BF30-31395E6D53D6}" type="presOf" srcId="{AC7C5643-1E2D-43ED-9EF6-1FF6E43E3A30}" destId="{D7C87F86-129B-4B1A-9BC1-7B581714F418}" srcOrd="0" destOrd="0" presId="urn:microsoft.com/office/officeart/2005/8/layout/cycle5"/>
    <dgm:cxn modelId="{A0BAB3BB-050C-438F-99DF-9588039B9B2D}" srcId="{51B7B97E-7FF0-4B3F-A427-DA380D5AA0D3}" destId="{E9D669D2-FA2A-40A2-87DE-4AE5387EF95D}" srcOrd="5" destOrd="0" parTransId="{352C6F32-A79D-4AAD-BD3E-5B03837E8007}" sibTransId="{46FD4BA7-28F4-48BF-8325-6F757BE4E0A5}"/>
    <dgm:cxn modelId="{BB0F8E46-F2E0-40B4-AC07-54A1DAAF31E8}" type="presOf" srcId="{B0CE1AF4-5FF6-4D4D-AD72-B1EF5BC12F85}" destId="{08876939-9771-43D7-8840-A271777129B6}" srcOrd="0" destOrd="0" presId="urn:microsoft.com/office/officeart/2005/8/layout/cycle5"/>
    <dgm:cxn modelId="{F683C796-51E9-41E5-95F1-3AAF66ED5663}" type="presOf" srcId="{D00A9118-75B7-4B91-A625-11EA2BE69FBC}" destId="{B6EAC115-8EE5-4445-8E67-544684074009}" srcOrd="0" destOrd="0" presId="urn:microsoft.com/office/officeart/2005/8/layout/cycle5"/>
    <dgm:cxn modelId="{1339CFEF-4EFB-42BF-946F-E11506655037}" srcId="{51B7B97E-7FF0-4B3F-A427-DA380D5AA0D3}" destId="{CB0B3580-7CF0-41FB-9FD1-66241643B586}" srcOrd="1" destOrd="0" parTransId="{9AAD1836-1EA8-4DF0-AB2B-1B7D18888430}" sibTransId="{B0CE1AF4-5FF6-4D4D-AD72-B1EF5BC12F85}"/>
    <dgm:cxn modelId="{5BF8579B-F196-4C80-8276-E0D12B627976}" type="presOf" srcId="{D8371223-7204-4F3B-8D43-8A501ED6C1AB}" destId="{DF629074-3A27-4A5F-806C-A6C665227C63}" srcOrd="0" destOrd="0" presId="urn:microsoft.com/office/officeart/2005/8/layout/cycle5"/>
    <dgm:cxn modelId="{AF24659E-FDED-40CB-A45E-7F79B54C9481}" type="presOf" srcId="{B373D873-C51B-4403-B4A3-66C05EA46498}" destId="{BCEF34FC-6717-4980-8C74-14A9655258A8}" srcOrd="0" destOrd="0" presId="urn:microsoft.com/office/officeart/2005/8/layout/cycle5"/>
    <dgm:cxn modelId="{805EF994-76D6-4EAE-B09F-A1D807C10DBF}" type="presOf" srcId="{C672AC53-53EA-4DC9-9042-D2AD21B8A354}" destId="{083426D6-4878-45EC-A84D-14167A0E4DFC}" srcOrd="0" destOrd="0" presId="urn:microsoft.com/office/officeart/2005/8/layout/cycle5"/>
    <dgm:cxn modelId="{EB800D60-922D-41A1-9228-EF52FCA3ABBE}" type="presOf" srcId="{CB0B3580-7CF0-41FB-9FD1-66241643B586}" destId="{EC852970-C14D-4281-9B85-B1E0E54BF8FA}" srcOrd="0" destOrd="0" presId="urn:microsoft.com/office/officeart/2005/8/layout/cycle5"/>
    <dgm:cxn modelId="{92B77BF6-AE79-4A84-AE43-BAE23FF46736}" type="presOf" srcId="{4A1436A2-4591-4DD1-88B6-8380742110C6}" destId="{652ED74F-C458-4D84-8925-BE7C74321B22}" srcOrd="0" destOrd="0" presId="urn:microsoft.com/office/officeart/2005/8/layout/cycle5"/>
    <dgm:cxn modelId="{3A0E3CE0-521E-483C-907E-F7E357A0BB6E}" srcId="{51B7B97E-7FF0-4B3F-A427-DA380D5AA0D3}" destId="{AC7C5643-1E2D-43ED-9EF6-1FF6E43E3A30}" srcOrd="3" destOrd="0" parTransId="{EDDB8BE6-99E4-4F24-8C87-7DBC6EB3D381}" sibTransId="{D00A9118-75B7-4B91-A625-11EA2BE69FBC}"/>
    <dgm:cxn modelId="{351620E2-FA8B-42F1-9055-0DA5D29C2E57}" srcId="{51B7B97E-7FF0-4B3F-A427-DA380D5AA0D3}" destId="{4A1436A2-4591-4DD1-88B6-8380742110C6}" srcOrd="0" destOrd="0" parTransId="{3EAACBC4-65E7-495F-84E5-F082EC555AB8}" sibTransId="{25C40688-E1F3-4257-B104-CC42886D63E1}"/>
    <dgm:cxn modelId="{0FA21FDD-CF6A-4EDF-AD59-BA9CF25C7B9F}" type="presOf" srcId="{9E3C647E-D25A-4370-91F8-9E9F22D38737}" destId="{5A9F5502-D5E9-4327-A60F-958058D9967E}" srcOrd="0" destOrd="0" presId="urn:microsoft.com/office/officeart/2005/8/layout/cycle5"/>
    <dgm:cxn modelId="{B6287268-1DDD-444E-8B1B-26BF83BFC345}" type="presOf" srcId="{A3B5DFEF-FFEF-4865-9F58-C6755AAA7248}" destId="{A4C81296-43D7-4DBD-8587-6441D9807DEE}" srcOrd="0" destOrd="0" presId="urn:microsoft.com/office/officeart/2005/8/layout/cycle5"/>
    <dgm:cxn modelId="{0714CFDC-FDA7-4CD6-B8C3-3FBC2E955B3C}" type="presParOf" srcId="{5CFCA506-1890-4ABB-BA5C-06ECECE0443F}" destId="{652ED74F-C458-4D84-8925-BE7C74321B22}" srcOrd="0" destOrd="0" presId="urn:microsoft.com/office/officeart/2005/8/layout/cycle5"/>
    <dgm:cxn modelId="{964C00CE-67F4-4084-908D-15A3736C345E}" type="presParOf" srcId="{5CFCA506-1890-4ABB-BA5C-06ECECE0443F}" destId="{4E9DBB19-2384-4BFC-807E-24AC6045E92F}" srcOrd="1" destOrd="0" presId="urn:microsoft.com/office/officeart/2005/8/layout/cycle5"/>
    <dgm:cxn modelId="{029E5107-7C29-4C66-8162-88DD0D0826C9}" type="presParOf" srcId="{5CFCA506-1890-4ABB-BA5C-06ECECE0443F}" destId="{C76A0AB5-2179-4CBA-8C1A-BF91B5F8E1C3}" srcOrd="2" destOrd="0" presId="urn:microsoft.com/office/officeart/2005/8/layout/cycle5"/>
    <dgm:cxn modelId="{BC43C101-33F8-4038-A93F-02E2216ADFCC}" type="presParOf" srcId="{5CFCA506-1890-4ABB-BA5C-06ECECE0443F}" destId="{EC852970-C14D-4281-9B85-B1E0E54BF8FA}" srcOrd="3" destOrd="0" presId="urn:microsoft.com/office/officeart/2005/8/layout/cycle5"/>
    <dgm:cxn modelId="{53926541-0786-4089-BA36-A935B0749FDD}" type="presParOf" srcId="{5CFCA506-1890-4ABB-BA5C-06ECECE0443F}" destId="{F071454F-FDBC-46B3-A7B7-594F9E155B79}" srcOrd="4" destOrd="0" presId="urn:microsoft.com/office/officeart/2005/8/layout/cycle5"/>
    <dgm:cxn modelId="{A9C5AD7A-E7A1-496A-B2A6-285BA4CFC4C4}" type="presParOf" srcId="{5CFCA506-1890-4ABB-BA5C-06ECECE0443F}" destId="{08876939-9771-43D7-8840-A271777129B6}" srcOrd="5" destOrd="0" presId="urn:microsoft.com/office/officeart/2005/8/layout/cycle5"/>
    <dgm:cxn modelId="{6DDD1190-7A48-42C8-BB0C-D7EA7D749B06}" type="presParOf" srcId="{5CFCA506-1890-4ABB-BA5C-06ECECE0443F}" destId="{DF629074-3A27-4A5F-806C-A6C665227C63}" srcOrd="6" destOrd="0" presId="urn:microsoft.com/office/officeart/2005/8/layout/cycle5"/>
    <dgm:cxn modelId="{6167FA09-1009-49D1-89CB-59E750F7E994}" type="presParOf" srcId="{5CFCA506-1890-4ABB-BA5C-06ECECE0443F}" destId="{61CC7CC1-71E4-46EB-8FB9-050ED1E16852}" srcOrd="7" destOrd="0" presId="urn:microsoft.com/office/officeart/2005/8/layout/cycle5"/>
    <dgm:cxn modelId="{53BE0DFE-8C8C-465C-9F6D-F4AE3DB4F491}" type="presParOf" srcId="{5CFCA506-1890-4ABB-BA5C-06ECECE0443F}" destId="{5F1999ED-D11F-442C-B06C-B1590224AC21}" srcOrd="8" destOrd="0" presId="urn:microsoft.com/office/officeart/2005/8/layout/cycle5"/>
    <dgm:cxn modelId="{427A8D6B-B3B0-4579-BD77-18EC550A7AEF}" type="presParOf" srcId="{5CFCA506-1890-4ABB-BA5C-06ECECE0443F}" destId="{D7C87F86-129B-4B1A-9BC1-7B581714F418}" srcOrd="9" destOrd="0" presId="urn:microsoft.com/office/officeart/2005/8/layout/cycle5"/>
    <dgm:cxn modelId="{91CB42E6-FD3C-4536-9572-FB263DC8F10E}" type="presParOf" srcId="{5CFCA506-1890-4ABB-BA5C-06ECECE0443F}" destId="{75ECE46D-7917-4F38-A1FE-88BFE248F0D7}" srcOrd="10" destOrd="0" presId="urn:microsoft.com/office/officeart/2005/8/layout/cycle5"/>
    <dgm:cxn modelId="{B0902EE0-A92D-43BA-B4CB-55C15BEF9349}" type="presParOf" srcId="{5CFCA506-1890-4ABB-BA5C-06ECECE0443F}" destId="{B6EAC115-8EE5-4445-8E67-544684074009}" srcOrd="11" destOrd="0" presId="urn:microsoft.com/office/officeart/2005/8/layout/cycle5"/>
    <dgm:cxn modelId="{FB0F7D19-7EC8-49EB-B6BA-965E0C4DCE07}" type="presParOf" srcId="{5CFCA506-1890-4ABB-BA5C-06ECECE0443F}" destId="{A4C81296-43D7-4DBD-8587-6441D9807DEE}" srcOrd="12" destOrd="0" presId="urn:microsoft.com/office/officeart/2005/8/layout/cycle5"/>
    <dgm:cxn modelId="{5FB4DBF1-2162-432E-B679-AAAFF0CE7E04}" type="presParOf" srcId="{5CFCA506-1890-4ABB-BA5C-06ECECE0443F}" destId="{3B563E06-5262-43C8-864D-1E951677B775}" srcOrd="13" destOrd="0" presId="urn:microsoft.com/office/officeart/2005/8/layout/cycle5"/>
    <dgm:cxn modelId="{4890B821-B263-4425-B105-C4197DC8805B}" type="presParOf" srcId="{5CFCA506-1890-4ABB-BA5C-06ECECE0443F}" destId="{BCEF34FC-6717-4980-8C74-14A9655258A8}" srcOrd="14" destOrd="0" presId="urn:microsoft.com/office/officeart/2005/8/layout/cycle5"/>
    <dgm:cxn modelId="{62C7D8E3-AC9D-47AE-8D38-AA31BF839CA8}" type="presParOf" srcId="{5CFCA506-1890-4ABB-BA5C-06ECECE0443F}" destId="{E49232A2-0CE4-4F5A-9494-983FF10F4B6C}" srcOrd="15" destOrd="0" presId="urn:microsoft.com/office/officeart/2005/8/layout/cycle5"/>
    <dgm:cxn modelId="{919F2B31-79A2-4211-9168-C3C22DD74B94}" type="presParOf" srcId="{5CFCA506-1890-4ABB-BA5C-06ECECE0443F}" destId="{7C41B642-F73A-4478-A5A3-37508A6CAB38}" srcOrd="16" destOrd="0" presId="urn:microsoft.com/office/officeart/2005/8/layout/cycle5"/>
    <dgm:cxn modelId="{60E7125E-0138-4439-83FA-0072E6FEFEE5}" type="presParOf" srcId="{5CFCA506-1890-4ABB-BA5C-06ECECE0443F}" destId="{EFE3DBD5-F50F-4C0A-B154-A6FFDC44A4E2}" srcOrd="17" destOrd="0" presId="urn:microsoft.com/office/officeart/2005/8/layout/cycle5"/>
    <dgm:cxn modelId="{42F69952-7E91-493E-BACC-36C31EFD3409}" type="presParOf" srcId="{5CFCA506-1890-4ABB-BA5C-06ECECE0443F}" destId="{5A9F5502-D5E9-4327-A60F-958058D9967E}" srcOrd="18" destOrd="0" presId="urn:microsoft.com/office/officeart/2005/8/layout/cycle5"/>
    <dgm:cxn modelId="{EF8CF2F5-731D-4B1E-9B1E-D7B568054CCE}" type="presParOf" srcId="{5CFCA506-1890-4ABB-BA5C-06ECECE0443F}" destId="{5D2FDDA7-FDDE-4339-8F6E-556F96A7D7FF}" srcOrd="19" destOrd="0" presId="urn:microsoft.com/office/officeart/2005/8/layout/cycle5"/>
    <dgm:cxn modelId="{10B69642-CD2B-4B14-BBF1-C1D35FBA1096}" type="presParOf" srcId="{5CFCA506-1890-4ABB-BA5C-06ECECE0443F}" destId="{083426D6-4878-45EC-A84D-14167A0E4DFC}" srcOrd="20" destOrd="0" presId="urn:microsoft.com/office/officeart/2005/8/layout/cycle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1B7B97E-7FF0-4B3F-A427-DA380D5AA0D3}" type="doc">
      <dgm:prSet loTypeId="urn:microsoft.com/office/officeart/2005/8/layout/cycle5" loCatId="cycle" qsTypeId="urn:microsoft.com/office/officeart/2005/8/quickstyle/3d1" qsCatId="3D" csTypeId="urn:microsoft.com/office/officeart/2005/8/colors/accent0_1" csCatId="mainScheme" phldr="1"/>
      <dgm:spPr/>
      <dgm:t>
        <a:bodyPr/>
        <a:lstStyle/>
        <a:p>
          <a:endParaRPr lang="en-US"/>
        </a:p>
      </dgm:t>
    </dgm:pt>
    <dgm:pt modelId="{4A1436A2-4591-4DD1-88B6-8380742110C6}">
      <dgm:prSet/>
      <dgm:spPr>
        <a:gradFill rotWithShape="0">
          <a:gsLst>
            <a:gs pos="0">
              <a:schemeClr val="tx1">
                <a:lumMod val="7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Background</a:t>
          </a:r>
        </a:p>
      </dgm:t>
    </dgm:pt>
    <dgm:pt modelId="{3EAACBC4-65E7-495F-84E5-F082EC555AB8}" type="parTrans" cxnId="{351620E2-FA8B-42F1-9055-0DA5D29C2E57}">
      <dgm:prSet/>
      <dgm:spPr/>
      <dgm:t>
        <a:bodyPr/>
        <a:lstStyle/>
        <a:p>
          <a:endParaRPr lang="en-US"/>
        </a:p>
      </dgm:t>
    </dgm:pt>
    <dgm:pt modelId="{25C40688-E1F3-4257-B104-CC42886D63E1}" type="sibTrans" cxnId="{351620E2-FA8B-42F1-9055-0DA5D29C2E57}">
      <dgm:prSet/>
      <dgm:spPr/>
      <dgm:t>
        <a:bodyPr/>
        <a:lstStyle/>
        <a:p>
          <a:endParaRPr lang="en-US"/>
        </a:p>
      </dgm:t>
    </dgm:pt>
    <dgm:pt modelId="{CB0B3580-7CF0-41FB-9FD1-66241643B586}">
      <dgm:prSet/>
      <dgm:spPr>
        <a:gradFill rotWithShape="0">
          <a:gsLst>
            <a:gs pos="0">
              <a:schemeClr val="tx1">
                <a:lumMod val="6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Objective</a:t>
          </a:r>
        </a:p>
      </dgm:t>
    </dgm:pt>
    <dgm:pt modelId="{9AAD1836-1EA8-4DF0-AB2B-1B7D18888430}" type="parTrans" cxnId="{1339CFEF-4EFB-42BF-946F-E11506655037}">
      <dgm:prSet/>
      <dgm:spPr/>
      <dgm:t>
        <a:bodyPr/>
        <a:lstStyle/>
        <a:p>
          <a:endParaRPr lang="en-US"/>
        </a:p>
      </dgm:t>
    </dgm:pt>
    <dgm:pt modelId="{B0CE1AF4-5FF6-4D4D-AD72-B1EF5BC12F85}" type="sibTrans" cxnId="{1339CFEF-4EFB-42BF-946F-E11506655037}">
      <dgm:prSet/>
      <dgm:spPr/>
      <dgm:t>
        <a:bodyPr/>
        <a:lstStyle/>
        <a:p>
          <a:endParaRPr lang="en-US"/>
        </a:p>
      </dgm:t>
    </dgm:pt>
    <dgm:pt modelId="{D8371223-7204-4F3B-8D43-8A501ED6C1AB}">
      <dgm:prSet/>
      <dgm:spPr>
        <a:gradFill rotWithShape="0">
          <a:gsLst>
            <a:gs pos="0">
              <a:schemeClr val="tx1">
                <a:lumMod val="6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Dataset</a:t>
          </a:r>
        </a:p>
      </dgm:t>
    </dgm:pt>
    <dgm:pt modelId="{094779C2-5D55-4826-B895-058F734C4911}" type="parTrans" cxnId="{232B9873-9C45-4A0E-97C6-7D4FEB925BD9}">
      <dgm:prSet/>
      <dgm:spPr/>
      <dgm:t>
        <a:bodyPr/>
        <a:lstStyle/>
        <a:p>
          <a:endParaRPr lang="en-US"/>
        </a:p>
      </dgm:t>
    </dgm:pt>
    <dgm:pt modelId="{87B2A662-D2D8-4BBE-924B-AC82978F50FE}" type="sibTrans" cxnId="{232B9873-9C45-4A0E-97C6-7D4FEB925BD9}">
      <dgm:prSet/>
      <dgm:spPr/>
      <dgm:t>
        <a:bodyPr/>
        <a:lstStyle/>
        <a:p>
          <a:endParaRPr lang="en-US"/>
        </a:p>
      </dgm:t>
    </dgm:pt>
    <dgm:pt modelId="{AC7C5643-1E2D-43ED-9EF6-1FF6E43E3A30}">
      <dgm:prSet/>
      <dgm:spPr>
        <a:gradFill rotWithShape="0">
          <a:gsLst>
            <a:gs pos="0">
              <a:schemeClr val="tx1">
                <a:lumMod val="6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Models Used</a:t>
          </a:r>
        </a:p>
      </dgm:t>
    </dgm:pt>
    <dgm:pt modelId="{EDDB8BE6-99E4-4F24-8C87-7DBC6EB3D381}" type="parTrans" cxnId="{3A0E3CE0-521E-483C-907E-F7E357A0BB6E}">
      <dgm:prSet/>
      <dgm:spPr/>
      <dgm:t>
        <a:bodyPr/>
        <a:lstStyle/>
        <a:p>
          <a:endParaRPr lang="en-US"/>
        </a:p>
      </dgm:t>
    </dgm:pt>
    <dgm:pt modelId="{D00A9118-75B7-4B91-A625-11EA2BE69FBC}" type="sibTrans" cxnId="{3A0E3CE0-521E-483C-907E-F7E357A0BB6E}">
      <dgm:prSet/>
      <dgm:spPr/>
      <dgm:t>
        <a:bodyPr/>
        <a:lstStyle/>
        <a:p>
          <a:endParaRPr lang="en-US"/>
        </a:p>
      </dgm:t>
    </dgm:pt>
    <dgm:pt modelId="{A3B5DFEF-FFEF-4865-9F58-C6755AAA7248}">
      <dgm:prSet/>
      <dgm:spPr>
        <a:solidFill>
          <a:schemeClr val="accent3">
            <a:lumMod val="40000"/>
            <a:lumOff val="60000"/>
          </a:schemeClr>
        </a:solidFill>
      </dgm:spPr>
      <dgm:t>
        <a:bodyPr/>
        <a:lstStyle/>
        <a:p>
          <a:pPr rtl="0"/>
          <a:r>
            <a:rPr lang="en-US"/>
            <a:t>Training Dataset Analysis</a:t>
          </a:r>
        </a:p>
      </dgm:t>
    </dgm:pt>
    <dgm:pt modelId="{2D07D943-1208-4059-A3E7-837243A91BB0}" type="parTrans" cxnId="{1B5DE4B8-DB5B-47CB-888D-FBF984AA57F5}">
      <dgm:prSet/>
      <dgm:spPr/>
      <dgm:t>
        <a:bodyPr/>
        <a:lstStyle/>
        <a:p>
          <a:endParaRPr lang="en-US"/>
        </a:p>
      </dgm:t>
    </dgm:pt>
    <dgm:pt modelId="{B373D873-C51B-4403-B4A3-66C05EA46498}" type="sibTrans" cxnId="{1B5DE4B8-DB5B-47CB-888D-FBF984AA57F5}">
      <dgm:prSet/>
      <dgm:spPr/>
      <dgm:t>
        <a:bodyPr/>
        <a:lstStyle/>
        <a:p>
          <a:endParaRPr lang="en-US"/>
        </a:p>
      </dgm:t>
    </dgm:pt>
    <dgm:pt modelId="{E9D669D2-FA2A-40A2-87DE-4AE5387EF95D}">
      <dgm:prSet/>
      <dgm:spPr/>
      <dgm:t>
        <a:bodyPr/>
        <a:lstStyle/>
        <a:p>
          <a:pPr rtl="0"/>
          <a:r>
            <a:rPr lang="en-US" dirty="0"/>
            <a:t>Model Analysis</a:t>
          </a:r>
        </a:p>
      </dgm:t>
    </dgm:pt>
    <dgm:pt modelId="{352C6F32-A79D-4AAD-BD3E-5B03837E8007}" type="parTrans" cxnId="{A0BAB3BB-050C-438F-99DF-9588039B9B2D}">
      <dgm:prSet/>
      <dgm:spPr/>
      <dgm:t>
        <a:bodyPr/>
        <a:lstStyle/>
        <a:p>
          <a:endParaRPr lang="en-US"/>
        </a:p>
      </dgm:t>
    </dgm:pt>
    <dgm:pt modelId="{46FD4BA7-28F4-48BF-8325-6F757BE4E0A5}" type="sibTrans" cxnId="{A0BAB3BB-050C-438F-99DF-9588039B9B2D}">
      <dgm:prSet/>
      <dgm:spPr/>
      <dgm:t>
        <a:bodyPr/>
        <a:lstStyle/>
        <a:p>
          <a:endParaRPr lang="en-US"/>
        </a:p>
      </dgm:t>
    </dgm:pt>
    <dgm:pt modelId="{9E3C647E-D25A-4370-91F8-9E9F22D38737}">
      <dgm:prSet/>
      <dgm:spPr/>
      <dgm:t>
        <a:bodyPr/>
        <a:lstStyle/>
        <a:p>
          <a:pPr rtl="0"/>
          <a:r>
            <a:rPr lang="en-US" dirty="0"/>
            <a:t>Conclusion</a:t>
          </a:r>
        </a:p>
      </dgm:t>
    </dgm:pt>
    <dgm:pt modelId="{2DB9DAEE-2643-4BB7-86DC-9B7B70773B8B}" type="parTrans" cxnId="{26B9E1BA-B138-4CE9-A1CF-458B1CC2886A}">
      <dgm:prSet/>
      <dgm:spPr/>
      <dgm:t>
        <a:bodyPr/>
        <a:lstStyle/>
        <a:p>
          <a:endParaRPr lang="en-US"/>
        </a:p>
      </dgm:t>
    </dgm:pt>
    <dgm:pt modelId="{C672AC53-53EA-4DC9-9042-D2AD21B8A354}" type="sibTrans" cxnId="{26B9E1BA-B138-4CE9-A1CF-458B1CC2886A}">
      <dgm:prSet/>
      <dgm:spPr/>
      <dgm:t>
        <a:bodyPr/>
        <a:lstStyle/>
        <a:p>
          <a:endParaRPr lang="en-US"/>
        </a:p>
      </dgm:t>
    </dgm:pt>
    <dgm:pt modelId="{5CFCA506-1890-4ABB-BA5C-06ECECE0443F}" type="pres">
      <dgm:prSet presAssocID="{51B7B97E-7FF0-4B3F-A427-DA380D5AA0D3}" presName="cycle" presStyleCnt="0">
        <dgm:presLayoutVars>
          <dgm:dir/>
          <dgm:resizeHandles val="exact"/>
        </dgm:presLayoutVars>
      </dgm:prSet>
      <dgm:spPr/>
      <dgm:t>
        <a:bodyPr/>
        <a:lstStyle/>
        <a:p>
          <a:endParaRPr lang="en-US"/>
        </a:p>
      </dgm:t>
    </dgm:pt>
    <dgm:pt modelId="{652ED74F-C458-4D84-8925-BE7C74321B22}" type="pres">
      <dgm:prSet presAssocID="{4A1436A2-4591-4DD1-88B6-8380742110C6}" presName="node" presStyleLbl="node1" presStyleIdx="0" presStyleCnt="7">
        <dgm:presLayoutVars>
          <dgm:bulletEnabled val="1"/>
        </dgm:presLayoutVars>
      </dgm:prSet>
      <dgm:spPr/>
      <dgm:t>
        <a:bodyPr/>
        <a:lstStyle/>
        <a:p>
          <a:endParaRPr lang="en-US"/>
        </a:p>
      </dgm:t>
    </dgm:pt>
    <dgm:pt modelId="{4E9DBB19-2384-4BFC-807E-24AC6045E92F}" type="pres">
      <dgm:prSet presAssocID="{4A1436A2-4591-4DD1-88B6-8380742110C6}" presName="spNode" presStyleCnt="0"/>
      <dgm:spPr/>
    </dgm:pt>
    <dgm:pt modelId="{C76A0AB5-2179-4CBA-8C1A-BF91B5F8E1C3}" type="pres">
      <dgm:prSet presAssocID="{25C40688-E1F3-4257-B104-CC42886D63E1}" presName="sibTrans" presStyleLbl="sibTrans1D1" presStyleIdx="0" presStyleCnt="7"/>
      <dgm:spPr/>
      <dgm:t>
        <a:bodyPr/>
        <a:lstStyle/>
        <a:p>
          <a:endParaRPr lang="en-US"/>
        </a:p>
      </dgm:t>
    </dgm:pt>
    <dgm:pt modelId="{EC852970-C14D-4281-9B85-B1E0E54BF8FA}" type="pres">
      <dgm:prSet presAssocID="{CB0B3580-7CF0-41FB-9FD1-66241643B586}" presName="node" presStyleLbl="node1" presStyleIdx="1" presStyleCnt="7">
        <dgm:presLayoutVars>
          <dgm:bulletEnabled val="1"/>
        </dgm:presLayoutVars>
      </dgm:prSet>
      <dgm:spPr/>
      <dgm:t>
        <a:bodyPr/>
        <a:lstStyle/>
        <a:p>
          <a:endParaRPr lang="en-US"/>
        </a:p>
      </dgm:t>
    </dgm:pt>
    <dgm:pt modelId="{F071454F-FDBC-46B3-A7B7-594F9E155B79}" type="pres">
      <dgm:prSet presAssocID="{CB0B3580-7CF0-41FB-9FD1-66241643B586}" presName="spNode" presStyleCnt="0"/>
      <dgm:spPr/>
    </dgm:pt>
    <dgm:pt modelId="{08876939-9771-43D7-8840-A271777129B6}" type="pres">
      <dgm:prSet presAssocID="{B0CE1AF4-5FF6-4D4D-AD72-B1EF5BC12F85}" presName="sibTrans" presStyleLbl="sibTrans1D1" presStyleIdx="1" presStyleCnt="7"/>
      <dgm:spPr/>
      <dgm:t>
        <a:bodyPr/>
        <a:lstStyle/>
        <a:p>
          <a:endParaRPr lang="en-US"/>
        </a:p>
      </dgm:t>
    </dgm:pt>
    <dgm:pt modelId="{DF629074-3A27-4A5F-806C-A6C665227C63}" type="pres">
      <dgm:prSet presAssocID="{D8371223-7204-4F3B-8D43-8A501ED6C1AB}" presName="node" presStyleLbl="node1" presStyleIdx="2" presStyleCnt="7">
        <dgm:presLayoutVars>
          <dgm:bulletEnabled val="1"/>
        </dgm:presLayoutVars>
      </dgm:prSet>
      <dgm:spPr/>
      <dgm:t>
        <a:bodyPr/>
        <a:lstStyle/>
        <a:p>
          <a:endParaRPr lang="en-US"/>
        </a:p>
      </dgm:t>
    </dgm:pt>
    <dgm:pt modelId="{61CC7CC1-71E4-46EB-8FB9-050ED1E16852}" type="pres">
      <dgm:prSet presAssocID="{D8371223-7204-4F3B-8D43-8A501ED6C1AB}" presName="spNode" presStyleCnt="0"/>
      <dgm:spPr/>
    </dgm:pt>
    <dgm:pt modelId="{5F1999ED-D11F-442C-B06C-B1590224AC21}" type="pres">
      <dgm:prSet presAssocID="{87B2A662-D2D8-4BBE-924B-AC82978F50FE}" presName="sibTrans" presStyleLbl="sibTrans1D1" presStyleIdx="2" presStyleCnt="7"/>
      <dgm:spPr/>
      <dgm:t>
        <a:bodyPr/>
        <a:lstStyle/>
        <a:p>
          <a:endParaRPr lang="en-US"/>
        </a:p>
      </dgm:t>
    </dgm:pt>
    <dgm:pt modelId="{D7C87F86-129B-4B1A-9BC1-7B581714F418}" type="pres">
      <dgm:prSet presAssocID="{AC7C5643-1E2D-43ED-9EF6-1FF6E43E3A30}" presName="node" presStyleLbl="node1" presStyleIdx="3" presStyleCnt="7">
        <dgm:presLayoutVars>
          <dgm:bulletEnabled val="1"/>
        </dgm:presLayoutVars>
      </dgm:prSet>
      <dgm:spPr/>
      <dgm:t>
        <a:bodyPr/>
        <a:lstStyle/>
        <a:p>
          <a:endParaRPr lang="en-US"/>
        </a:p>
      </dgm:t>
    </dgm:pt>
    <dgm:pt modelId="{75ECE46D-7917-4F38-A1FE-88BFE248F0D7}" type="pres">
      <dgm:prSet presAssocID="{AC7C5643-1E2D-43ED-9EF6-1FF6E43E3A30}" presName="spNode" presStyleCnt="0"/>
      <dgm:spPr/>
    </dgm:pt>
    <dgm:pt modelId="{B6EAC115-8EE5-4445-8E67-544684074009}" type="pres">
      <dgm:prSet presAssocID="{D00A9118-75B7-4B91-A625-11EA2BE69FBC}" presName="sibTrans" presStyleLbl="sibTrans1D1" presStyleIdx="3" presStyleCnt="7"/>
      <dgm:spPr/>
      <dgm:t>
        <a:bodyPr/>
        <a:lstStyle/>
        <a:p>
          <a:endParaRPr lang="en-US"/>
        </a:p>
      </dgm:t>
    </dgm:pt>
    <dgm:pt modelId="{A4C81296-43D7-4DBD-8587-6441D9807DEE}" type="pres">
      <dgm:prSet presAssocID="{A3B5DFEF-FFEF-4865-9F58-C6755AAA7248}" presName="node" presStyleLbl="node1" presStyleIdx="4" presStyleCnt="7">
        <dgm:presLayoutVars>
          <dgm:bulletEnabled val="1"/>
        </dgm:presLayoutVars>
      </dgm:prSet>
      <dgm:spPr/>
      <dgm:t>
        <a:bodyPr/>
        <a:lstStyle/>
        <a:p>
          <a:endParaRPr lang="en-US"/>
        </a:p>
      </dgm:t>
    </dgm:pt>
    <dgm:pt modelId="{3B563E06-5262-43C8-864D-1E951677B775}" type="pres">
      <dgm:prSet presAssocID="{A3B5DFEF-FFEF-4865-9F58-C6755AAA7248}" presName="spNode" presStyleCnt="0"/>
      <dgm:spPr/>
    </dgm:pt>
    <dgm:pt modelId="{BCEF34FC-6717-4980-8C74-14A9655258A8}" type="pres">
      <dgm:prSet presAssocID="{B373D873-C51B-4403-B4A3-66C05EA46498}" presName="sibTrans" presStyleLbl="sibTrans1D1" presStyleIdx="4" presStyleCnt="7"/>
      <dgm:spPr/>
      <dgm:t>
        <a:bodyPr/>
        <a:lstStyle/>
        <a:p>
          <a:endParaRPr lang="en-US"/>
        </a:p>
      </dgm:t>
    </dgm:pt>
    <dgm:pt modelId="{E49232A2-0CE4-4F5A-9494-983FF10F4B6C}" type="pres">
      <dgm:prSet presAssocID="{E9D669D2-FA2A-40A2-87DE-4AE5387EF95D}" presName="node" presStyleLbl="node1" presStyleIdx="5" presStyleCnt="7">
        <dgm:presLayoutVars>
          <dgm:bulletEnabled val="1"/>
        </dgm:presLayoutVars>
      </dgm:prSet>
      <dgm:spPr/>
      <dgm:t>
        <a:bodyPr/>
        <a:lstStyle/>
        <a:p>
          <a:endParaRPr lang="en-US"/>
        </a:p>
      </dgm:t>
    </dgm:pt>
    <dgm:pt modelId="{7C41B642-F73A-4478-A5A3-37508A6CAB38}" type="pres">
      <dgm:prSet presAssocID="{E9D669D2-FA2A-40A2-87DE-4AE5387EF95D}" presName="spNode" presStyleCnt="0"/>
      <dgm:spPr/>
    </dgm:pt>
    <dgm:pt modelId="{EFE3DBD5-F50F-4C0A-B154-A6FFDC44A4E2}" type="pres">
      <dgm:prSet presAssocID="{46FD4BA7-28F4-48BF-8325-6F757BE4E0A5}" presName="sibTrans" presStyleLbl="sibTrans1D1" presStyleIdx="5" presStyleCnt="7"/>
      <dgm:spPr/>
      <dgm:t>
        <a:bodyPr/>
        <a:lstStyle/>
        <a:p>
          <a:endParaRPr lang="en-US"/>
        </a:p>
      </dgm:t>
    </dgm:pt>
    <dgm:pt modelId="{5A9F5502-D5E9-4327-A60F-958058D9967E}" type="pres">
      <dgm:prSet presAssocID="{9E3C647E-D25A-4370-91F8-9E9F22D38737}" presName="node" presStyleLbl="node1" presStyleIdx="6" presStyleCnt="7">
        <dgm:presLayoutVars>
          <dgm:bulletEnabled val="1"/>
        </dgm:presLayoutVars>
      </dgm:prSet>
      <dgm:spPr/>
      <dgm:t>
        <a:bodyPr/>
        <a:lstStyle/>
        <a:p>
          <a:endParaRPr lang="en-US"/>
        </a:p>
      </dgm:t>
    </dgm:pt>
    <dgm:pt modelId="{5D2FDDA7-FDDE-4339-8F6E-556F96A7D7FF}" type="pres">
      <dgm:prSet presAssocID="{9E3C647E-D25A-4370-91F8-9E9F22D38737}" presName="spNode" presStyleCnt="0"/>
      <dgm:spPr/>
    </dgm:pt>
    <dgm:pt modelId="{083426D6-4878-45EC-A84D-14167A0E4DFC}" type="pres">
      <dgm:prSet presAssocID="{C672AC53-53EA-4DC9-9042-D2AD21B8A354}" presName="sibTrans" presStyleLbl="sibTrans1D1" presStyleIdx="6" presStyleCnt="7"/>
      <dgm:spPr/>
      <dgm:t>
        <a:bodyPr/>
        <a:lstStyle/>
        <a:p>
          <a:endParaRPr lang="en-US"/>
        </a:p>
      </dgm:t>
    </dgm:pt>
  </dgm:ptLst>
  <dgm:cxnLst>
    <dgm:cxn modelId="{26B9E1BA-B138-4CE9-A1CF-458B1CC2886A}" srcId="{51B7B97E-7FF0-4B3F-A427-DA380D5AA0D3}" destId="{9E3C647E-D25A-4370-91F8-9E9F22D38737}" srcOrd="6" destOrd="0" parTransId="{2DB9DAEE-2643-4BB7-86DC-9B7B70773B8B}" sibTransId="{C672AC53-53EA-4DC9-9042-D2AD21B8A354}"/>
    <dgm:cxn modelId="{5823450F-C534-4F59-BC1B-D219929D1280}" type="presOf" srcId="{87B2A662-D2D8-4BBE-924B-AC82978F50FE}" destId="{5F1999ED-D11F-442C-B06C-B1590224AC21}" srcOrd="0" destOrd="0" presId="urn:microsoft.com/office/officeart/2005/8/layout/cycle5"/>
    <dgm:cxn modelId="{232B9873-9C45-4A0E-97C6-7D4FEB925BD9}" srcId="{51B7B97E-7FF0-4B3F-A427-DA380D5AA0D3}" destId="{D8371223-7204-4F3B-8D43-8A501ED6C1AB}" srcOrd="2" destOrd="0" parTransId="{094779C2-5D55-4826-B895-058F734C4911}" sibTransId="{87B2A662-D2D8-4BBE-924B-AC82978F50FE}"/>
    <dgm:cxn modelId="{B5C2817A-A247-4BB0-A7C9-7C2E7EB3C401}" type="presOf" srcId="{51B7B97E-7FF0-4B3F-A427-DA380D5AA0D3}" destId="{5CFCA506-1890-4ABB-BA5C-06ECECE0443F}" srcOrd="0" destOrd="0" presId="urn:microsoft.com/office/officeart/2005/8/layout/cycle5"/>
    <dgm:cxn modelId="{135B6E12-75D5-4BAA-BD13-D2D829CA2ACB}" type="presOf" srcId="{E9D669D2-FA2A-40A2-87DE-4AE5387EF95D}" destId="{E49232A2-0CE4-4F5A-9494-983FF10F4B6C}" srcOrd="0" destOrd="0" presId="urn:microsoft.com/office/officeart/2005/8/layout/cycle5"/>
    <dgm:cxn modelId="{1B5DE4B8-DB5B-47CB-888D-FBF984AA57F5}" srcId="{51B7B97E-7FF0-4B3F-A427-DA380D5AA0D3}" destId="{A3B5DFEF-FFEF-4865-9F58-C6755AAA7248}" srcOrd="4" destOrd="0" parTransId="{2D07D943-1208-4059-A3E7-837243A91BB0}" sibTransId="{B373D873-C51B-4403-B4A3-66C05EA46498}"/>
    <dgm:cxn modelId="{CDE41B18-799D-49CF-8360-9C0C34D40396}" type="presOf" srcId="{25C40688-E1F3-4257-B104-CC42886D63E1}" destId="{C76A0AB5-2179-4CBA-8C1A-BF91B5F8E1C3}" srcOrd="0" destOrd="0" presId="urn:microsoft.com/office/officeart/2005/8/layout/cycle5"/>
    <dgm:cxn modelId="{0E761733-38BB-4ABD-9602-3B48C539C14A}" type="presOf" srcId="{46FD4BA7-28F4-48BF-8325-6F757BE4E0A5}" destId="{EFE3DBD5-F50F-4C0A-B154-A6FFDC44A4E2}" srcOrd="0" destOrd="0" presId="urn:microsoft.com/office/officeart/2005/8/layout/cycle5"/>
    <dgm:cxn modelId="{25A4EF63-B21C-4219-BF30-31395E6D53D6}" type="presOf" srcId="{AC7C5643-1E2D-43ED-9EF6-1FF6E43E3A30}" destId="{D7C87F86-129B-4B1A-9BC1-7B581714F418}" srcOrd="0" destOrd="0" presId="urn:microsoft.com/office/officeart/2005/8/layout/cycle5"/>
    <dgm:cxn modelId="{A0BAB3BB-050C-438F-99DF-9588039B9B2D}" srcId="{51B7B97E-7FF0-4B3F-A427-DA380D5AA0D3}" destId="{E9D669D2-FA2A-40A2-87DE-4AE5387EF95D}" srcOrd="5" destOrd="0" parTransId="{352C6F32-A79D-4AAD-BD3E-5B03837E8007}" sibTransId="{46FD4BA7-28F4-48BF-8325-6F757BE4E0A5}"/>
    <dgm:cxn modelId="{BB0F8E46-F2E0-40B4-AC07-54A1DAAF31E8}" type="presOf" srcId="{B0CE1AF4-5FF6-4D4D-AD72-B1EF5BC12F85}" destId="{08876939-9771-43D7-8840-A271777129B6}" srcOrd="0" destOrd="0" presId="urn:microsoft.com/office/officeart/2005/8/layout/cycle5"/>
    <dgm:cxn modelId="{F683C796-51E9-41E5-95F1-3AAF66ED5663}" type="presOf" srcId="{D00A9118-75B7-4B91-A625-11EA2BE69FBC}" destId="{B6EAC115-8EE5-4445-8E67-544684074009}" srcOrd="0" destOrd="0" presId="urn:microsoft.com/office/officeart/2005/8/layout/cycle5"/>
    <dgm:cxn modelId="{1339CFEF-4EFB-42BF-946F-E11506655037}" srcId="{51B7B97E-7FF0-4B3F-A427-DA380D5AA0D3}" destId="{CB0B3580-7CF0-41FB-9FD1-66241643B586}" srcOrd="1" destOrd="0" parTransId="{9AAD1836-1EA8-4DF0-AB2B-1B7D18888430}" sibTransId="{B0CE1AF4-5FF6-4D4D-AD72-B1EF5BC12F85}"/>
    <dgm:cxn modelId="{5BF8579B-F196-4C80-8276-E0D12B627976}" type="presOf" srcId="{D8371223-7204-4F3B-8D43-8A501ED6C1AB}" destId="{DF629074-3A27-4A5F-806C-A6C665227C63}" srcOrd="0" destOrd="0" presId="urn:microsoft.com/office/officeart/2005/8/layout/cycle5"/>
    <dgm:cxn modelId="{AF24659E-FDED-40CB-A45E-7F79B54C9481}" type="presOf" srcId="{B373D873-C51B-4403-B4A3-66C05EA46498}" destId="{BCEF34FC-6717-4980-8C74-14A9655258A8}" srcOrd="0" destOrd="0" presId="urn:microsoft.com/office/officeart/2005/8/layout/cycle5"/>
    <dgm:cxn modelId="{805EF994-76D6-4EAE-B09F-A1D807C10DBF}" type="presOf" srcId="{C672AC53-53EA-4DC9-9042-D2AD21B8A354}" destId="{083426D6-4878-45EC-A84D-14167A0E4DFC}" srcOrd="0" destOrd="0" presId="urn:microsoft.com/office/officeart/2005/8/layout/cycle5"/>
    <dgm:cxn modelId="{EB800D60-922D-41A1-9228-EF52FCA3ABBE}" type="presOf" srcId="{CB0B3580-7CF0-41FB-9FD1-66241643B586}" destId="{EC852970-C14D-4281-9B85-B1E0E54BF8FA}" srcOrd="0" destOrd="0" presId="urn:microsoft.com/office/officeart/2005/8/layout/cycle5"/>
    <dgm:cxn modelId="{92B77BF6-AE79-4A84-AE43-BAE23FF46736}" type="presOf" srcId="{4A1436A2-4591-4DD1-88B6-8380742110C6}" destId="{652ED74F-C458-4D84-8925-BE7C74321B22}" srcOrd="0" destOrd="0" presId="urn:microsoft.com/office/officeart/2005/8/layout/cycle5"/>
    <dgm:cxn modelId="{3A0E3CE0-521E-483C-907E-F7E357A0BB6E}" srcId="{51B7B97E-7FF0-4B3F-A427-DA380D5AA0D3}" destId="{AC7C5643-1E2D-43ED-9EF6-1FF6E43E3A30}" srcOrd="3" destOrd="0" parTransId="{EDDB8BE6-99E4-4F24-8C87-7DBC6EB3D381}" sibTransId="{D00A9118-75B7-4B91-A625-11EA2BE69FBC}"/>
    <dgm:cxn modelId="{351620E2-FA8B-42F1-9055-0DA5D29C2E57}" srcId="{51B7B97E-7FF0-4B3F-A427-DA380D5AA0D3}" destId="{4A1436A2-4591-4DD1-88B6-8380742110C6}" srcOrd="0" destOrd="0" parTransId="{3EAACBC4-65E7-495F-84E5-F082EC555AB8}" sibTransId="{25C40688-E1F3-4257-B104-CC42886D63E1}"/>
    <dgm:cxn modelId="{0FA21FDD-CF6A-4EDF-AD59-BA9CF25C7B9F}" type="presOf" srcId="{9E3C647E-D25A-4370-91F8-9E9F22D38737}" destId="{5A9F5502-D5E9-4327-A60F-958058D9967E}" srcOrd="0" destOrd="0" presId="urn:microsoft.com/office/officeart/2005/8/layout/cycle5"/>
    <dgm:cxn modelId="{B6287268-1DDD-444E-8B1B-26BF83BFC345}" type="presOf" srcId="{A3B5DFEF-FFEF-4865-9F58-C6755AAA7248}" destId="{A4C81296-43D7-4DBD-8587-6441D9807DEE}" srcOrd="0" destOrd="0" presId="urn:microsoft.com/office/officeart/2005/8/layout/cycle5"/>
    <dgm:cxn modelId="{0714CFDC-FDA7-4CD6-B8C3-3FBC2E955B3C}" type="presParOf" srcId="{5CFCA506-1890-4ABB-BA5C-06ECECE0443F}" destId="{652ED74F-C458-4D84-8925-BE7C74321B22}" srcOrd="0" destOrd="0" presId="urn:microsoft.com/office/officeart/2005/8/layout/cycle5"/>
    <dgm:cxn modelId="{964C00CE-67F4-4084-908D-15A3736C345E}" type="presParOf" srcId="{5CFCA506-1890-4ABB-BA5C-06ECECE0443F}" destId="{4E9DBB19-2384-4BFC-807E-24AC6045E92F}" srcOrd="1" destOrd="0" presId="urn:microsoft.com/office/officeart/2005/8/layout/cycle5"/>
    <dgm:cxn modelId="{029E5107-7C29-4C66-8162-88DD0D0826C9}" type="presParOf" srcId="{5CFCA506-1890-4ABB-BA5C-06ECECE0443F}" destId="{C76A0AB5-2179-4CBA-8C1A-BF91B5F8E1C3}" srcOrd="2" destOrd="0" presId="urn:microsoft.com/office/officeart/2005/8/layout/cycle5"/>
    <dgm:cxn modelId="{BC43C101-33F8-4038-A93F-02E2216ADFCC}" type="presParOf" srcId="{5CFCA506-1890-4ABB-BA5C-06ECECE0443F}" destId="{EC852970-C14D-4281-9B85-B1E0E54BF8FA}" srcOrd="3" destOrd="0" presId="urn:microsoft.com/office/officeart/2005/8/layout/cycle5"/>
    <dgm:cxn modelId="{53926541-0786-4089-BA36-A935B0749FDD}" type="presParOf" srcId="{5CFCA506-1890-4ABB-BA5C-06ECECE0443F}" destId="{F071454F-FDBC-46B3-A7B7-594F9E155B79}" srcOrd="4" destOrd="0" presId="urn:microsoft.com/office/officeart/2005/8/layout/cycle5"/>
    <dgm:cxn modelId="{A9C5AD7A-E7A1-496A-B2A6-285BA4CFC4C4}" type="presParOf" srcId="{5CFCA506-1890-4ABB-BA5C-06ECECE0443F}" destId="{08876939-9771-43D7-8840-A271777129B6}" srcOrd="5" destOrd="0" presId="urn:microsoft.com/office/officeart/2005/8/layout/cycle5"/>
    <dgm:cxn modelId="{6DDD1190-7A48-42C8-BB0C-D7EA7D749B06}" type="presParOf" srcId="{5CFCA506-1890-4ABB-BA5C-06ECECE0443F}" destId="{DF629074-3A27-4A5F-806C-A6C665227C63}" srcOrd="6" destOrd="0" presId="urn:microsoft.com/office/officeart/2005/8/layout/cycle5"/>
    <dgm:cxn modelId="{6167FA09-1009-49D1-89CB-59E750F7E994}" type="presParOf" srcId="{5CFCA506-1890-4ABB-BA5C-06ECECE0443F}" destId="{61CC7CC1-71E4-46EB-8FB9-050ED1E16852}" srcOrd="7" destOrd="0" presId="urn:microsoft.com/office/officeart/2005/8/layout/cycle5"/>
    <dgm:cxn modelId="{53BE0DFE-8C8C-465C-9F6D-F4AE3DB4F491}" type="presParOf" srcId="{5CFCA506-1890-4ABB-BA5C-06ECECE0443F}" destId="{5F1999ED-D11F-442C-B06C-B1590224AC21}" srcOrd="8" destOrd="0" presId="urn:microsoft.com/office/officeart/2005/8/layout/cycle5"/>
    <dgm:cxn modelId="{427A8D6B-B3B0-4579-BD77-18EC550A7AEF}" type="presParOf" srcId="{5CFCA506-1890-4ABB-BA5C-06ECECE0443F}" destId="{D7C87F86-129B-4B1A-9BC1-7B581714F418}" srcOrd="9" destOrd="0" presId="urn:microsoft.com/office/officeart/2005/8/layout/cycle5"/>
    <dgm:cxn modelId="{91CB42E6-FD3C-4536-9572-FB263DC8F10E}" type="presParOf" srcId="{5CFCA506-1890-4ABB-BA5C-06ECECE0443F}" destId="{75ECE46D-7917-4F38-A1FE-88BFE248F0D7}" srcOrd="10" destOrd="0" presId="urn:microsoft.com/office/officeart/2005/8/layout/cycle5"/>
    <dgm:cxn modelId="{B0902EE0-A92D-43BA-B4CB-55C15BEF9349}" type="presParOf" srcId="{5CFCA506-1890-4ABB-BA5C-06ECECE0443F}" destId="{B6EAC115-8EE5-4445-8E67-544684074009}" srcOrd="11" destOrd="0" presId="urn:microsoft.com/office/officeart/2005/8/layout/cycle5"/>
    <dgm:cxn modelId="{FB0F7D19-7EC8-49EB-B6BA-965E0C4DCE07}" type="presParOf" srcId="{5CFCA506-1890-4ABB-BA5C-06ECECE0443F}" destId="{A4C81296-43D7-4DBD-8587-6441D9807DEE}" srcOrd="12" destOrd="0" presId="urn:microsoft.com/office/officeart/2005/8/layout/cycle5"/>
    <dgm:cxn modelId="{5FB4DBF1-2162-432E-B679-AAAFF0CE7E04}" type="presParOf" srcId="{5CFCA506-1890-4ABB-BA5C-06ECECE0443F}" destId="{3B563E06-5262-43C8-864D-1E951677B775}" srcOrd="13" destOrd="0" presId="urn:microsoft.com/office/officeart/2005/8/layout/cycle5"/>
    <dgm:cxn modelId="{4890B821-B263-4425-B105-C4197DC8805B}" type="presParOf" srcId="{5CFCA506-1890-4ABB-BA5C-06ECECE0443F}" destId="{BCEF34FC-6717-4980-8C74-14A9655258A8}" srcOrd="14" destOrd="0" presId="urn:microsoft.com/office/officeart/2005/8/layout/cycle5"/>
    <dgm:cxn modelId="{62C7D8E3-AC9D-47AE-8D38-AA31BF839CA8}" type="presParOf" srcId="{5CFCA506-1890-4ABB-BA5C-06ECECE0443F}" destId="{E49232A2-0CE4-4F5A-9494-983FF10F4B6C}" srcOrd="15" destOrd="0" presId="urn:microsoft.com/office/officeart/2005/8/layout/cycle5"/>
    <dgm:cxn modelId="{919F2B31-79A2-4211-9168-C3C22DD74B94}" type="presParOf" srcId="{5CFCA506-1890-4ABB-BA5C-06ECECE0443F}" destId="{7C41B642-F73A-4478-A5A3-37508A6CAB38}" srcOrd="16" destOrd="0" presId="urn:microsoft.com/office/officeart/2005/8/layout/cycle5"/>
    <dgm:cxn modelId="{60E7125E-0138-4439-83FA-0072E6FEFEE5}" type="presParOf" srcId="{5CFCA506-1890-4ABB-BA5C-06ECECE0443F}" destId="{EFE3DBD5-F50F-4C0A-B154-A6FFDC44A4E2}" srcOrd="17" destOrd="0" presId="urn:microsoft.com/office/officeart/2005/8/layout/cycle5"/>
    <dgm:cxn modelId="{42F69952-7E91-493E-BACC-36C31EFD3409}" type="presParOf" srcId="{5CFCA506-1890-4ABB-BA5C-06ECECE0443F}" destId="{5A9F5502-D5E9-4327-A60F-958058D9967E}" srcOrd="18" destOrd="0" presId="urn:microsoft.com/office/officeart/2005/8/layout/cycle5"/>
    <dgm:cxn modelId="{EF8CF2F5-731D-4B1E-9B1E-D7B568054CCE}" type="presParOf" srcId="{5CFCA506-1890-4ABB-BA5C-06ECECE0443F}" destId="{5D2FDDA7-FDDE-4339-8F6E-556F96A7D7FF}" srcOrd="19" destOrd="0" presId="urn:microsoft.com/office/officeart/2005/8/layout/cycle5"/>
    <dgm:cxn modelId="{10B69642-CD2B-4B14-BBF1-C1D35FBA1096}" type="presParOf" srcId="{5CFCA506-1890-4ABB-BA5C-06ECECE0443F}" destId="{083426D6-4878-45EC-A84D-14167A0E4DFC}" srcOrd="20" destOrd="0" presId="urn:microsoft.com/office/officeart/2005/8/layout/cycle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1B7B97E-7FF0-4B3F-A427-DA380D5AA0D3}" type="doc">
      <dgm:prSet loTypeId="urn:microsoft.com/office/officeart/2005/8/layout/cycle5" loCatId="cycle" qsTypeId="urn:microsoft.com/office/officeart/2005/8/quickstyle/3d1" qsCatId="3D" csTypeId="urn:microsoft.com/office/officeart/2005/8/colors/accent0_1" csCatId="mainScheme" phldr="1"/>
      <dgm:spPr/>
      <dgm:t>
        <a:bodyPr/>
        <a:lstStyle/>
        <a:p>
          <a:endParaRPr lang="en-US"/>
        </a:p>
      </dgm:t>
    </dgm:pt>
    <dgm:pt modelId="{4A1436A2-4591-4DD1-88B6-8380742110C6}">
      <dgm:prSet/>
      <dgm:spPr>
        <a:gradFill rotWithShape="0">
          <a:gsLst>
            <a:gs pos="0">
              <a:schemeClr val="tx1">
                <a:lumMod val="7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Background</a:t>
          </a:r>
        </a:p>
      </dgm:t>
    </dgm:pt>
    <dgm:pt modelId="{3EAACBC4-65E7-495F-84E5-F082EC555AB8}" type="parTrans" cxnId="{351620E2-FA8B-42F1-9055-0DA5D29C2E57}">
      <dgm:prSet/>
      <dgm:spPr/>
      <dgm:t>
        <a:bodyPr/>
        <a:lstStyle/>
        <a:p>
          <a:endParaRPr lang="en-US"/>
        </a:p>
      </dgm:t>
    </dgm:pt>
    <dgm:pt modelId="{25C40688-E1F3-4257-B104-CC42886D63E1}" type="sibTrans" cxnId="{351620E2-FA8B-42F1-9055-0DA5D29C2E57}">
      <dgm:prSet/>
      <dgm:spPr/>
      <dgm:t>
        <a:bodyPr/>
        <a:lstStyle/>
        <a:p>
          <a:endParaRPr lang="en-US"/>
        </a:p>
      </dgm:t>
    </dgm:pt>
    <dgm:pt modelId="{CB0B3580-7CF0-41FB-9FD1-66241643B586}">
      <dgm:prSet/>
      <dgm:spPr>
        <a:gradFill rotWithShape="0">
          <a:gsLst>
            <a:gs pos="0">
              <a:schemeClr val="tx1">
                <a:lumMod val="6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Objective</a:t>
          </a:r>
        </a:p>
      </dgm:t>
    </dgm:pt>
    <dgm:pt modelId="{9AAD1836-1EA8-4DF0-AB2B-1B7D18888430}" type="parTrans" cxnId="{1339CFEF-4EFB-42BF-946F-E11506655037}">
      <dgm:prSet/>
      <dgm:spPr/>
      <dgm:t>
        <a:bodyPr/>
        <a:lstStyle/>
        <a:p>
          <a:endParaRPr lang="en-US"/>
        </a:p>
      </dgm:t>
    </dgm:pt>
    <dgm:pt modelId="{B0CE1AF4-5FF6-4D4D-AD72-B1EF5BC12F85}" type="sibTrans" cxnId="{1339CFEF-4EFB-42BF-946F-E11506655037}">
      <dgm:prSet/>
      <dgm:spPr/>
      <dgm:t>
        <a:bodyPr/>
        <a:lstStyle/>
        <a:p>
          <a:endParaRPr lang="en-US"/>
        </a:p>
      </dgm:t>
    </dgm:pt>
    <dgm:pt modelId="{D8371223-7204-4F3B-8D43-8A501ED6C1AB}">
      <dgm:prSet/>
      <dgm:spPr>
        <a:gradFill rotWithShape="0">
          <a:gsLst>
            <a:gs pos="0">
              <a:schemeClr val="tx1">
                <a:lumMod val="6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Dataset</a:t>
          </a:r>
        </a:p>
      </dgm:t>
    </dgm:pt>
    <dgm:pt modelId="{094779C2-5D55-4826-B895-058F734C4911}" type="parTrans" cxnId="{232B9873-9C45-4A0E-97C6-7D4FEB925BD9}">
      <dgm:prSet/>
      <dgm:spPr/>
      <dgm:t>
        <a:bodyPr/>
        <a:lstStyle/>
        <a:p>
          <a:endParaRPr lang="en-US"/>
        </a:p>
      </dgm:t>
    </dgm:pt>
    <dgm:pt modelId="{87B2A662-D2D8-4BBE-924B-AC82978F50FE}" type="sibTrans" cxnId="{232B9873-9C45-4A0E-97C6-7D4FEB925BD9}">
      <dgm:prSet/>
      <dgm:spPr/>
      <dgm:t>
        <a:bodyPr/>
        <a:lstStyle/>
        <a:p>
          <a:endParaRPr lang="en-US"/>
        </a:p>
      </dgm:t>
    </dgm:pt>
    <dgm:pt modelId="{AC7C5643-1E2D-43ED-9EF6-1FF6E43E3A30}">
      <dgm:prSet/>
      <dgm:spPr>
        <a:gradFill rotWithShape="0">
          <a:gsLst>
            <a:gs pos="0">
              <a:schemeClr val="tx1">
                <a:lumMod val="6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Models Used</a:t>
          </a:r>
        </a:p>
      </dgm:t>
    </dgm:pt>
    <dgm:pt modelId="{EDDB8BE6-99E4-4F24-8C87-7DBC6EB3D381}" type="parTrans" cxnId="{3A0E3CE0-521E-483C-907E-F7E357A0BB6E}">
      <dgm:prSet/>
      <dgm:spPr/>
      <dgm:t>
        <a:bodyPr/>
        <a:lstStyle/>
        <a:p>
          <a:endParaRPr lang="en-US"/>
        </a:p>
      </dgm:t>
    </dgm:pt>
    <dgm:pt modelId="{D00A9118-75B7-4B91-A625-11EA2BE69FBC}" type="sibTrans" cxnId="{3A0E3CE0-521E-483C-907E-F7E357A0BB6E}">
      <dgm:prSet/>
      <dgm:spPr/>
      <dgm:t>
        <a:bodyPr/>
        <a:lstStyle/>
        <a:p>
          <a:endParaRPr lang="en-US"/>
        </a:p>
      </dgm:t>
    </dgm:pt>
    <dgm:pt modelId="{A3B5DFEF-FFEF-4865-9F58-C6755AAA7248}">
      <dgm:prSet/>
      <dgm:spPr>
        <a:solidFill>
          <a:schemeClr val="accent3">
            <a:lumMod val="40000"/>
            <a:lumOff val="60000"/>
          </a:schemeClr>
        </a:solidFill>
      </dgm:spPr>
      <dgm:t>
        <a:bodyPr/>
        <a:lstStyle/>
        <a:p>
          <a:pPr rtl="0"/>
          <a:r>
            <a:rPr lang="en-US"/>
            <a:t>Training Dataset Analysis</a:t>
          </a:r>
        </a:p>
      </dgm:t>
    </dgm:pt>
    <dgm:pt modelId="{2D07D943-1208-4059-A3E7-837243A91BB0}" type="parTrans" cxnId="{1B5DE4B8-DB5B-47CB-888D-FBF984AA57F5}">
      <dgm:prSet/>
      <dgm:spPr/>
      <dgm:t>
        <a:bodyPr/>
        <a:lstStyle/>
        <a:p>
          <a:endParaRPr lang="en-US"/>
        </a:p>
      </dgm:t>
    </dgm:pt>
    <dgm:pt modelId="{B373D873-C51B-4403-B4A3-66C05EA46498}" type="sibTrans" cxnId="{1B5DE4B8-DB5B-47CB-888D-FBF984AA57F5}">
      <dgm:prSet/>
      <dgm:spPr/>
      <dgm:t>
        <a:bodyPr/>
        <a:lstStyle/>
        <a:p>
          <a:endParaRPr lang="en-US"/>
        </a:p>
      </dgm:t>
    </dgm:pt>
    <dgm:pt modelId="{E9D669D2-FA2A-40A2-87DE-4AE5387EF95D}">
      <dgm:prSet/>
      <dgm:spPr/>
      <dgm:t>
        <a:bodyPr/>
        <a:lstStyle/>
        <a:p>
          <a:pPr rtl="0"/>
          <a:r>
            <a:rPr lang="en-US" dirty="0"/>
            <a:t>Model Analysis</a:t>
          </a:r>
        </a:p>
      </dgm:t>
    </dgm:pt>
    <dgm:pt modelId="{352C6F32-A79D-4AAD-BD3E-5B03837E8007}" type="parTrans" cxnId="{A0BAB3BB-050C-438F-99DF-9588039B9B2D}">
      <dgm:prSet/>
      <dgm:spPr/>
      <dgm:t>
        <a:bodyPr/>
        <a:lstStyle/>
        <a:p>
          <a:endParaRPr lang="en-US"/>
        </a:p>
      </dgm:t>
    </dgm:pt>
    <dgm:pt modelId="{46FD4BA7-28F4-48BF-8325-6F757BE4E0A5}" type="sibTrans" cxnId="{A0BAB3BB-050C-438F-99DF-9588039B9B2D}">
      <dgm:prSet/>
      <dgm:spPr/>
      <dgm:t>
        <a:bodyPr/>
        <a:lstStyle/>
        <a:p>
          <a:endParaRPr lang="en-US"/>
        </a:p>
      </dgm:t>
    </dgm:pt>
    <dgm:pt modelId="{9E3C647E-D25A-4370-91F8-9E9F22D38737}">
      <dgm:prSet/>
      <dgm:spPr/>
      <dgm:t>
        <a:bodyPr/>
        <a:lstStyle/>
        <a:p>
          <a:pPr rtl="0"/>
          <a:r>
            <a:rPr lang="en-US" dirty="0"/>
            <a:t>Conclusion</a:t>
          </a:r>
        </a:p>
      </dgm:t>
    </dgm:pt>
    <dgm:pt modelId="{2DB9DAEE-2643-4BB7-86DC-9B7B70773B8B}" type="parTrans" cxnId="{26B9E1BA-B138-4CE9-A1CF-458B1CC2886A}">
      <dgm:prSet/>
      <dgm:spPr/>
      <dgm:t>
        <a:bodyPr/>
        <a:lstStyle/>
        <a:p>
          <a:endParaRPr lang="en-US"/>
        </a:p>
      </dgm:t>
    </dgm:pt>
    <dgm:pt modelId="{C672AC53-53EA-4DC9-9042-D2AD21B8A354}" type="sibTrans" cxnId="{26B9E1BA-B138-4CE9-A1CF-458B1CC2886A}">
      <dgm:prSet/>
      <dgm:spPr/>
      <dgm:t>
        <a:bodyPr/>
        <a:lstStyle/>
        <a:p>
          <a:endParaRPr lang="en-US"/>
        </a:p>
      </dgm:t>
    </dgm:pt>
    <dgm:pt modelId="{5CFCA506-1890-4ABB-BA5C-06ECECE0443F}" type="pres">
      <dgm:prSet presAssocID="{51B7B97E-7FF0-4B3F-A427-DA380D5AA0D3}" presName="cycle" presStyleCnt="0">
        <dgm:presLayoutVars>
          <dgm:dir/>
          <dgm:resizeHandles val="exact"/>
        </dgm:presLayoutVars>
      </dgm:prSet>
      <dgm:spPr/>
      <dgm:t>
        <a:bodyPr/>
        <a:lstStyle/>
        <a:p>
          <a:endParaRPr lang="en-US"/>
        </a:p>
      </dgm:t>
    </dgm:pt>
    <dgm:pt modelId="{652ED74F-C458-4D84-8925-BE7C74321B22}" type="pres">
      <dgm:prSet presAssocID="{4A1436A2-4591-4DD1-88B6-8380742110C6}" presName="node" presStyleLbl="node1" presStyleIdx="0" presStyleCnt="7">
        <dgm:presLayoutVars>
          <dgm:bulletEnabled val="1"/>
        </dgm:presLayoutVars>
      </dgm:prSet>
      <dgm:spPr/>
      <dgm:t>
        <a:bodyPr/>
        <a:lstStyle/>
        <a:p>
          <a:endParaRPr lang="en-US"/>
        </a:p>
      </dgm:t>
    </dgm:pt>
    <dgm:pt modelId="{4E9DBB19-2384-4BFC-807E-24AC6045E92F}" type="pres">
      <dgm:prSet presAssocID="{4A1436A2-4591-4DD1-88B6-8380742110C6}" presName="spNode" presStyleCnt="0"/>
      <dgm:spPr/>
    </dgm:pt>
    <dgm:pt modelId="{C76A0AB5-2179-4CBA-8C1A-BF91B5F8E1C3}" type="pres">
      <dgm:prSet presAssocID="{25C40688-E1F3-4257-B104-CC42886D63E1}" presName="sibTrans" presStyleLbl="sibTrans1D1" presStyleIdx="0" presStyleCnt="7"/>
      <dgm:spPr/>
      <dgm:t>
        <a:bodyPr/>
        <a:lstStyle/>
        <a:p>
          <a:endParaRPr lang="en-US"/>
        </a:p>
      </dgm:t>
    </dgm:pt>
    <dgm:pt modelId="{EC852970-C14D-4281-9B85-B1E0E54BF8FA}" type="pres">
      <dgm:prSet presAssocID="{CB0B3580-7CF0-41FB-9FD1-66241643B586}" presName="node" presStyleLbl="node1" presStyleIdx="1" presStyleCnt="7">
        <dgm:presLayoutVars>
          <dgm:bulletEnabled val="1"/>
        </dgm:presLayoutVars>
      </dgm:prSet>
      <dgm:spPr/>
      <dgm:t>
        <a:bodyPr/>
        <a:lstStyle/>
        <a:p>
          <a:endParaRPr lang="en-US"/>
        </a:p>
      </dgm:t>
    </dgm:pt>
    <dgm:pt modelId="{F071454F-FDBC-46B3-A7B7-594F9E155B79}" type="pres">
      <dgm:prSet presAssocID="{CB0B3580-7CF0-41FB-9FD1-66241643B586}" presName="spNode" presStyleCnt="0"/>
      <dgm:spPr/>
    </dgm:pt>
    <dgm:pt modelId="{08876939-9771-43D7-8840-A271777129B6}" type="pres">
      <dgm:prSet presAssocID="{B0CE1AF4-5FF6-4D4D-AD72-B1EF5BC12F85}" presName="sibTrans" presStyleLbl="sibTrans1D1" presStyleIdx="1" presStyleCnt="7"/>
      <dgm:spPr/>
      <dgm:t>
        <a:bodyPr/>
        <a:lstStyle/>
        <a:p>
          <a:endParaRPr lang="en-US"/>
        </a:p>
      </dgm:t>
    </dgm:pt>
    <dgm:pt modelId="{DF629074-3A27-4A5F-806C-A6C665227C63}" type="pres">
      <dgm:prSet presAssocID="{D8371223-7204-4F3B-8D43-8A501ED6C1AB}" presName="node" presStyleLbl="node1" presStyleIdx="2" presStyleCnt="7">
        <dgm:presLayoutVars>
          <dgm:bulletEnabled val="1"/>
        </dgm:presLayoutVars>
      </dgm:prSet>
      <dgm:spPr/>
      <dgm:t>
        <a:bodyPr/>
        <a:lstStyle/>
        <a:p>
          <a:endParaRPr lang="en-US"/>
        </a:p>
      </dgm:t>
    </dgm:pt>
    <dgm:pt modelId="{61CC7CC1-71E4-46EB-8FB9-050ED1E16852}" type="pres">
      <dgm:prSet presAssocID="{D8371223-7204-4F3B-8D43-8A501ED6C1AB}" presName="spNode" presStyleCnt="0"/>
      <dgm:spPr/>
    </dgm:pt>
    <dgm:pt modelId="{5F1999ED-D11F-442C-B06C-B1590224AC21}" type="pres">
      <dgm:prSet presAssocID="{87B2A662-D2D8-4BBE-924B-AC82978F50FE}" presName="sibTrans" presStyleLbl="sibTrans1D1" presStyleIdx="2" presStyleCnt="7"/>
      <dgm:spPr/>
      <dgm:t>
        <a:bodyPr/>
        <a:lstStyle/>
        <a:p>
          <a:endParaRPr lang="en-US"/>
        </a:p>
      </dgm:t>
    </dgm:pt>
    <dgm:pt modelId="{D7C87F86-129B-4B1A-9BC1-7B581714F418}" type="pres">
      <dgm:prSet presAssocID="{AC7C5643-1E2D-43ED-9EF6-1FF6E43E3A30}" presName="node" presStyleLbl="node1" presStyleIdx="3" presStyleCnt="7">
        <dgm:presLayoutVars>
          <dgm:bulletEnabled val="1"/>
        </dgm:presLayoutVars>
      </dgm:prSet>
      <dgm:spPr/>
      <dgm:t>
        <a:bodyPr/>
        <a:lstStyle/>
        <a:p>
          <a:endParaRPr lang="en-US"/>
        </a:p>
      </dgm:t>
    </dgm:pt>
    <dgm:pt modelId="{75ECE46D-7917-4F38-A1FE-88BFE248F0D7}" type="pres">
      <dgm:prSet presAssocID="{AC7C5643-1E2D-43ED-9EF6-1FF6E43E3A30}" presName="spNode" presStyleCnt="0"/>
      <dgm:spPr/>
    </dgm:pt>
    <dgm:pt modelId="{B6EAC115-8EE5-4445-8E67-544684074009}" type="pres">
      <dgm:prSet presAssocID="{D00A9118-75B7-4B91-A625-11EA2BE69FBC}" presName="sibTrans" presStyleLbl="sibTrans1D1" presStyleIdx="3" presStyleCnt="7"/>
      <dgm:spPr/>
      <dgm:t>
        <a:bodyPr/>
        <a:lstStyle/>
        <a:p>
          <a:endParaRPr lang="en-US"/>
        </a:p>
      </dgm:t>
    </dgm:pt>
    <dgm:pt modelId="{A4C81296-43D7-4DBD-8587-6441D9807DEE}" type="pres">
      <dgm:prSet presAssocID="{A3B5DFEF-FFEF-4865-9F58-C6755AAA7248}" presName="node" presStyleLbl="node1" presStyleIdx="4" presStyleCnt="7">
        <dgm:presLayoutVars>
          <dgm:bulletEnabled val="1"/>
        </dgm:presLayoutVars>
      </dgm:prSet>
      <dgm:spPr/>
      <dgm:t>
        <a:bodyPr/>
        <a:lstStyle/>
        <a:p>
          <a:endParaRPr lang="en-US"/>
        </a:p>
      </dgm:t>
    </dgm:pt>
    <dgm:pt modelId="{3B563E06-5262-43C8-864D-1E951677B775}" type="pres">
      <dgm:prSet presAssocID="{A3B5DFEF-FFEF-4865-9F58-C6755AAA7248}" presName="spNode" presStyleCnt="0"/>
      <dgm:spPr/>
    </dgm:pt>
    <dgm:pt modelId="{BCEF34FC-6717-4980-8C74-14A9655258A8}" type="pres">
      <dgm:prSet presAssocID="{B373D873-C51B-4403-B4A3-66C05EA46498}" presName="sibTrans" presStyleLbl="sibTrans1D1" presStyleIdx="4" presStyleCnt="7"/>
      <dgm:spPr/>
      <dgm:t>
        <a:bodyPr/>
        <a:lstStyle/>
        <a:p>
          <a:endParaRPr lang="en-US"/>
        </a:p>
      </dgm:t>
    </dgm:pt>
    <dgm:pt modelId="{E49232A2-0CE4-4F5A-9494-983FF10F4B6C}" type="pres">
      <dgm:prSet presAssocID="{E9D669D2-FA2A-40A2-87DE-4AE5387EF95D}" presName="node" presStyleLbl="node1" presStyleIdx="5" presStyleCnt="7">
        <dgm:presLayoutVars>
          <dgm:bulletEnabled val="1"/>
        </dgm:presLayoutVars>
      </dgm:prSet>
      <dgm:spPr/>
      <dgm:t>
        <a:bodyPr/>
        <a:lstStyle/>
        <a:p>
          <a:endParaRPr lang="en-US"/>
        </a:p>
      </dgm:t>
    </dgm:pt>
    <dgm:pt modelId="{7C41B642-F73A-4478-A5A3-37508A6CAB38}" type="pres">
      <dgm:prSet presAssocID="{E9D669D2-FA2A-40A2-87DE-4AE5387EF95D}" presName="spNode" presStyleCnt="0"/>
      <dgm:spPr/>
    </dgm:pt>
    <dgm:pt modelId="{EFE3DBD5-F50F-4C0A-B154-A6FFDC44A4E2}" type="pres">
      <dgm:prSet presAssocID="{46FD4BA7-28F4-48BF-8325-6F757BE4E0A5}" presName="sibTrans" presStyleLbl="sibTrans1D1" presStyleIdx="5" presStyleCnt="7"/>
      <dgm:spPr/>
      <dgm:t>
        <a:bodyPr/>
        <a:lstStyle/>
        <a:p>
          <a:endParaRPr lang="en-US"/>
        </a:p>
      </dgm:t>
    </dgm:pt>
    <dgm:pt modelId="{5A9F5502-D5E9-4327-A60F-958058D9967E}" type="pres">
      <dgm:prSet presAssocID="{9E3C647E-D25A-4370-91F8-9E9F22D38737}" presName="node" presStyleLbl="node1" presStyleIdx="6" presStyleCnt="7">
        <dgm:presLayoutVars>
          <dgm:bulletEnabled val="1"/>
        </dgm:presLayoutVars>
      </dgm:prSet>
      <dgm:spPr/>
      <dgm:t>
        <a:bodyPr/>
        <a:lstStyle/>
        <a:p>
          <a:endParaRPr lang="en-US"/>
        </a:p>
      </dgm:t>
    </dgm:pt>
    <dgm:pt modelId="{5D2FDDA7-FDDE-4339-8F6E-556F96A7D7FF}" type="pres">
      <dgm:prSet presAssocID="{9E3C647E-D25A-4370-91F8-9E9F22D38737}" presName="spNode" presStyleCnt="0"/>
      <dgm:spPr/>
    </dgm:pt>
    <dgm:pt modelId="{083426D6-4878-45EC-A84D-14167A0E4DFC}" type="pres">
      <dgm:prSet presAssocID="{C672AC53-53EA-4DC9-9042-D2AD21B8A354}" presName="sibTrans" presStyleLbl="sibTrans1D1" presStyleIdx="6" presStyleCnt="7"/>
      <dgm:spPr/>
      <dgm:t>
        <a:bodyPr/>
        <a:lstStyle/>
        <a:p>
          <a:endParaRPr lang="en-US"/>
        </a:p>
      </dgm:t>
    </dgm:pt>
  </dgm:ptLst>
  <dgm:cxnLst>
    <dgm:cxn modelId="{26B9E1BA-B138-4CE9-A1CF-458B1CC2886A}" srcId="{51B7B97E-7FF0-4B3F-A427-DA380D5AA0D3}" destId="{9E3C647E-D25A-4370-91F8-9E9F22D38737}" srcOrd="6" destOrd="0" parTransId="{2DB9DAEE-2643-4BB7-86DC-9B7B70773B8B}" sibTransId="{C672AC53-53EA-4DC9-9042-D2AD21B8A354}"/>
    <dgm:cxn modelId="{5823450F-C534-4F59-BC1B-D219929D1280}" type="presOf" srcId="{87B2A662-D2D8-4BBE-924B-AC82978F50FE}" destId="{5F1999ED-D11F-442C-B06C-B1590224AC21}" srcOrd="0" destOrd="0" presId="urn:microsoft.com/office/officeart/2005/8/layout/cycle5"/>
    <dgm:cxn modelId="{232B9873-9C45-4A0E-97C6-7D4FEB925BD9}" srcId="{51B7B97E-7FF0-4B3F-A427-DA380D5AA0D3}" destId="{D8371223-7204-4F3B-8D43-8A501ED6C1AB}" srcOrd="2" destOrd="0" parTransId="{094779C2-5D55-4826-B895-058F734C4911}" sibTransId="{87B2A662-D2D8-4BBE-924B-AC82978F50FE}"/>
    <dgm:cxn modelId="{B5C2817A-A247-4BB0-A7C9-7C2E7EB3C401}" type="presOf" srcId="{51B7B97E-7FF0-4B3F-A427-DA380D5AA0D3}" destId="{5CFCA506-1890-4ABB-BA5C-06ECECE0443F}" srcOrd="0" destOrd="0" presId="urn:microsoft.com/office/officeart/2005/8/layout/cycle5"/>
    <dgm:cxn modelId="{135B6E12-75D5-4BAA-BD13-D2D829CA2ACB}" type="presOf" srcId="{E9D669D2-FA2A-40A2-87DE-4AE5387EF95D}" destId="{E49232A2-0CE4-4F5A-9494-983FF10F4B6C}" srcOrd="0" destOrd="0" presId="urn:microsoft.com/office/officeart/2005/8/layout/cycle5"/>
    <dgm:cxn modelId="{1B5DE4B8-DB5B-47CB-888D-FBF984AA57F5}" srcId="{51B7B97E-7FF0-4B3F-A427-DA380D5AA0D3}" destId="{A3B5DFEF-FFEF-4865-9F58-C6755AAA7248}" srcOrd="4" destOrd="0" parTransId="{2D07D943-1208-4059-A3E7-837243A91BB0}" sibTransId="{B373D873-C51B-4403-B4A3-66C05EA46498}"/>
    <dgm:cxn modelId="{CDE41B18-799D-49CF-8360-9C0C34D40396}" type="presOf" srcId="{25C40688-E1F3-4257-B104-CC42886D63E1}" destId="{C76A0AB5-2179-4CBA-8C1A-BF91B5F8E1C3}" srcOrd="0" destOrd="0" presId="urn:microsoft.com/office/officeart/2005/8/layout/cycle5"/>
    <dgm:cxn modelId="{0E761733-38BB-4ABD-9602-3B48C539C14A}" type="presOf" srcId="{46FD4BA7-28F4-48BF-8325-6F757BE4E0A5}" destId="{EFE3DBD5-F50F-4C0A-B154-A6FFDC44A4E2}" srcOrd="0" destOrd="0" presId="urn:microsoft.com/office/officeart/2005/8/layout/cycle5"/>
    <dgm:cxn modelId="{25A4EF63-B21C-4219-BF30-31395E6D53D6}" type="presOf" srcId="{AC7C5643-1E2D-43ED-9EF6-1FF6E43E3A30}" destId="{D7C87F86-129B-4B1A-9BC1-7B581714F418}" srcOrd="0" destOrd="0" presId="urn:microsoft.com/office/officeart/2005/8/layout/cycle5"/>
    <dgm:cxn modelId="{A0BAB3BB-050C-438F-99DF-9588039B9B2D}" srcId="{51B7B97E-7FF0-4B3F-A427-DA380D5AA0D3}" destId="{E9D669D2-FA2A-40A2-87DE-4AE5387EF95D}" srcOrd="5" destOrd="0" parTransId="{352C6F32-A79D-4AAD-BD3E-5B03837E8007}" sibTransId="{46FD4BA7-28F4-48BF-8325-6F757BE4E0A5}"/>
    <dgm:cxn modelId="{BB0F8E46-F2E0-40B4-AC07-54A1DAAF31E8}" type="presOf" srcId="{B0CE1AF4-5FF6-4D4D-AD72-B1EF5BC12F85}" destId="{08876939-9771-43D7-8840-A271777129B6}" srcOrd="0" destOrd="0" presId="urn:microsoft.com/office/officeart/2005/8/layout/cycle5"/>
    <dgm:cxn modelId="{F683C796-51E9-41E5-95F1-3AAF66ED5663}" type="presOf" srcId="{D00A9118-75B7-4B91-A625-11EA2BE69FBC}" destId="{B6EAC115-8EE5-4445-8E67-544684074009}" srcOrd="0" destOrd="0" presId="urn:microsoft.com/office/officeart/2005/8/layout/cycle5"/>
    <dgm:cxn modelId="{1339CFEF-4EFB-42BF-946F-E11506655037}" srcId="{51B7B97E-7FF0-4B3F-A427-DA380D5AA0D3}" destId="{CB0B3580-7CF0-41FB-9FD1-66241643B586}" srcOrd="1" destOrd="0" parTransId="{9AAD1836-1EA8-4DF0-AB2B-1B7D18888430}" sibTransId="{B0CE1AF4-5FF6-4D4D-AD72-B1EF5BC12F85}"/>
    <dgm:cxn modelId="{5BF8579B-F196-4C80-8276-E0D12B627976}" type="presOf" srcId="{D8371223-7204-4F3B-8D43-8A501ED6C1AB}" destId="{DF629074-3A27-4A5F-806C-A6C665227C63}" srcOrd="0" destOrd="0" presId="urn:microsoft.com/office/officeart/2005/8/layout/cycle5"/>
    <dgm:cxn modelId="{AF24659E-FDED-40CB-A45E-7F79B54C9481}" type="presOf" srcId="{B373D873-C51B-4403-B4A3-66C05EA46498}" destId="{BCEF34FC-6717-4980-8C74-14A9655258A8}" srcOrd="0" destOrd="0" presId="urn:microsoft.com/office/officeart/2005/8/layout/cycle5"/>
    <dgm:cxn modelId="{805EF994-76D6-4EAE-B09F-A1D807C10DBF}" type="presOf" srcId="{C672AC53-53EA-4DC9-9042-D2AD21B8A354}" destId="{083426D6-4878-45EC-A84D-14167A0E4DFC}" srcOrd="0" destOrd="0" presId="urn:microsoft.com/office/officeart/2005/8/layout/cycle5"/>
    <dgm:cxn modelId="{EB800D60-922D-41A1-9228-EF52FCA3ABBE}" type="presOf" srcId="{CB0B3580-7CF0-41FB-9FD1-66241643B586}" destId="{EC852970-C14D-4281-9B85-B1E0E54BF8FA}" srcOrd="0" destOrd="0" presId="urn:microsoft.com/office/officeart/2005/8/layout/cycle5"/>
    <dgm:cxn modelId="{92B77BF6-AE79-4A84-AE43-BAE23FF46736}" type="presOf" srcId="{4A1436A2-4591-4DD1-88B6-8380742110C6}" destId="{652ED74F-C458-4D84-8925-BE7C74321B22}" srcOrd="0" destOrd="0" presId="urn:microsoft.com/office/officeart/2005/8/layout/cycle5"/>
    <dgm:cxn modelId="{3A0E3CE0-521E-483C-907E-F7E357A0BB6E}" srcId="{51B7B97E-7FF0-4B3F-A427-DA380D5AA0D3}" destId="{AC7C5643-1E2D-43ED-9EF6-1FF6E43E3A30}" srcOrd="3" destOrd="0" parTransId="{EDDB8BE6-99E4-4F24-8C87-7DBC6EB3D381}" sibTransId="{D00A9118-75B7-4B91-A625-11EA2BE69FBC}"/>
    <dgm:cxn modelId="{351620E2-FA8B-42F1-9055-0DA5D29C2E57}" srcId="{51B7B97E-7FF0-4B3F-A427-DA380D5AA0D3}" destId="{4A1436A2-4591-4DD1-88B6-8380742110C6}" srcOrd="0" destOrd="0" parTransId="{3EAACBC4-65E7-495F-84E5-F082EC555AB8}" sibTransId="{25C40688-E1F3-4257-B104-CC42886D63E1}"/>
    <dgm:cxn modelId="{0FA21FDD-CF6A-4EDF-AD59-BA9CF25C7B9F}" type="presOf" srcId="{9E3C647E-D25A-4370-91F8-9E9F22D38737}" destId="{5A9F5502-D5E9-4327-A60F-958058D9967E}" srcOrd="0" destOrd="0" presId="urn:microsoft.com/office/officeart/2005/8/layout/cycle5"/>
    <dgm:cxn modelId="{B6287268-1DDD-444E-8B1B-26BF83BFC345}" type="presOf" srcId="{A3B5DFEF-FFEF-4865-9F58-C6755AAA7248}" destId="{A4C81296-43D7-4DBD-8587-6441D9807DEE}" srcOrd="0" destOrd="0" presId="urn:microsoft.com/office/officeart/2005/8/layout/cycle5"/>
    <dgm:cxn modelId="{0714CFDC-FDA7-4CD6-B8C3-3FBC2E955B3C}" type="presParOf" srcId="{5CFCA506-1890-4ABB-BA5C-06ECECE0443F}" destId="{652ED74F-C458-4D84-8925-BE7C74321B22}" srcOrd="0" destOrd="0" presId="urn:microsoft.com/office/officeart/2005/8/layout/cycle5"/>
    <dgm:cxn modelId="{964C00CE-67F4-4084-908D-15A3736C345E}" type="presParOf" srcId="{5CFCA506-1890-4ABB-BA5C-06ECECE0443F}" destId="{4E9DBB19-2384-4BFC-807E-24AC6045E92F}" srcOrd="1" destOrd="0" presId="urn:microsoft.com/office/officeart/2005/8/layout/cycle5"/>
    <dgm:cxn modelId="{029E5107-7C29-4C66-8162-88DD0D0826C9}" type="presParOf" srcId="{5CFCA506-1890-4ABB-BA5C-06ECECE0443F}" destId="{C76A0AB5-2179-4CBA-8C1A-BF91B5F8E1C3}" srcOrd="2" destOrd="0" presId="urn:microsoft.com/office/officeart/2005/8/layout/cycle5"/>
    <dgm:cxn modelId="{BC43C101-33F8-4038-A93F-02E2216ADFCC}" type="presParOf" srcId="{5CFCA506-1890-4ABB-BA5C-06ECECE0443F}" destId="{EC852970-C14D-4281-9B85-B1E0E54BF8FA}" srcOrd="3" destOrd="0" presId="urn:microsoft.com/office/officeart/2005/8/layout/cycle5"/>
    <dgm:cxn modelId="{53926541-0786-4089-BA36-A935B0749FDD}" type="presParOf" srcId="{5CFCA506-1890-4ABB-BA5C-06ECECE0443F}" destId="{F071454F-FDBC-46B3-A7B7-594F9E155B79}" srcOrd="4" destOrd="0" presId="urn:microsoft.com/office/officeart/2005/8/layout/cycle5"/>
    <dgm:cxn modelId="{A9C5AD7A-E7A1-496A-B2A6-285BA4CFC4C4}" type="presParOf" srcId="{5CFCA506-1890-4ABB-BA5C-06ECECE0443F}" destId="{08876939-9771-43D7-8840-A271777129B6}" srcOrd="5" destOrd="0" presId="urn:microsoft.com/office/officeart/2005/8/layout/cycle5"/>
    <dgm:cxn modelId="{6DDD1190-7A48-42C8-BB0C-D7EA7D749B06}" type="presParOf" srcId="{5CFCA506-1890-4ABB-BA5C-06ECECE0443F}" destId="{DF629074-3A27-4A5F-806C-A6C665227C63}" srcOrd="6" destOrd="0" presId="urn:microsoft.com/office/officeart/2005/8/layout/cycle5"/>
    <dgm:cxn modelId="{6167FA09-1009-49D1-89CB-59E750F7E994}" type="presParOf" srcId="{5CFCA506-1890-4ABB-BA5C-06ECECE0443F}" destId="{61CC7CC1-71E4-46EB-8FB9-050ED1E16852}" srcOrd="7" destOrd="0" presId="urn:microsoft.com/office/officeart/2005/8/layout/cycle5"/>
    <dgm:cxn modelId="{53BE0DFE-8C8C-465C-9F6D-F4AE3DB4F491}" type="presParOf" srcId="{5CFCA506-1890-4ABB-BA5C-06ECECE0443F}" destId="{5F1999ED-D11F-442C-B06C-B1590224AC21}" srcOrd="8" destOrd="0" presId="urn:microsoft.com/office/officeart/2005/8/layout/cycle5"/>
    <dgm:cxn modelId="{427A8D6B-B3B0-4579-BD77-18EC550A7AEF}" type="presParOf" srcId="{5CFCA506-1890-4ABB-BA5C-06ECECE0443F}" destId="{D7C87F86-129B-4B1A-9BC1-7B581714F418}" srcOrd="9" destOrd="0" presId="urn:microsoft.com/office/officeart/2005/8/layout/cycle5"/>
    <dgm:cxn modelId="{91CB42E6-FD3C-4536-9572-FB263DC8F10E}" type="presParOf" srcId="{5CFCA506-1890-4ABB-BA5C-06ECECE0443F}" destId="{75ECE46D-7917-4F38-A1FE-88BFE248F0D7}" srcOrd="10" destOrd="0" presId="urn:microsoft.com/office/officeart/2005/8/layout/cycle5"/>
    <dgm:cxn modelId="{B0902EE0-A92D-43BA-B4CB-55C15BEF9349}" type="presParOf" srcId="{5CFCA506-1890-4ABB-BA5C-06ECECE0443F}" destId="{B6EAC115-8EE5-4445-8E67-544684074009}" srcOrd="11" destOrd="0" presId="urn:microsoft.com/office/officeart/2005/8/layout/cycle5"/>
    <dgm:cxn modelId="{FB0F7D19-7EC8-49EB-B6BA-965E0C4DCE07}" type="presParOf" srcId="{5CFCA506-1890-4ABB-BA5C-06ECECE0443F}" destId="{A4C81296-43D7-4DBD-8587-6441D9807DEE}" srcOrd="12" destOrd="0" presId="urn:microsoft.com/office/officeart/2005/8/layout/cycle5"/>
    <dgm:cxn modelId="{5FB4DBF1-2162-432E-B679-AAAFF0CE7E04}" type="presParOf" srcId="{5CFCA506-1890-4ABB-BA5C-06ECECE0443F}" destId="{3B563E06-5262-43C8-864D-1E951677B775}" srcOrd="13" destOrd="0" presId="urn:microsoft.com/office/officeart/2005/8/layout/cycle5"/>
    <dgm:cxn modelId="{4890B821-B263-4425-B105-C4197DC8805B}" type="presParOf" srcId="{5CFCA506-1890-4ABB-BA5C-06ECECE0443F}" destId="{BCEF34FC-6717-4980-8C74-14A9655258A8}" srcOrd="14" destOrd="0" presId="urn:microsoft.com/office/officeart/2005/8/layout/cycle5"/>
    <dgm:cxn modelId="{62C7D8E3-AC9D-47AE-8D38-AA31BF839CA8}" type="presParOf" srcId="{5CFCA506-1890-4ABB-BA5C-06ECECE0443F}" destId="{E49232A2-0CE4-4F5A-9494-983FF10F4B6C}" srcOrd="15" destOrd="0" presId="urn:microsoft.com/office/officeart/2005/8/layout/cycle5"/>
    <dgm:cxn modelId="{919F2B31-79A2-4211-9168-C3C22DD74B94}" type="presParOf" srcId="{5CFCA506-1890-4ABB-BA5C-06ECECE0443F}" destId="{7C41B642-F73A-4478-A5A3-37508A6CAB38}" srcOrd="16" destOrd="0" presId="urn:microsoft.com/office/officeart/2005/8/layout/cycle5"/>
    <dgm:cxn modelId="{60E7125E-0138-4439-83FA-0072E6FEFEE5}" type="presParOf" srcId="{5CFCA506-1890-4ABB-BA5C-06ECECE0443F}" destId="{EFE3DBD5-F50F-4C0A-B154-A6FFDC44A4E2}" srcOrd="17" destOrd="0" presId="urn:microsoft.com/office/officeart/2005/8/layout/cycle5"/>
    <dgm:cxn modelId="{42F69952-7E91-493E-BACC-36C31EFD3409}" type="presParOf" srcId="{5CFCA506-1890-4ABB-BA5C-06ECECE0443F}" destId="{5A9F5502-D5E9-4327-A60F-958058D9967E}" srcOrd="18" destOrd="0" presId="urn:microsoft.com/office/officeart/2005/8/layout/cycle5"/>
    <dgm:cxn modelId="{EF8CF2F5-731D-4B1E-9B1E-D7B568054CCE}" type="presParOf" srcId="{5CFCA506-1890-4ABB-BA5C-06ECECE0443F}" destId="{5D2FDDA7-FDDE-4339-8F6E-556F96A7D7FF}" srcOrd="19" destOrd="0" presId="urn:microsoft.com/office/officeart/2005/8/layout/cycle5"/>
    <dgm:cxn modelId="{10B69642-CD2B-4B14-BBF1-C1D35FBA1096}" type="presParOf" srcId="{5CFCA506-1890-4ABB-BA5C-06ECECE0443F}" destId="{083426D6-4878-45EC-A84D-14167A0E4DFC}" srcOrd="20" destOrd="0" presId="urn:microsoft.com/office/officeart/2005/8/layout/cycle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1B7B97E-7FF0-4B3F-A427-DA380D5AA0D3}" type="doc">
      <dgm:prSet loTypeId="urn:microsoft.com/office/officeart/2005/8/layout/cycle5" loCatId="cycle" qsTypeId="urn:microsoft.com/office/officeart/2005/8/quickstyle/3d1" qsCatId="3D" csTypeId="urn:microsoft.com/office/officeart/2005/8/colors/accent0_1" csCatId="mainScheme" phldr="1"/>
      <dgm:spPr/>
      <dgm:t>
        <a:bodyPr/>
        <a:lstStyle/>
        <a:p>
          <a:endParaRPr lang="en-US"/>
        </a:p>
      </dgm:t>
    </dgm:pt>
    <dgm:pt modelId="{4A1436A2-4591-4DD1-88B6-8380742110C6}">
      <dgm:prSet/>
      <dgm:spPr>
        <a:gradFill rotWithShape="0">
          <a:gsLst>
            <a:gs pos="0">
              <a:schemeClr val="tx1">
                <a:lumMod val="7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dirty="0"/>
            <a:t>Background</a:t>
          </a:r>
        </a:p>
      </dgm:t>
    </dgm:pt>
    <dgm:pt modelId="{3EAACBC4-65E7-495F-84E5-F082EC555AB8}" type="parTrans" cxnId="{351620E2-FA8B-42F1-9055-0DA5D29C2E57}">
      <dgm:prSet/>
      <dgm:spPr/>
      <dgm:t>
        <a:bodyPr/>
        <a:lstStyle/>
        <a:p>
          <a:endParaRPr lang="en-US"/>
        </a:p>
      </dgm:t>
    </dgm:pt>
    <dgm:pt modelId="{25C40688-E1F3-4257-B104-CC42886D63E1}" type="sibTrans" cxnId="{351620E2-FA8B-42F1-9055-0DA5D29C2E57}">
      <dgm:prSet/>
      <dgm:spPr/>
      <dgm:t>
        <a:bodyPr/>
        <a:lstStyle/>
        <a:p>
          <a:endParaRPr lang="en-US"/>
        </a:p>
      </dgm:t>
    </dgm:pt>
    <dgm:pt modelId="{CB0B3580-7CF0-41FB-9FD1-66241643B586}">
      <dgm:prSet/>
      <dgm:spPr>
        <a:gradFill rotWithShape="0">
          <a:gsLst>
            <a:gs pos="0">
              <a:schemeClr val="tx1">
                <a:lumMod val="6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Objective</a:t>
          </a:r>
        </a:p>
      </dgm:t>
    </dgm:pt>
    <dgm:pt modelId="{9AAD1836-1EA8-4DF0-AB2B-1B7D18888430}" type="parTrans" cxnId="{1339CFEF-4EFB-42BF-946F-E11506655037}">
      <dgm:prSet/>
      <dgm:spPr/>
      <dgm:t>
        <a:bodyPr/>
        <a:lstStyle/>
        <a:p>
          <a:endParaRPr lang="en-US"/>
        </a:p>
      </dgm:t>
    </dgm:pt>
    <dgm:pt modelId="{B0CE1AF4-5FF6-4D4D-AD72-B1EF5BC12F85}" type="sibTrans" cxnId="{1339CFEF-4EFB-42BF-946F-E11506655037}">
      <dgm:prSet/>
      <dgm:spPr/>
      <dgm:t>
        <a:bodyPr/>
        <a:lstStyle/>
        <a:p>
          <a:endParaRPr lang="en-US"/>
        </a:p>
      </dgm:t>
    </dgm:pt>
    <dgm:pt modelId="{D8371223-7204-4F3B-8D43-8A501ED6C1AB}">
      <dgm:prSet/>
      <dgm:spPr>
        <a:gradFill rotWithShape="0">
          <a:gsLst>
            <a:gs pos="0">
              <a:schemeClr val="tx1">
                <a:lumMod val="6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Dataset</a:t>
          </a:r>
        </a:p>
      </dgm:t>
    </dgm:pt>
    <dgm:pt modelId="{094779C2-5D55-4826-B895-058F734C4911}" type="parTrans" cxnId="{232B9873-9C45-4A0E-97C6-7D4FEB925BD9}">
      <dgm:prSet/>
      <dgm:spPr/>
      <dgm:t>
        <a:bodyPr/>
        <a:lstStyle/>
        <a:p>
          <a:endParaRPr lang="en-US"/>
        </a:p>
      </dgm:t>
    </dgm:pt>
    <dgm:pt modelId="{87B2A662-D2D8-4BBE-924B-AC82978F50FE}" type="sibTrans" cxnId="{232B9873-9C45-4A0E-97C6-7D4FEB925BD9}">
      <dgm:prSet/>
      <dgm:spPr/>
      <dgm:t>
        <a:bodyPr/>
        <a:lstStyle/>
        <a:p>
          <a:endParaRPr lang="en-US"/>
        </a:p>
      </dgm:t>
    </dgm:pt>
    <dgm:pt modelId="{AC7C5643-1E2D-43ED-9EF6-1FF6E43E3A30}">
      <dgm:prSet/>
      <dgm:spPr>
        <a:gradFill rotWithShape="0">
          <a:gsLst>
            <a:gs pos="0">
              <a:schemeClr val="tx1">
                <a:lumMod val="6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Models Used</a:t>
          </a:r>
        </a:p>
      </dgm:t>
    </dgm:pt>
    <dgm:pt modelId="{EDDB8BE6-99E4-4F24-8C87-7DBC6EB3D381}" type="parTrans" cxnId="{3A0E3CE0-521E-483C-907E-F7E357A0BB6E}">
      <dgm:prSet/>
      <dgm:spPr/>
      <dgm:t>
        <a:bodyPr/>
        <a:lstStyle/>
        <a:p>
          <a:endParaRPr lang="en-US"/>
        </a:p>
      </dgm:t>
    </dgm:pt>
    <dgm:pt modelId="{D00A9118-75B7-4B91-A625-11EA2BE69FBC}" type="sibTrans" cxnId="{3A0E3CE0-521E-483C-907E-F7E357A0BB6E}">
      <dgm:prSet/>
      <dgm:spPr/>
      <dgm:t>
        <a:bodyPr/>
        <a:lstStyle/>
        <a:p>
          <a:endParaRPr lang="en-US"/>
        </a:p>
      </dgm:t>
    </dgm:pt>
    <dgm:pt modelId="{A3B5DFEF-FFEF-4865-9F58-C6755AAA7248}">
      <dgm:prSet/>
      <dgm:spPr>
        <a:gradFill rotWithShape="0">
          <a:gsLst>
            <a:gs pos="0">
              <a:schemeClr val="tx1">
                <a:lumMod val="6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Training Dataset Analysis</a:t>
          </a:r>
        </a:p>
      </dgm:t>
    </dgm:pt>
    <dgm:pt modelId="{2D07D943-1208-4059-A3E7-837243A91BB0}" type="parTrans" cxnId="{1B5DE4B8-DB5B-47CB-888D-FBF984AA57F5}">
      <dgm:prSet/>
      <dgm:spPr/>
      <dgm:t>
        <a:bodyPr/>
        <a:lstStyle/>
        <a:p>
          <a:endParaRPr lang="en-US"/>
        </a:p>
      </dgm:t>
    </dgm:pt>
    <dgm:pt modelId="{B373D873-C51B-4403-B4A3-66C05EA46498}" type="sibTrans" cxnId="{1B5DE4B8-DB5B-47CB-888D-FBF984AA57F5}">
      <dgm:prSet/>
      <dgm:spPr/>
      <dgm:t>
        <a:bodyPr/>
        <a:lstStyle/>
        <a:p>
          <a:endParaRPr lang="en-US"/>
        </a:p>
      </dgm:t>
    </dgm:pt>
    <dgm:pt modelId="{E9D669D2-FA2A-40A2-87DE-4AE5387EF95D}">
      <dgm:prSet/>
      <dgm:spPr>
        <a:solidFill>
          <a:schemeClr val="accent3">
            <a:lumMod val="40000"/>
            <a:lumOff val="60000"/>
          </a:schemeClr>
        </a:solidFill>
      </dgm:spPr>
      <dgm:t>
        <a:bodyPr/>
        <a:lstStyle/>
        <a:p>
          <a:pPr rtl="0"/>
          <a:r>
            <a:rPr lang="en-US" dirty="0"/>
            <a:t>Model Analysis</a:t>
          </a:r>
        </a:p>
      </dgm:t>
    </dgm:pt>
    <dgm:pt modelId="{352C6F32-A79D-4AAD-BD3E-5B03837E8007}" type="parTrans" cxnId="{A0BAB3BB-050C-438F-99DF-9588039B9B2D}">
      <dgm:prSet/>
      <dgm:spPr/>
      <dgm:t>
        <a:bodyPr/>
        <a:lstStyle/>
        <a:p>
          <a:endParaRPr lang="en-US"/>
        </a:p>
      </dgm:t>
    </dgm:pt>
    <dgm:pt modelId="{46FD4BA7-28F4-48BF-8325-6F757BE4E0A5}" type="sibTrans" cxnId="{A0BAB3BB-050C-438F-99DF-9588039B9B2D}">
      <dgm:prSet/>
      <dgm:spPr/>
      <dgm:t>
        <a:bodyPr/>
        <a:lstStyle/>
        <a:p>
          <a:endParaRPr lang="en-US"/>
        </a:p>
      </dgm:t>
    </dgm:pt>
    <dgm:pt modelId="{9E3C647E-D25A-4370-91F8-9E9F22D38737}">
      <dgm:prSet/>
      <dgm:spPr/>
      <dgm:t>
        <a:bodyPr/>
        <a:lstStyle/>
        <a:p>
          <a:pPr rtl="0"/>
          <a:r>
            <a:rPr lang="en-US" dirty="0"/>
            <a:t>Conclusion</a:t>
          </a:r>
        </a:p>
      </dgm:t>
    </dgm:pt>
    <dgm:pt modelId="{2DB9DAEE-2643-4BB7-86DC-9B7B70773B8B}" type="parTrans" cxnId="{26B9E1BA-B138-4CE9-A1CF-458B1CC2886A}">
      <dgm:prSet/>
      <dgm:spPr/>
      <dgm:t>
        <a:bodyPr/>
        <a:lstStyle/>
        <a:p>
          <a:endParaRPr lang="en-US"/>
        </a:p>
      </dgm:t>
    </dgm:pt>
    <dgm:pt modelId="{C672AC53-53EA-4DC9-9042-D2AD21B8A354}" type="sibTrans" cxnId="{26B9E1BA-B138-4CE9-A1CF-458B1CC2886A}">
      <dgm:prSet/>
      <dgm:spPr/>
      <dgm:t>
        <a:bodyPr/>
        <a:lstStyle/>
        <a:p>
          <a:endParaRPr lang="en-US"/>
        </a:p>
      </dgm:t>
    </dgm:pt>
    <dgm:pt modelId="{5CFCA506-1890-4ABB-BA5C-06ECECE0443F}" type="pres">
      <dgm:prSet presAssocID="{51B7B97E-7FF0-4B3F-A427-DA380D5AA0D3}" presName="cycle" presStyleCnt="0">
        <dgm:presLayoutVars>
          <dgm:dir/>
          <dgm:resizeHandles val="exact"/>
        </dgm:presLayoutVars>
      </dgm:prSet>
      <dgm:spPr/>
      <dgm:t>
        <a:bodyPr/>
        <a:lstStyle/>
        <a:p>
          <a:endParaRPr lang="en-US"/>
        </a:p>
      </dgm:t>
    </dgm:pt>
    <dgm:pt modelId="{652ED74F-C458-4D84-8925-BE7C74321B22}" type="pres">
      <dgm:prSet presAssocID="{4A1436A2-4591-4DD1-88B6-8380742110C6}" presName="node" presStyleLbl="node1" presStyleIdx="0" presStyleCnt="7">
        <dgm:presLayoutVars>
          <dgm:bulletEnabled val="1"/>
        </dgm:presLayoutVars>
      </dgm:prSet>
      <dgm:spPr/>
      <dgm:t>
        <a:bodyPr/>
        <a:lstStyle/>
        <a:p>
          <a:endParaRPr lang="en-US"/>
        </a:p>
      </dgm:t>
    </dgm:pt>
    <dgm:pt modelId="{4E9DBB19-2384-4BFC-807E-24AC6045E92F}" type="pres">
      <dgm:prSet presAssocID="{4A1436A2-4591-4DD1-88B6-8380742110C6}" presName="spNode" presStyleCnt="0"/>
      <dgm:spPr/>
    </dgm:pt>
    <dgm:pt modelId="{C76A0AB5-2179-4CBA-8C1A-BF91B5F8E1C3}" type="pres">
      <dgm:prSet presAssocID="{25C40688-E1F3-4257-B104-CC42886D63E1}" presName="sibTrans" presStyleLbl="sibTrans1D1" presStyleIdx="0" presStyleCnt="7"/>
      <dgm:spPr/>
      <dgm:t>
        <a:bodyPr/>
        <a:lstStyle/>
        <a:p>
          <a:endParaRPr lang="en-US"/>
        </a:p>
      </dgm:t>
    </dgm:pt>
    <dgm:pt modelId="{EC852970-C14D-4281-9B85-B1E0E54BF8FA}" type="pres">
      <dgm:prSet presAssocID="{CB0B3580-7CF0-41FB-9FD1-66241643B586}" presName="node" presStyleLbl="node1" presStyleIdx="1" presStyleCnt="7">
        <dgm:presLayoutVars>
          <dgm:bulletEnabled val="1"/>
        </dgm:presLayoutVars>
      </dgm:prSet>
      <dgm:spPr/>
      <dgm:t>
        <a:bodyPr/>
        <a:lstStyle/>
        <a:p>
          <a:endParaRPr lang="en-US"/>
        </a:p>
      </dgm:t>
    </dgm:pt>
    <dgm:pt modelId="{F071454F-FDBC-46B3-A7B7-594F9E155B79}" type="pres">
      <dgm:prSet presAssocID="{CB0B3580-7CF0-41FB-9FD1-66241643B586}" presName="spNode" presStyleCnt="0"/>
      <dgm:spPr/>
    </dgm:pt>
    <dgm:pt modelId="{08876939-9771-43D7-8840-A271777129B6}" type="pres">
      <dgm:prSet presAssocID="{B0CE1AF4-5FF6-4D4D-AD72-B1EF5BC12F85}" presName="sibTrans" presStyleLbl="sibTrans1D1" presStyleIdx="1" presStyleCnt="7"/>
      <dgm:spPr/>
      <dgm:t>
        <a:bodyPr/>
        <a:lstStyle/>
        <a:p>
          <a:endParaRPr lang="en-US"/>
        </a:p>
      </dgm:t>
    </dgm:pt>
    <dgm:pt modelId="{DF629074-3A27-4A5F-806C-A6C665227C63}" type="pres">
      <dgm:prSet presAssocID="{D8371223-7204-4F3B-8D43-8A501ED6C1AB}" presName="node" presStyleLbl="node1" presStyleIdx="2" presStyleCnt="7">
        <dgm:presLayoutVars>
          <dgm:bulletEnabled val="1"/>
        </dgm:presLayoutVars>
      </dgm:prSet>
      <dgm:spPr/>
      <dgm:t>
        <a:bodyPr/>
        <a:lstStyle/>
        <a:p>
          <a:endParaRPr lang="en-US"/>
        </a:p>
      </dgm:t>
    </dgm:pt>
    <dgm:pt modelId="{61CC7CC1-71E4-46EB-8FB9-050ED1E16852}" type="pres">
      <dgm:prSet presAssocID="{D8371223-7204-4F3B-8D43-8A501ED6C1AB}" presName="spNode" presStyleCnt="0"/>
      <dgm:spPr/>
    </dgm:pt>
    <dgm:pt modelId="{5F1999ED-D11F-442C-B06C-B1590224AC21}" type="pres">
      <dgm:prSet presAssocID="{87B2A662-D2D8-4BBE-924B-AC82978F50FE}" presName="sibTrans" presStyleLbl="sibTrans1D1" presStyleIdx="2" presStyleCnt="7"/>
      <dgm:spPr/>
      <dgm:t>
        <a:bodyPr/>
        <a:lstStyle/>
        <a:p>
          <a:endParaRPr lang="en-US"/>
        </a:p>
      </dgm:t>
    </dgm:pt>
    <dgm:pt modelId="{D7C87F86-129B-4B1A-9BC1-7B581714F418}" type="pres">
      <dgm:prSet presAssocID="{AC7C5643-1E2D-43ED-9EF6-1FF6E43E3A30}" presName="node" presStyleLbl="node1" presStyleIdx="3" presStyleCnt="7">
        <dgm:presLayoutVars>
          <dgm:bulletEnabled val="1"/>
        </dgm:presLayoutVars>
      </dgm:prSet>
      <dgm:spPr/>
      <dgm:t>
        <a:bodyPr/>
        <a:lstStyle/>
        <a:p>
          <a:endParaRPr lang="en-US"/>
        </a:p>
      </dgm:t>
    </dgm:pt>
    <dgm:pt modelId="{75ECE46D-7917-4F38-A1FE-88BFE248F0D7}" type="pres">
      <dgm:prSet presAssocID="{AC7C5643-1E2D-43ED-9EF6-1FF6E43E3A30}" presName="spNode" presStyleCnt="0"/>
      <dgm:spPr/>
    </dgm:pt>
    <dgm:pt modelId="{B6EAC115-8EE5-4445-8E67-544684074009}" type="pres">
      <dgm:prSet presAssocID="{D00A9118-75B7-4B91-A625-11EA2BE69FBC}" presName="sibTrans" presStyleLbl="sibTrans1D1" presStyleIdx="3" presStyleCnt="7"/>
      <dgm:spPr/>
      <dgm:t>
        <a:bodyPr/>
        <a:lstStyle/>
        <a:p>
          <a:endParaRPr lang="en-US"/>
        </a:p>
      </dgm:t>
    </dgm:pt>
    <dgm:pt modelId="{A4C81296-43D7-4DBD-8587-6441D9807DEE}" type="pres">
      <dgm:prSet presAssocID="{A3B5DFEF-FFEF-4865-9F58-C6755AAA7248}" presName="node" presStyleLbl="node1" presStyleIdx="4" presStyleCnt="7">
        <dgm:presLayoutVars>
          <dgm:bulletEnabled val="1"/>
        </dgm:presLayoutVars>
      </dgm:prSet>
      <dgm:spPr/>
      <dgm:t>
        <a:bodyPr/>
        <a:lstStyle/>
        <a:p>
          <a:endParaRPr lang="en-US"/>
        </a:p>
      </dgm:t>
    </dgm:pt>
    <dgm:pt modelId="{3B563E06-5262-43C8-864D-1E951677B775}" type="pres">
      <dgm:prSet presAssocID="{A3B5DFEF-FFEF-4865-9F58-C6755AAA7248}" presName="spNode" presStyleCnt="0"/>
      <dgm:spPr/>
    </dgm:pt>
    <dgm:pt modelId="{BCEF34FC-6717-4980-8C74-14A9655258A8}" type="pres">
      <dgm:prSet presAssocID="{B373D873-C51B-4403-B4A3-66C05EA46498}" presName="sibTrans" presStyleLbl="sibTrans1D1" presStyleIdx="4" presStyleCnt="7"/>
      <dgm:spPr/>
      <dgm:t>
        <a:bodyPr/>
        <a:lstStyle/>
        <a:p>
          <a:endParaRPr lang="en-US"/>
        </a:p>
      </dgm:t>
    </dgm:pt>
    <dgm:pt modelId="{E49232A2-0CE4-4F5A-9494-983FF10F4B6C}" type="pres">
      <dgm:prSet presAssocID="{E9D669D2-FA2A-40A2-87DE-4AE5387EF95D}" presName="node" presStyleLbl="node1" presStyleIdx="5" presStyleCnt="7">
        <dgm:presLayoutVars>
          <dgm:bulletEnabled val="1"/>
        </dgm:presLayoutVars>
      </dgm:prSet>
      <dgm:spPr/>
      <dgm:t>
        <a:bodyPr/>
        <a:lstStyle/>
        <a:p>
          <a:endParaRPr lang="en-US"/>
        </a:p>
      </dgm:t>
    </dgm:pt>
    <dgm:pt modelId="{7C41B642-F73A-4478-A5A3-37508A6CAB38}" type="pres">
      <dgm:prSet presAssocID="{E9D669D2-FA2A-40A2-87DE-4AE5387EF95D}" presName="spNode" presStyleCnt="0"/>
      <dgm:spPr/>
    </dgm:pt>
    <dgm:pt modelId="{EFE3DBD5-F50F-4C0A-B154-A6FFDC44A4E2}" type="pres">
      <dgm:prSet presAssocID="{46FD4BA7-28F4-48BF-8325-6F757BE4E0A5}" presName="sibTrans" presStyleLbl="sibTrans1D1" presStyleIdx="5" presStyleCnt="7"/>
      <dgm:spPr/>
      <dgm:t>
        <a:bodyPr/>
        <a:lstStyle/>
        <a:p>
          <a:endParaRPr lang="en-US"/>
        </a:p>
      </dgm:t>
    </dgm:pt>
    <dgm:pt modelId="{5A9F5502-D5E9-4327-A60F-958058D9967E}" type="pres">
      <dgm:prSet presAssocID="{9E3C647E-D25A-4370-91F8-9E9F22D38737}" presName="node" presStyleLbl="node1" presStyleIdx="6" presStyleCnt="7">
        <dgm:presLayoutVars>
          <dgm:bulletEnabled val="1"/>
        </dgm:presLayoutVars>
      </dgm:prSet>
      <dgm:spPr/>
      <dgm:t>
        <a:bodyPr/>
        <a:lstStyle/>
        <a:p>
          <a:endParaRPr lang="en-US"/>
        </a:p>
      </dgm:t>
    </dgm:pt>
    <dgm:pt modelId="{5D2FDDA7-FDDE-4339-8F6E-556F96A7D7FF}" type="pres">
      <dgm:prSet presAssocID="{9E3C647E-D25A-4370-91F8-9E9F22D38737}" presName="spNode" presStyleCnt="0"/>
      <dgm:spPr/>
    </dgm:pt>
    <dgm:pt modelId="{083426D6-4878-45EC-A84D-14167A0E4DFC}" type="pres">
      <dgm:prSet presAssocID="{C672AC53-53EA-4DC9-9042-D2AD21B8A354}" presName="sibTrans" presStyleLbl="sibTrans1D1" presStyleIdx="6" presStyleCnt="7"/>
      <dgm:spPr/>
      <dgm:t>
        <a:bodyPr/>
        <a:lstStyle/>
        <a:p>
          <a:endParaRPr lang="en-US"/>
        </a:p>
      </dgm:t>
    </dgm:pt>
  </dgm:ptLst>
  <dgm:cxnLst>
    <dgm:cxn modelId="{26B9E1BA-B138-4CE9-A1CF-458B1CC2886A}" srcId="{51B7B97E-7FF0-4B3F-A427-DA380D5AA0D3}" destId="{9E3C647E-D25A-4370-91F8-9E9F22D38737}" srcOrd="6" destOrd="0" parTransId="{2DB9DAEE-2643-4BB7-86DC-9B7B70773B8B}" sibTransId="{C672AC53-53EA-4DC9-9042-D2AD21B8A354}"/>
    <dgm:cxn modelId="{5823450F-C534-4F59-BC1B-D219929D1280}" type="presOf" srcId="{87B2A662-D2D8-4BBE-924B-AC82978F50FE}" destId="{5F1999ED-D11F-442C-B06C-B1590224AC21}" srcOrd="0" destOrd="0" presId="urn:microsoft.com/office/officeart/2005/8/layout/cycle5"/>
    <dgm:cxn modelId="{232B9873-9C45-4A0E-97C6-7D4FEB925BD9}" srcId="{51B7B97E-7FF0-4B3F-A427-DA380D5AA0D3}" destId="{D8371223-7204-4F3B-8D43-8A501ED6C1AB}" srcOrd="2" destOrd="0" parTransId="{094779C2-5D55-4826-B895-058F734C4911}" sibTransId="{87B2A662-D2D8-4BBE-924B-AC82978F50FE}"/>
    <dgm:cxn modelId="{B5C2817A-A247-4BB0-A7C9-7C2E7EB3C401}" type="presOf" srcId="{51B7B97E-7FF0-4B3F-A427-DA380D5AA0D3}" destId="{5CFCA506-1890-4ABB-BA5C-06ECECE0443F}" srcOrd="0" destOrd="0" presId="urn:microsoft.com/office/officeart/2005/8/layout/cycle5"/>
    <dgm:cxn modelId="{135B6E12-75D5-4BAA-BD13-D2D829CA2ACB}" type="presOf" srcId="{E9D669D2-FA2A-40A2-87DE-4AE5387EF95D}" destId="{E49232A2-0CE4-4F5A-9494-983FF10F4B6C}" srcOrd="0" destOrd="0" presId="urn:microsoft.com/office/officeart/2005/8/layout/cycle5"/>
    <dgm:cxn modelId="{1B5DE4B8-DB5B-47CB-888D-FBF984AA57F5}" srcId="{51B7B97E-7FF0-4B3F-A427-DA380D5AA0D3}" destId="{A3B5DFEF-FFEF-4865-9F58-C6755AAA7248}" srcOrd="4" destOrd="0" parTransId="{2D07D943-1208-4059-A3E7-837243A91BB0}" sibTransId="{B373D873-C51B-4403-B4A3-66C05EA46498}"/>
    <dgm:cxn modelId="{CDE41B18-799D-49CF-8360-9C0C34D40396}" type="presOf" srcId="{25C40688-E1F3-4257-B104-CC42886D63E1}" destId="{C76A0AB5-2179-4CBA-8C1A-BF91B5F8E1C3}" srcOrd="0" destOrd="0" presId="urn:microsoft.com/office/officeart/2005/8/layout/cycle5"/>
    <dgm:cxn modelId="{0E761733-38BB-4ABD-9602-3B48C539C14A}" type="presOf" srcId="{46FD4BA7-28F4-48BF-8325-6F757BE4E0A5}" destId="{EFE3DBD5-F50F-4C0A-B154-A6FFDC44A4E2}" srcOrd="0" destOrd="0" presId="urn:microsoft.com/office/officeart/2005/8/layout/cycle5"/>
    <dgm:cxn modelId="{25A4EF63-B21C-4219-BF30-31395E6D53D6}" type="presOf" srcId="{AC7C5643-1E2D-43ED-9EF6-1FF6E43E3A30}" destId="{D7C87F86-129B-4B1A-9BC1-7B581714F418}" srcOrd="0" destOrd="0" presId="urn:microsoft.com/office/officeart/2005/8/layout/cycle5"/>
    <dgm:cxn modelId="{A0BAB3BB-050C-438F-99DF-9588039B9B2D}" srcId="{51B7B97E-7FF0-4B3F-A427-DA380D5AA0D3}" destId="{E9D669D2-FA2A-40A2-87DE-4AE5387EF95D}" srcOrd="5" destOrd="0" parTransId="{352C6F32-A79D-4AAD-BD3E-5B03837E8007}" sibTransId="{46FD4BA7-28F4-48BF-8325-6F757BE4E0A5}"/>
    <dgm:cxn modelId="{BB0F8E46-F2E0-40B4-AC07-54A1DAAF31E8}" type="presOf" srcId="{B0CE1AF4-5FF6-4D4D-AD72-B1EF5BC12F85}" destId="{08876939-9771-43D7-8840-A271777129B6}" srcOrd="0" destOrd="0" presId="urn:microsoft.com/office/officeart/2005/8/layout/cycle5"/>
    <dgm:cxn modelId="{F683C796-51E9-41E5-95F1-3AAF66ED5663}" type="presOf" srcId="{D00A9118-75B7-4B91-A625-11EA2BE69FBC}" destId="{B6EAC115-8EE5-4445-8E67-544684074009}" srcOrd="0" destOrd="0" presId="urn:microsoft.com/office/officeart/2005/8/layout/cycle5"/>
    <dgm:cxn modelId="{1339CFEF-4EFB-42BF-946F-E11506655037}" srcId="{51B7B97E-7FF0-4B3F-A427-DA380D5AA0D3}" destId="{CB0B3580-7CF0-41FB-9FD1-66241643B586}" srcOrd="1" destOrd="0" parTransId="{9AAD1836-1EA8-4DF0-AB2B-1B7D18888430}" sibTransId="{B0CE1AF4-5FF6-4D4D-AD72-B1EF5BC12F85}"/>
    <dgm:cxn modelId="{5BF8579B-F196-4C80-8276-E0D12B627976}" type="presOf" srcId="{D8371223-7204-4F3B-8D43-8A501ED6C1AB}" destId="{DF629074-3A27-4A5F-806C-A6C665227C63}" srcOrd="0" destOrd="0" presId="urn:microsoft.com/office/officeart/2005/8/layout/cycle5"/>
    <dgm:cxn modelId="{AF24659E-FDED-40CB-A45E-7F79B54C9481}" type="presOf" srcId="{B373D873-C51B-4403-B4A3-66C05EA46498}" destId="{BCEF34FC-6717-4980-8C74-14A9655258A8}" srcOrd="0" destOrd="0" presId="urn:microsoft.com/office/officeart/2005/8/layout/cycle5"/>
    <dgm:cxn modelId="{805EF994-76D6-4EAE-B09F-A1D807C10DBF}" type="presOf" srcId="{C672AC53-53EA-4DC9-9042-D2AD21B8A354}" destId="{083426D6-4878-45EC-A84D-14167A0E4DFC}" srcOrd="0" destOrd="0" presId="urn:microsoft.com/office/officeart/2005/8/layout/cycle5"/>
    <dgm:cxn modelId="{EB800D60-922D-41A1-9228-EF52FCA3ABBE}" type="presOf" srcId="{CB0B3580-7CF0-41FB-9FD1-66241643B586}" destId="{EC852970-C14D-4281-9B85-B1E0E54BF8FA}" srcOrd="0" destOrd="0" presId="urn:microsoft.com/office/officeart/2005/8/layout/cycle5"/>
    <dgm:cxn modelId="{92B77BF6-AE79-4A84-AE43-BAE23FF46736}" type="presOf" srcId="{4A1436A2-4591-4DD1-88B6-8380742110C6}" destId="{652ED74F-C458-4D84-8925-BE7C74321B22}" srcOrd="0" destOrd="0" presId="urn:microsoft.com/office/officeart/2005/8/layout/cycle5"/>
    <dgm:cxn modelId="{3A0E3CE0-521E-483C-907E-F7E357A0BB6E}" srcId="{51B7B97E-7FF0-4B3F-A427-DA380D5AA0D3}" destId="{AC7C5643-1E2D-43ED-9EF6-1FF6E43E3A30}" srcOrd="3" destOrd="0" parTransId="{EDDB8BE6-99E4-4F24-8C87-7DBC6EB3D381}" sibTransId="{D00A9118-75B7-4B91-A625-11EA2BE69FBC}"/>
    <dgm:cxn modelId="{351620E2-FA8B-42F1-9055-0DA5D29C2E57}" srcId="{51B7B97E-7FF0-4B3F-A427-DA380D5AA0D3}" destId="{4A1436A2-4591-4DD1-88B6-8380742110C6}" srcOrd="0" destOrd="0" parTransId="{3EAACBC4-65E7-495F-84E5-F082EC555AB8}" sibTransId="{25C40688-E1F3-4257-B104-CC42886D63E1}"/>
    <dgm:cxn modelId="{0FA21FDD-CF6A-4EDF-AD59-BA9CF25C7B9F}" type="presOf" srcId="{9E3C647E-D25A-4370-91F8-9E9F22D38737}" destId="{5A9F5502-D5E9-4327-A60F-958058D9967E}" srcOrd="0" destOrd="0" presId="urn:microsoft.com/office/officeart/2005/8/layout/cycle5"/>
    <dgm:cxn modelId="{B6287268-1DDD-444E-8B1B-26BF83BFC345}" type="presOf" srcId="{A3B5DFEF-FFEF-4865-9F58-C6755AAA7248}" destId="{A4C81296-43D7-4DBD-8587-6441D9807DEE}" srcOrd="0" destOrd="0" presId="urn:microsoft.com/office/officeart/2005/8/layout/cycle5"/>
    <dgm:cxn modelId="{0714CFDC-FDA7-4CD6-B8C3-3FBC2E955B3C}" type="presParOf" srcId="{5CFCA506-1890-4ABB-BA5C-06ECECE0443F}" destId="{652ED74F-C458-4D84-8925-BE7C74321B22}" srcOrd="0" destOrd="0" presId="urn:microsoft.com/office/officeart/2005/8/layout/cycle5"/>
    <dgm:cxn modelId="{964C00CE-67F4-4084-908D-15A3736C345E}" type="presParOf" srcId="{5CFCA506-1890-4ABB-BA5C-06ECECE0443F}" destId="{4E9DBB19-2384-4BFC-807E-24AC6045E92F}" srcOrd="1" destOrd="0" presId="urn:microsoft.com/office/officeart/2005/8/layout/cycle5"/>
    <dgm:cxn modelId="{029E5107-7C29-4C66-8162-88DD0D0826C9}" type="presParOf" srcId="{5CFCA506-1890-4ABB-BA5C-06ECECE0443F}" destId="{C76A0AB5-2179-4CBA-8C1A-BF91B5F8E1C3}" srcOrd="2" destOrd="0" presId="urn:microsoft.com/office/officeart/2005/8/layout/cycle5"/>
    <dgm:cxn modelId="{BC43C101-33F8-4038-A93F-02E2216ADFCC}" type="presParOf" srcId="{5CFCA506-1890-4ABB-BA5C-06ECECE0443F}" destId="{EC852970-C14D-4281-9B85-B1E0E54BF8FA}" srcOrd="3" destOrd="0" presId="urn:microsoft.com/office/officeart/2005/8/layout/cycle5"/>
    <dgm:cxn modelId="{53926541-0786-4089-BA36-A935B0749FDD}" type="presParOf" srcId="{5CFCA506-1890-4ABB-BA5C-06ECECE0443F}" destId="{F071454F-FDBC-46B3-A7B7-594F9E155B79}" srcOrd="4" destOrd="0" presId="urn:microsoft.com/office/officeart/2005/8/layout/cycle5"/>
    <dgm:cxn modelId="{A9C5AD7A-E7A1-496A-B2A6-285BA4CFC4C4}" type="presParOf" srcId="{5CFCA506-1890-4ABB-BA5C-06ECECE0443F}" destId="{08876939-9771-43D7-8840-A271777129B6}" srcOrd="5" destOrd="0" presId="urn:microsoft.com/office/officeart/2005/8/layout/cycle5"/>
    <dgm:cxn modelId="{6DDD1190-7A48-42C8-BB0C-D7EA7D749B06}" type="presParOf" srcId="{5CFCA506-1890-4ABB-BA5C-06ECECE0443F}" destId="{DF629074-3A27-4A5F-806C-A6C665227C63}" srcOrd="6" destOrd="0" presId="urn:microsoft.com/office/officeart/2005/8/layout/cycle5"/>
    <dgm:cxn modelId="{6167FA09-1009-49D1-89CB-59E750F7E994}" type="presParOf" srcId="{5CFCA506-1890-4ABB-BA5C-06ECECE0443F}" destId="{61CC7CC1-71E4-46EB-8FB9-050ED1E16852}" srcOrd="7" destOrd="0" presId="urn:microsoft.com/office/officeart/2005/8/layout/cycle5"/>
    <dgm:cxn modelId="{53BE0DFE-8C8C-465C-9F6D-F4AE3DB4F491}" type="presParOf" srcId="{5CFCA506-1890-4ABB-BA5C-06ECECE0443F}" destId="{5F1999ED-D11F-442C-B06C-B1590224AC21}" srcOrd="8" destOrd="0" presId="urn:microsoft.com/office/officeart/2005/8/layout/cycle5"/>
    <dgm:cxn modelId="{427A8D6B-B3B0-4579-BD77-18EC550A7AEF}" type="presParOf" srcId="{5CFCA506-1890-4ABB-BA5C-06ECECE0443F}" destId="{D7C87F86-129B-4B1A-9BC1-7B581714F418}" srcOrd="9" destOrd="0" presId="urn:microsoft.com/office/officeart/2005/8/layout/cycle5"/>
    <dgm:cxn modelId="{91CB42E6-FD3C-4536-9572-FB263DC8F10E}" type="presParOf" srcId="{5CFCA506-1890-4ABB-BA5C-06ECECE0443F}" destId="{75ECE46D-7917-4F38-A1FE-88BFE248F0D7}" srcOrd="10" destOrd="0" presId="urn:microsoft.com/office/officeart/2005/8/layout/cycle5"/>
    <dgm:cxn modelId="{B0902EE0-A92D-43BA-B4CB-55C15BEF9349}" type="presParOf" srcId="{5CFCA506-1890-4ABB-BA5C-06ECECE0443F}" destId="{B6EAC115-8EE5-4445-8E67-544684074009}" srcOrd="11" destOrd="0" presId="urn:microsoft.com/office/officeart/2005/8/layout/cycle5"/>
    <dgm:cxn modelId="{FB0F7D19-7EC8-49EB-B6BA-965E0C4DCE07}" type="presParOf" srcId="{5CFCA506-1890-4ABB-BA5C-06ECECE0443F}" destId="{A4C81296-43D7-4DBD-8587-6441D9807DEE}" srcOrd="12" destOrd="0" presId="urn:microsoft.com/office/officeart/2005/8/layout/cycle5"/>
    <dgm:cxn modelId="{5FB4DBF1-2162-432E-B679-AAAFF0CE7E04}" type="presParOf" srcId="{5CFCA506-1890-4ABB-BA5C-06ECECE0443F}" destId="{3B563E06-5262-43C8-864D-1E951677B775}" srcOrd="13" destOrd="0" presId="urn:microsoft.com/office/officeart/2005/8/layout/cycle5"/>
    <dgm:cxn modelId="{4890B821-B263-4425-B105-C4197DC8805B}" type="presParOf" srcId="{5CFCA506-1890-4ABB-BA5C-06ECECE0443F}" destId="{BCEF34FC-6717-4980-8C74-14A9655258A8}" srcOrd="14" destOrd="0" presId="urn:microsoft.com/office/officeart/2005/8/layout/cycle5"/>
    <dgm:cxn modelId="{62C7D8E3-AC9D-47AE-8D38-AA31BF839CA8}" type="presParOf" srcId="{5CFCA506-1890-4ABB-BA5C-06ECECE0443F}" destId="{E49232A2-0CE4-4F5A-9494-983FF10F4B6C}" srcOrd="15" destOrd="0" presId="urn:microsoft.com/office/officeart/2005/8/layout/cycle5"/>
    <dgm:cxn modelId="{919F2B31-79A2-4211-9168-C3C22DD74B94}" type="presParOf" srcId="{5CFCA506-1890-4ABB-BA5C-06ECECE0443F}" destId="{7C41B642-F73A-4478-A5A3-37508A6CAB38}" srcOrd="16" destOrd="0" presId="urn:microsoft.com/office/officeart/2005/8/layout/cycle5"/>
    <dgm:cxn modelId="{60E7125E-0138-4439-83FA-0072E6FEFEE5}" type="presParOf" srcId="{5CFCA506-1890-4ABB-BA5C-06ECECE0443F}" destId="{EFE3DBD5-F50F-4C0A-B154-A6FFDC44A4E2}" srcOrd="17" destOrd="0" presId="urn:microsoft.com/office/officeart/2005/8/layout/cycle5"/>
    <dgm:cxn modelId="{42F69952-7E91-493E-BACC-36C31EFD3409}" type="presParOf" srcId="{5CFCA506-1890-4ABB-BA5C-06ECECE0443F}" destId="{5A9F5502-D5E9-4327-A60F-958058D9967E}" srcOrd="18" destOrd="0" presId="urn:microsoft.com/office/officeart/2005/8/layout/cycle5"/>
    <dgm:cxn modelId="{EF8CF2F5-731D-4B1E-9B1E-D7B568054CCE}" type="presParOf" srcId="{5CFCA506-1890-4ABB-BA5C-06ECECE0443F}" destId="{5D2FDDA7-FDDE-4339-8F6E-556F96A7D7FF}" srcOrd="19" destOrd="0" presId="urn:microsoft.com/office/officeart/2005/8/layout/cycle5"/>
    <dgm:cxn modelId="{10B69642-CD2B-4B14-BBF1-C1D35FBA1096}" type="presParOf" srcId="{5CFCA506-1890-4ABB-BA5C-06ECECE0443F}" destId="{083426D6-4878-45EC-A84D-14167A0E4DFC}" srcOrd="20" destOrd="0" presId="urn:microsoft.com/office/officeart/2005/8/layout/cycle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1B7B97E-7FF0-4B3F-A427-DA380D5AA0D3}" type="doc">
      <dgm:prSet loTypeId="urn:microsoft.com/office/officeart/2005/8/layout/cycle5" loCatId="cycle" qsTypeId="urn:microsoft.com/office/officeart/2005/8/quickstyle/3d1" qsCatId="3D" csTypeId="urn:microsoft.com/office/officeart/2005/8/colors/accent0_1" csCatId="mainScheme" phldr="1"/>
      <dgm:spPr/>
      <dgm:t>
        <a:bodyPr/>
        <a:lstStyle/>
        <a:p>
          <a:endParaRPr lang="en-US"/>
        </a:p>
      </dgm:t>
    </dgm:pt>
    <dgm:pt modelId="{4A1436A2-4591-4DD1-88B6-8380742110C6}">
      <dgm:prSet/>
      <dgm:spPr>
        <a:gradFill rotWithShape="0">
          <a:gsLst>
            <a:gs pos="0">
              <a:schemeClr val="tx1">
                <a:lumMod val="7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Background</a:t>
          </a:r>
        </a:p>
      </dgm:t>
    </dgm:pt>
    <dgm:pt modelId="{3EAACBC4-65E7-495F-84E5-F082EC555AB8}" type="parTrans" cxnId="{351620E2-FA8B-42F1-9055-0DA5D29C2E57}">
      <dgm:prSet/>
      <dgm:spPr/>
      <dgm:t>
        <a:bodyPr/>
        <a:lstStyle/>
        <a:p>
          <a:endParaRPr lang="en-US"/>
        </a:p>
      </dgm:t>
    </dgm:pt>
    <dgm:pt modelId="{25C40688-E1F3-4257-B104-CC42886D63E1}" type="sibTrans" cxnId="{351620E2-FA8B-42F1-9055-0DA5D29C2E57}">
      <dgm:prSet/>
      <dgm:spPr/>
      <dgm:t>
        <a:bodyPr/>
        <a:lstStyle/>
        <a:p>
          <a:endParaRPr lang="en-US"/>
        </a:p>
      </dgm:t>
    </dgm:pt>
    <dgm:pt modelId="{CB0B3580-7CF0-41FB-9FD1-66241643B586}">
      <dgm:prSet/>
      <dgm:spPr>
        <a:gradFill rotWithShape="0">
          <a:gsLst>
            <a:gs pos="0">
              <a:schemeClr val="tx1">
                <a:lumMod val="6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Objective</a:t>
          </a:r>
        </a:p>
      </dgm:t>
    </dgm:pt>
    <dgm:pt modelId="{9AAD1836-1EA8-4DF0-AB2B-1B7D18888430}" type="parTrans" cxnId="{1339CFEF-4EFB-42BF-946F-E11506655037}">
      <dgm:prSet/>
      <dgm:spPr/>
      <dgm:t>
        <a:bodyPr/>
        <a:lstStyle/>
        <a:p>
          <a:endParaRPr lang="en-US"/>
        </a:p>
      </dgm:t>
    </dgm:pt>
    <dgm:pt modelId="{B0CE1AF4-5FF6-4D4D-AD72-B1EF5BC12F85}" type="sibTrans" cxnId="{1339CFEF-4EFB-42BF-946F-E11506655037}">
      <dgm:prSet/>
      <dgm:spPr/>
      <dgm:t>
        <a:bodyPr/>
        <a:lstStyle/>
        <a:p>
          <a:endParaRPr lang="en-US"/>
        </a:p>
      </dgm:t>
    </dgm:pt>
    <dgm:pt modelId="{D8371223-7204-4F3B-8D43-8A501ED6C1AB}">
      <dgm:prSet/>
      <dgm:spPr>
        <a:gradFill rotWithShape="0">
          <a:gsLst>
            <a:gs pos="0">
              <a:schemeClr val="tx1">
                <a:lumMod val="6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Dataset</a:t>
          </a:r>
        </a:p>
      </dgm:t>
    </dgm:pt>
    <dgm:pt modelId="{094779C2-5D55-4826-B895-058F734C4911}" type="parTrans" cxnId="{232B9873-9C45-4A0E-97C6-7D4FEB925BD9}">
      <dgm:prSet/>
      <dgm:spPr/>
      <dgm:t>
        <a:bodyPr/>
        <a:lstStyle/>
        <a:p>
          <a:endParaRPr lang="en-US"/>
        </a:p>
      </dgm:t>
    </dgm:pt>
    <dgm:pt modelId="{87B2A662-D2D8-4BBE-924B-AC82978F50FE}" type="sibTrans" cxnId="{232B9873-9C45-4A0E-97C6-7D4FEB925BD9}">
      <dgm:prSet/>
      <dgm:spPr/>
      <dgm:t>
        <a:bodyPr/>
        <a:lstStyle/>
        <a:p>
          <a:endParaRPr lang="en-US"/>
        </a:p>
      </dgm:t>
    </dgm:pt>
    <dgm:pt modelId="{AC7C5643-1E2D-43ED-9EF6-1FF6E43E3A30}">
      <dgm:prSet/>
      <dgm:spPr>
        <a:gradFill rotWithShape="0">
          <a:gsLst>
            <a:gs pos="0">
              <a:schemeClr val="tx1">
                <a:lumMod val="6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Models Used</a:t>
          </a:r>
        </a:p>
      </dgm:t>
    </dgm:pt>
    <dgm:pt modelId="{EDDB8BE6-99E4-4F24-8C87-7DBC6EB3D381}" type="parTrans" cxnId="{3A0E3CE0-521E-483C-907E-F7E357A0BB6E}">
      <dgm:prSet/>
      <dgm:spPr/>
      <dgm:t>
        <a:bodyPr/>
        <a:lstStyle/>
        <a:p>
          <a:endParaRPr lang="en-US"/>
        </a:p>
      </dgm:t>
    </dgm:pt>
    <dgm:pt modelId="{D00A9118-75B7-4B91-A625-11EA2BE69FBC}" type="sibTrans" cxnId="{3A0E3CE0-521E-483C-907E-F7E357A0BB6E}">
      <dgm:prSet/>
      <dgm:spPr/>
      <dgm:t>
        <a:bodyPr/>
        <a:lstStyle/>
        <a:p>
          <a:endParaRPr lang="en-US"/>
        </a:p>
      </dgm:t>
    </dgm:pt>
    <dgm:pt modelId="{A3B5DFEF-FFEF-4865-9F58-C6755AAA7248}">
      <dgm:prSet/>
      <dgm:spPr>
        <a:gradFill rotWithShape="0">
          <a:gsLst>
            <a:gs pos="0">
              <a:schemeClr val="tx1">
                <a:lumMod val="6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Training Dataset Analysis</a:t>
          </a:r>
        </a:p>
      </dgm:t>
    </dgm:pt>
    <dgm:pt modelId="{2D07D943-1208-4059-A3E7-837243A91BB0}" type="parTrans" cxnId="{1B5DE4B8-DB5B-47CB-888D-FBF984AA57F5}">
      <dgm:prSet/>
      <dgm:spPr/>
      <dgm:t>
        <a:bodyPr/>
        <a:lstStyle/>
        <a:p>
          <a:endParaRPr lang="en-US"/>
        </a:p>
      </dgm:t>
    </dgm:pt>
    <dgm:pt modelId="{B373D873-C51B-4403-B4A3-66C05EA46498}" type="sibTrans" cxnId="{1B5DE4B8-DB5B-47CB-888D-FBF984AA57F5}">
      <dgm:prSet/>
      <dgm:spPr/>
      <dgm:t>
        <a:bodyPr/>
        <a:lstStyle/>
        <a:p>
          <a:endParaRPr lang="en-US"/>
        </a:p>
      </dgm:t>
    </dgm:pt>
    <dgm:pt modelId="{E9D669D2-FA2A-40A2-87DE-4AE5387EF95D}">
      <dgm:prSet/>
      <dgm:spPr>
        <a:solidFill>
          <a:schemeClr val="accent3">
            <a:lumMod val="40000"/>
            <a:lumOff val="60000"/>
          </a:schemeClr>
        </a:solidFill>
      </dgm:spPr>
      <dgm:t>
        <a:bodyPr/>
        <a:lstStyle/>
        <a:p>
          <a:pPr rtl="0"/>
          <a:r>
            <a:rPr lang="en-US" dirty="0"/>
            <a:t>Model Analysis</a:t>
          </a:r>
        </a:p>
      </dgm:t>
    </dgm:pt>
    <dgm:pt modelId="{352C6F32-A79D-4AAD-BD3E-5B03837E8007}" type="parTrans" cxnId="{A0BAB3BB-050C-438F-99DF-9588039B9B2D}">
      <dgm:prSet/>
      <dgm:spPr/>
      <dgm:t>
        <a:bodyPr/>
        <a:lstStyle/>
        <a:p>
          <a:endParaRPr lang="en-US"/>
        </a:p>
      </dgm:t>
    </dgm:pt>
    <dgm:pt modelId="{46FD4BA7-28F4-48BF-8325-6F757BE4E0A5}" type="sibTrans" cxnId="{A0BAB3BB-050C-438F-99DF-9588039B9B2D}">
      <dgm:prSet/>
      <dgm:spPr/>
      <dgm:t>
        <a:bodyPr/>
        <a:lstStyle/>
        <a:p>
          <a:endParaRPr lang="en-US"/>
        </a:p>
      </dgm:t>
    </dgm:pt>
    <dgm:pt modelId="{9E3C647E-D25A-4370-91F8-9E9F22D38737}">
      <dgm:prSet/>
      <dgm:spPr/>
      <dgm:t>
        <a:bodyPr/>
        <a:lstStyle/>
        <a:p>
          <a:pPr rtl="0"/>
          <a:r>
            <a:rPr lang="en-US" dirty="0"/>
            <a:t>Conclusion</a:t>
          </a:r>
        </a:p>
      </dgm:t>
    </dgm:pt>
    <dgm:pt modelId="{2DB9DAEE-2643-4BB7-86DC-9B7B70773B8B}" type="parTrans" cxnId="{26B9E1BA-B138-4CE9-A1CF-458B1CC2886A}">
      <dgm:prSet/>
      <dgm:spPr/>
      <dgm:t>
        <a:bodyPr/>
        <a:lstStyle/>
        <a:p>
          <a:endParaRPr lang="en-US"/>
        </a:p>
      </dgm:t>
    </dgm:pt>
    <dgm:pt modelId="{C672AC53-53EA-4DC9-9042-D2AD21B8A354}" type="sibTrans" cxnId="{26B9E1BA-B138-4CE9-A1CF-458B1CC2886A}">
      <dgm:prSet/>
      <dgm:spPr/>
      <dgm:t>
        <a:bodyPr/>
        <a:lstStyle/>
        <a:p>
          <a:endParaRPr lang="en-US"/>
        </a:p>
      </dgm:t>
    </dgm:pt>
    <dgm:pt modelId="{5CFCA506-1890-4ABB-BA5C-06ECECE0443F}" type="pres">
      <dgm:prSet presAssocID="{51B7B97E-7FF0-4B3F-A427-DA380D5AA0D3}" presName="cycle" presStyleCnt="0">
        <dgm:presLayoutVars>
          <dgm:dir/>
          <dgm:resizeHandles val="exact"/>
        </dgm:presLayoutVars>
      </dgm:prSet>
      <dgm:spPr/>
      <dgm:t>
        <a:bodyPr/>
        <a:lstStyle/>
        <a:p>
          <a:endParaRPr lang="en-US"/>
        </a:p>
      </dgm:t>
    </dgm:pt>
    <dgm:pt modelId="{652ED74F-C458-4D84-8925-BE7C74321B22}" type="pres">
      <dgm:prSet presAssocID="{4A1436A2-4591-4DD1-88B6-8380742110C6}" presName="node" presStyleLbl="node1" presStyleIdx="0" presStyleCnt="7">
        <dgm:presLayoutVars>
          <dgm:bulletEnabled val="1"/>
        </dgm:presLayoutVars>
      </dgm:prSet>
      <dgm:spPr/>
      <dgm:t>
        <a:bodyPr/>
        <a:lstStyle/>
        <a:p>
          <a:endParaRPr lang="en-US"/>
        </a:p>
      </dgm:t>
    </dgm:pt>
    <dgm:pt modelId="{4E9DBB19-2384-4BFC-807E-24AC6045E92F}" type="pres">
      <dgm:prSet presAssocID="{4A1436A2-4591-4DD1-88B6-8380742110C6}" presName="spNode" presStyleCnt="0"/>
      <dgm:spPr/>
    </dgm:pt>
    <dgm:pt modelId="{C76A0AB5-2179-4CBA-8C1A-BF91B5F8E1C3}" type="pres">
      <dgm:prSet presAssocID="{25C40688-E1F3-4257-B104-CC42886D63E1}" presName="sibTrans" presStyleLbl="sibTrans1D1" presStyleIdx="0" presStyleCnt="7"/>
      <dgm:spPr/>
      <dgm:t>
        <a:bodyPr/>
        <a:lstStyle/>
        <a:p>
          <a:endParaRPr lang="en-US"/>
        </a:p>
      </dgm:t>
    </dgm:pt>
    <dgm:pt modelId="{EC852970-C14D-4281-9B85-B1E0E54BF8FA}" type="pres">
      <dgm:prSet presAssocID="{CB0B3580-7CF0-41FB-9FD1-66241643B586}" presName="node" presStyleLbl="node1" presStyleIdx="1" presStyleCnt="7">
        <dgm:presLayoutVars>
          <dgm:bulletEnabled val="1"/>
        </dgm:presLayoutVars>
      </dgm:prSet>
      <dgm:spPr/>
      <dgm:t>
        <a:bodyPr/>
        <a:lstStyle/>
        <a:p>
          <a:endParaRPr lang="en-US"/>
        </a:p>
      </dgm:t>
    </dgm:pt>
    <dgm:pt modelId="{F071454F-FDBC-46B3-A7B7-594F9E155B79}" type="pres">
      <dgm:prSet presAssocID="{CB0B3580-7CF0-41FB-9FD1-66241643B586}" presName="spNode" presStyleCnt="0"/>
      <dgm:spPr/>
    </dgm:pt>
    <dgm:pt modelId="{08876939-9771-43D7-8840-A271777129B6}" type="pres">
      <dgm:prSet presAssocID="{B0CE1AF4-5FF6-4D4D-AD72-B1EF5BC12F85}" presName="sibTrans" presStyleLbl="sibTrans1D1" presStyleIdx="1" presStyleCnt="7"/>
      <dgm:spPr/>
      <dgm:t>
        <a:bodyPr/>
        <a:lstStyle/>
        <a:p>
          <a:endParaRPr lang="en-US"/>
        </a:p>
      </dgm:t>
    </dgm:pt>
    <dgm:pt modelId="{DF629074-3A27-4A5F-806C-A6C665227C63}" type="pres">
      <dgm:prSet presAssocID="{D8371223-7204-4F3B-8D43-8A501ED6C1AB}" presName="node" presStyleLbl="node1" presStyleIdx="2" presStyleCnt="7">
        <dgm:presLayoutVars>
          <dgm:bulletEnabled val="1"/>
        </dgm:presLayoutVars>
      </dgm:prSet>
      <dgm:spPr/>
      <dgm:t>
        <a:bodyPr/>
        <a:lstStyle/>
        <a:p>
          <a:endParaRPr lang="en-US"/>
        </a:p>
      </dgm:t>
    </dgm:pt>
    <dgm:pt modelId="{61CC7CC1-71E4-46EB-8FB9-050ED1E16852}" type="pres">
      <dgm:prSet presAssocID="{D8371223-7204-4F3B-8D43-8A501ED6C1AB}" presName="spNode" presStyleCnt="0"/>
      <dgm:spPr/>
    </dgm:pt>
    <dgm:pt modelId="{5F1999ED-D11F-442C-B06C-B1590224AC21}" type="pres">
      <dgm:prSet presAssocID="{87B2A662-D2D8-4BBE-924B-AC82978F50FE}" presName="sibTrans" presStyleLbl="sibTrans1D1" presStyleIdx="2" presStyleCnt="7"/>
      <dgm:spPr/>
      <dgm:t>
        <a:bodyPr/>
        <a:lstStyle/>
        <a:p>
          <a:endParaRPr lang="en-US"/>
        </a:p>
      </dgm:t>
    </dgm:pt>
    <dgm:pt modelId="{D7C87F86-129B-4B1A-9BC1-7B581714F418}" type="pres">
      <dgm:prSet presAssocID="{AC7C5643-1E2D-43ED-9EF6-1FF6E43E3A30}" presName="node" presStyleLbl="node1" presStyleIdx="3" presStyleCnt="7">
        <dgm:presLayoutVars>
          <dgm:bulletEnabled val="1"/>
        </dgm:presLayoutVars>
      </dgm:prSet>
      <dgm:spPr/>
      <dgm:t>
        <a:bodyPr/>
        <a:lstStyle/>
        <a:p>
          <a:endParaRPr lang="en-US"/>
        </a:p>
      </dgm:t>
    </dgm:pt>
    <dgm:pt modelId="{75ECE46D-7917-4F38-A1FE-88BFE248F0D7}" type="pres">
      <dgm:prSet presAssocID="{AC7C5643-1E2D-43ED-9EF6-1FF6E43E3A30}" presName="spNode" presStyleCnt="0"/>
      <dgm:spPr/>
    </dgm:pt>
    <dgm:pt modelId="{B6EAC115-8EE5-4445-8E67-544684074009}" type="pres">
      <dgm:prSet presAssocID="{D00A9118-75B7-4B91-A625-11EA2BE69FBC}" presName="sibTrans" presStyleLbl="sibTrans1D1" presStyleIdx="3" presStyleCnt="7"/>
      <dgm:spPr/>
      <dgm:t>
        <a:bodyPr/>
        <a:lstStyle/>
        <a:p>
          <a:endParaRPr lang="en-US"/>
        </a:p>
      </dgm:t>
    </dgm:pt>
    <dgm:pt modelId="{A4C81296-43D7-4DBD-8587-6441D9807DEE}" type="pres">
      <dgm:prSet presAssocID="{A3B5DFEF-FFEF-4865-9F58-C6755AAA7248}" presName="node" presStyleLbl="node1" presStyleIdx="4" presStyleCnt="7">
        <dgm:presLayoutVars>
          <dgm:bulletEnabled val="1"/>
        </dgm:presLayoutVars>
      </dgm:prSet>
      <dgm:spPr/>
      <dgm:t>
        <a:bodyPr/>
        <a:lstStyle/>
        <a:p>
          <a:endParaRPr lang="en-US"/>
        </a:p>
      </dgm:t>
    </dgm:pt>
    <dgm:pt modelId="{3B563E06-5262-43C8-864D-1E951677B775}" type="pres">
      <dgm:prSet presAssocID="{A3B5DFEF-FFEF-4865-9F58-C6755AAA7248}" presName="spNode" presStyleCnt="0"/>
      <dgm:spPr/>
    </dgm:pt>
    <dgm:pt modelId="{BCEF34FC-6717-4980-8C74-14A9655258A8}" type="pres">
      <dgm:prSet presAssocID="{B373D873-C51B-4403-B4A3-66C05EA46498}" presName="sibTrans" presStyleLbl="sibTrans1D1" presStyleIdx="4" presStyleCnt="7"/>
      <dgm:spPr/>
      <dgm:t>
        <a:bodyPr/>
        <a:lstStyle/>
        <a:p>
          <a:endParaRPr lang="en-US"/>
        </a:p>
      </dgm:t>
    </dgm:pt>
    <dgm:pt modelId="{E49232A2-0CE4-4F5A-9494-983FF10F4B6C}" type="pres">
      <dgm:prSet presAssocID="{E9D669D2-FA2A-40A2-87DE-4AE5387EF95D}" presName="node" presStyleLbl="node1" presStyleIdx="5" presStyleCnt="7">
        <dgm:presLayoutVars>
          <dgm:bulletEnabled val="1"/>
        </dgm:presLayoutVars>
      </dgm:prSet>
      <dgm:spPr/>
      <dgm:t>
        <a:bodyPr/>
        <a:lstStyle/>
        <a:p>
          <a:endParaRPr lang="en-US"/>
        </a:p>
      </dgm:t>
    </dgm:pt>
    <dgm:pt modelId="{7C41B642-F73A-4478-A5A3-37508A6CAB38}" type="pres">
      <dgm:prSet presAssocID="{E9D669D2-FA2A-40A2-87DE-4AE5387EF95D}" presName="spNode" presStyleCnt="0"/>
      <dgm:spPr/>
    </dgm:pt>
    <dgm:pt modelId="{EFE3DBD5-F50F-4C0A-B154-A6FFDC44A4E2}" type="pres">
      <dgm:prSet presAssocID="{46FD4BA7-28F4-48BF-8325-6F757BE4E0A5}" presName="sibTrans" presStyleLbl="sibTrans1D1" presStyleIdx="5" presStyleCnt="7"/>
      <dgm:spPr/>
      <dgm:t>
        <a:bodyPr/>
        <a:lstStyle/>
        <a:p>
          <a:endParaRPr lang="en-US"/>
        </a:p>
      </dgm:t>
    </dgm:pt>
    <dgm:pt modelId="{5A9F5502-D5E9-4327-A60F-958058D9967E}" type="pres">
      <dgm:prSet presAssocID="{9E3C647E-D25A-4370-91F8-9E9F22D38737}" presName="node" presStyleLbl="node1" presStyleIdx="6" presStyleCnt="7">
        <dgm:presLayoutVars>
          <dgm:bulletEnabled val="1"/>
        </dgm:presLayoutVars>
      </dgm:prSet>
      <dgm:spPr/>
      <dgm:t>
        <a:bodyPr/>
        <a:lstStyle/>
        <a:p>
          <a:endParaRPr lang="en-US"/>
        </a:p>
      </dgm:t>
    </dgm:pt>
    <dgm:pt modelId="{5D2FDDA7-FDDE-4339-8F6E-556F96A7D7FF}" type="pres">
      <dgm:prSet presAssocID="{9E3C647E-D25A-4370-91F8-9E9F22D38737}" presName="spNode" presStyleCnt="0"/>
      <dgm:spPr/>
    </dgm:pt>
    <dgm:pt modelId="{083426D6-4878-45EC-A84D-14167A0E4DFC}" type="pres">
      <dgm:prSet presAssocID="{C672AC53-53EA-4DC9-9042-D2AD21B8A354}" presName="sibTrans" presStyleLbl="sibTrans1D1" presStyleIdx="6" presStyleCnt="7"/>
      <dgm:spPr/>
      <dgm:t>
        <a:bodyPr/>
        <a:lstStyle/>
        <a:p>
          <a:endParaRPr lang="en-US"/>
        </a:p>
      </dgm:t>
    </dgm:pt>
  </dgm:ptLst>
  <dgm:cxnLst>
    <dgm:cxn modelId="{26B9E1BA-B138-4CE9-A1CF-458B1CC2886A}" srcId="{51B7B97E-7FF0-4B3F-A427-DA380D5AA0D3}" destId="{9E3C647E-D25A-4370-91F8-9E9F22D38737}" srcOrd="6" destOrd="0" parTransId="{2DB9DAEE-2643-4BB7-86DC-9B7B70773B8B}" sibTransId="{C672AC53-53EA-4DC9-9042-D2AD21B8A354}"/>
    <dgm:cxn modelId="{5823450F-C534-4F59-BC1B-D219929D1280}" type="presOf" srcId="{87B2A662-D2D8-4BBE-924B-AC82978F50FE}" destId="{5F1999ED-D11F-442C-B06C-B1590224AC21}" srcOrd="0" destOrd="0" presId="urn:microsoft.com/office/officeart/2005/8/layout/cycle5"/>
    <dgm:cxn modelId="{232B9873-9C45-4A0E-97C6-7D4FEB925BD9}" srcId="{51B7B97E-7FF0-4B3F-A427-DA380D5AA0D3}" destId="{D8371223-7204-4F3B-8D43-8A501ED6C1AB}" srcOrd="2" destOrd="0" parTransId="{094779C2-5D55-4826-B895-058F734C4911}" sibTransId="{87B2A662-D2D8-4BBE-924B-AC82978F50FE}"/>
    <dgm:cxn modelId="{B5C2817A-A247-4BB0-A7C9-7C2E7EB3C401}" type="presOf" srcId="{51B7B97E-7FF0-4B3F-A427-DA380D5AA0D3}" destId="{5CFCA506-1890-4ABB-BA5C-06ECECE0443F}" srcOrd="0" destOrd="0" presId="urn:microsoft.com/office/officeart/2005/8/layout/cycle5"/>
    <dgm:cxn modelId="{135B6E12-75D5-4BAA-BD13-D2D829CA2ACB}" type="presOf" srcId="{E9D669D2-FA2A-40A2-87DE-4AE5387EF95D}" destId="{E49232A2-0CE4-4F5A-9494-983FF10F4B6C}" srcOrd="0" destOrd="0" presId="urn:microsoft.com/office/officeart/2005/8/layout/cycle5"/>
    <dgm:cxn modelId="{1B5DE4B8-DB5B-47CB-888D-FBF984AA57F5}" srcId="{51B7B97E-7FF0-4B3F-A427-DA380D5AA0D3}" destId="{A3B5DFEF-FFEF-4865-9F58-C6755AAA7248}" srcOrd="4" destOrd="0" parTransId="{2D07D943-1208-4059-A3E7-837243A91BB0}" sibTransId="{B373D873-C51B-4403-B4A3-66C05EA46498}"/>
    <dgm:cxn modelId="{CDE41B18-799D-49CF-8360-9C0C34D40396}" type="presOf" srcId="{25C40688-E1F3-4257-B104-CC42886D63E1}" destId="{C76A0AB5-2179-4CBA-8C1A-BF91B5F8E1C3}" srcOrd="0" destOrd="0" presId="urn:microsoft.com/office/officeart/2005/8/layout/cycle5"/>
    <dgm:cxn modelId="{0E761733-38BB-4ABD-9602-3B48C539C14A}" type="presOf" srcId="{46FD4BA7-28F4-48BF-8325-6F757BE4E0A5}" destId="{EFE3DBD5-F50F-4C0A-B154-A6FFDC44A4E2}" srcOrd="0" destOrd="0" presId="urn:microsoft.com/office/officeart/2005/8/layout/cycle5"/>
    <dgm:cxn modelId="{25A4EF63-B21C-4219-BF30-31395E6D53D6}" type="presOf" srcId="{AC7C5643-1E2D-43ED-9EF6-1FF6E43E3A30}" destId="{D7C87F86-129B-4B1A-9BC1-7B581714F418}" srcOrd="0" destOrd="0" presId="urn:microsoft.com/office/officeart/2005/8/layout/cycle5"/>
    <dgm:cxn modelId="{A0BAB3BB-050C-438F-99DF-9588039B9B2D}" srcId="{51B7B97E-7FF0-4B3F-A427-DA380D5AA0D3}" destId="{E9D669D2-FA2A-40A2-87DE-4AE5387EF95D}" srcOrd="5" destOrd="0" parTransId="{352C6F32-A79D-4AAD-BD3E-5B03837E8007}" sibTransId="{46FD4BA7-28F4-48BF-8325-6F757BE4E0A5}"/>
    <dgm:cxn modelId="{BB0F8E46-F2E0-40B4-AC07-54A1DAAF31E8}" type="presOf" srcId="{B0CE1AF4-5FF6-4D4D-AD72-B1EF5BC12F85}" destId="{08876939-9771-43D7-8840-A271777129B6}" srcOrd="0" destOrd="0" presId="urn:microsoft.com/office/officeart/2005/8/layout/cycle5"/>
    <dgm:cxn modelId="{F683C796-51E9-41E5-95F1-3AAF66ED5663}" type="presOf" srcId="{D00A9118-75B7-4B91-A625-11EA2BE69FBC}" destId="{B6EAC115-8EE5-4445-8E67-544684074009}" srcOrd="0" destOrd="0" presId="urn:microsoft.com/office/officeart/2005/8/layout/cycle5"/>
    <dgm:cxn modelId="{1339CFEF-4EFB-42BF-946F-E11506655037}" srcId="{51B7B97E-7FF0-4B3F-A427-DA380D5AA0D3}" destId="{CB0B3580-7CF0-41FB-9FD1-66241643B586}" srcOrd="1" destOrd="0" parTransId="{9AAD1836-1EA8-4DF0-AB2B-1B7D18888430}" sibTransId="{B0CE1AF4-5FF6-4D4D-AD72-B1EF5BC12F85}"/>
    <dgm:cxn modelId="{5BF8579B-F196-4C80-8276-E0D12B627976}" type="presOf" srcId="{D8371223-7204-4F3B-8D43-8A501ED6C1AB}" destId="{DF629074-3A27-4A5F-806C-A6C665227C63}" srcOrd="0" destOrd="0" presId="urn:microsoft.com/office/officeart/2005/8/layout/cycle5"/>
    <dgm:cxn modelId="{AF24659E-FDED-40CB-A45E-7F79B54C9481}" type="presOf" srcId="{B373D873-C51B-4403-B4A3-66C05EA46498}" destId="{BCEF34FC-6717-4980-8C74-14A9655258A8}" srcOrd="0" destOrd="0" presId="urn:microsoft.com/office/officeart/2005/8/layout/cycle5"/>
    <dgm:cxn modelId="{805EF994-76D6-4EAE-B09F-A1D807C10DBF}" type="presOf" srcId="{C672AC53-53EA-4DC9-9042-D2AD21B8A354}" destId="{083426D6-4878-45EC-A84D-14167A0E4DFC}" srcOrd="0" destOrd="0" presId="urn:microsoft.com/office/officeart/2005/8/layout/cycle5"/>
    <dgm:cxn modelId="{EB800D60-922D-41A1-9228-EF52FCA3ABBE}" type="presOf" srcId="{CB0B3580-7CF0-41FB-9FD1-66241643B586}" destId="{EC852970-C14D-4281-9B85-B1E0E54BF8FA}" srcOrd="0" destOrd="0" presId="urn:microsoft.com/office/officeart/2005/8/layout/cycle5"/>
    <dgm:cxn modelId="{92B77BF6-AE79-4A84-AE43-BAE23FF46736}" type="presOf" srcId="{4A1436A2-4591-4DD1-88B6-8380742110C6}" destId="{652ED74F-C458-4D84-8925-BE7C74321B22}" srcOrd="0" destOrd="0" presId="urn:microsoft.com/office/officeart/2005/8/layout/cycle5"/>
    <dgm:cxn modelId="{3A0E3CE0-521E-483C-907E-F7E357A0BB6E}" srcId="{51B7B97E-7FF0-4B3F-A427-DA380D5AA0D3}" destId="{AC7C5643-1E2D-43ED-9EF6-1FF6E43E3A30}" srcOrd="3" destOrd="0" parTransId="{EDDB8BE6-99E4-4F24-8C87-7DBC6EB3D381}" sibTransId="{D00A9118-75B7-4B91-A625-11EA2BE69FBC}"/>
    <dgm:cxn modelId="{351620E2-FA8B-42F1-9055-0DA5D29C2E57}" srcId="{51B7B97E-7FF0-4B3F-A427-DA380D5AA0D3}" destId="{4A1436A2-4591-4DD1-88B6-8380742110C6}" srcOrd="0" destOrd="0" parTransId="{3EAACBC4-65E7-495F-84E5-F082EC555AB8}" sibTransId="{25C40688-E1F3-4257-B104-CC42886D63E1}"/>
    <dgm:cxn modelId="{0FA21FDD-CF6A-4EDF-AD59-BA9CF25C7B9F}" type="presOf" srcId="{9E3C647E-D25A-4370-91F8-9E9F22D38737}" destId="{5A9F5502-D5E9-4327-A60F-958058D9967E}" srcOrd="0" destOrd="0" presId="urn:microsoft.com/office/officeart/2005/8/layout/cycle5"/>
    <dgm:cxn modelId="{B6287268-1DDD-444E-8B1B-26BF83BFC345}" type="presOf" srcId="{A3B5DFEF-FFEF-4865-9F58-C6755AAA7248}" destId="{A4C81296-43D7-4DBD-8587-6441D9807DEE}" srcOrd="0" destOrd="0" presId="urn:microsoft.com/office/officeart/2005/8/layout/cycle5"/>
    <dgm:cxn modelId="{0714CFDC-FDA7-4CD6-B8C3-3FBC2E955B3C}" type="presParOf" srcId="{5CFCA506-1890-4ABB-BA5C-06ECECE0443F}" destId="{652ED74F-C458-4D84-8925-BE7C74321B22}" srcOrd="0" destOrd="0" presId="urn:microsoft.com/office/officeart/2005/8/layout/cycle5"/>
    <dgm:cxn modelId="{964C00CE-67F4-4084-908D-15A3736C345E}" type="presParOf" srcId="{5CFCA506-1890-4ABB-BA5C-06ECECE0443F}" destId="{4E9DBB19-2384-4BFC-807E-24AC6045E92F}" srcOrd="1" destOrd="0" presId="urn:microsoft.com/office/officeart/2005/8/layout/cycle5"/>
    <dgm:cxn modelId="{029E5107-7C29-4C66-8162-88DD0D0826C9}" type="presParOf" srcId="{5CFCA506-1890-4ABB-BA5C-06ECECE0443F}" destId="{C76A0AB5-2179-4CBA-8C1A-BF91B5F8E1C3}" srcOrd="2" destOrd="0" presId="urn:microsoft.com/office/officeart/2005/8/layout/cycle5"/>
    <dgm:cxn modelId="{BC43C101-33F8-4038-A93F-02E2216ADFCC}" type="presParOf" srcId="{5CFCA506-1890-4ABB-BA5C-06ECECE0443F}" destId="{EC852970-C14D-4281-9B85-B1E0E54BF8FA}" srcOrd="3" destOrd="0" presId="urn:microsoft.com/office/officeart/2005/8/layout/cycle5"/>
    <dgm:cxn modelId="{53926541-0786-4089-BA36-A935B0749FDD}" type="presParOf" srcId="{5CFCA506-1890-4ABB-BA5C-06ECECE0443F}" destId="{F071454F-FDBC-46B3-A7B7-594F9E155B79}" srcOrd="4" destOrd="0" presId="urn:microsoft.com/office/officeart/2005/8/layout/cycle5"/>
    <dgm:cxn modelId="{A9C5AD7A-E7A1-496A-B2A6-285BA4CFC4C4}" type="presParOf" srcId="{5CFCA506-1890-4ABB-BA5C-06ECECE0443F}" destId="{08876939-9771-43D7-8840-A271777129B6}" srcOrd="5" destOrd="0" presId="urn:microsoft.com/office/officeart/2005/8/layout/cycle5"/>
    <dgm:cxn modelId="{6DDD1190-7A48-42C8-BB0C-D7EA7D749B06}" type="presParOf" srcId="{5CFCA506-1890-4ABB-BA5C-06ECECE0443F}" destId="{DF629074-3A27-4A5F-806C-A6C665227C63}" srcOrd="6" destOrd="0" presId="urn:microsoft.com/office/officeart/2005/8/layout/cycle5"/>
    <dgm:cxn modelId="{6167FA09-1009-49D1-89CB-59E750F7E994}" type="presParOf" srcId="{5CFCA506-1890-4ABB-BA5C-06ECECE0443F}" destId="{61CC7CC1-71E4-46EB-8FB9-050ED1E16852}" srcOrd="7" destOrd="0" presId="urn:microsoft.com/office/officeart/2005/8/layout/cycle5"/>
    <dgm:cxn modelId="{53BE0DFE-8C8C-465C-9F6D-F4AE3DB4F491}" type="presParOf" srcId="{5CFCA506-1890-4ABB-BA5C-06ECECE0443F}" destId="{5F1999ED-D11F-442C-B06C-B1590224AC21}" srcOrd="8" destOrd="0" presId="urn:microsoft.com/office/officeart/2005/8/layout/cycle5"/>
    <dgm:cxn modelId="{427A8D6B-B3B0-4579-BD77-18EC550A7AEF}" type="presParOf" srcId="{5CFCA506-1890-4ABB-BA5C-06ECECE0443F}" destId="{D7C87F86-129B-4B1A-9BC1-7B581714F418}" srcOrd="9" destOrd="0" presId="urn:microsoft.com/office/officeart/2005/8/layout/cycle5"/>
    <dgm:cxn modelId="{91CB42E6-FD3C-4536-9572-FB263DC8F10E}" type="presParOf" srcId="{5CFCA506-1890-4ABB-BA5C-06ECECE0443F}" destId="{75ECE46D-7917-4F38-A1FE-88BFE248F0D7}" srcOrd="10" destOrd="0" presId="urn:microsoft.com/office/officeart/2005/8/layout/cycle5"/>
    <dgm:cxn modelId="{B0902EE0-A92D-43BA-B4CB-55C15BEF9349}" type="presParOf" srcId="{5CFCA506-1890-4ABB-BA5C-06ECECE0443F}" destId="{B6EAC115-8EE5-4445-8E67-544684074009}" srcOrd="11" destOrd="0" presId="urn:microsoft.com/office/officeart/2005/8/layout/cycle5"/>
    <dgm:cxn modelId="{FB0F7D19-7EC8-49EB-B6BA-965E0C4DCE07}" type="presParOf" srcId="{5CFCA506-1890-4ABB-BA5C-06ECECE0443F}" destId="{A4C81296-43D7-4DBD-8587-6441D9807DEE}" srcOrd="12" destOrd="0" presId="urn:microsoft.com/office/officeart/2005/8/layout/cycle5"/>
    <dgm:cxn modelId="{5FB4DBF1-2162-432E-B679-AAAFF0CE7E04}" type="presParOf" srcId="{5CFCA506-1890-4ABB-BA5C-06ECECE0443F}" destId="{3B563E06-5262-43C8-864D-1E951677B775}" srcOrd="13" destOrd="0" presId="urn:microsoft.com/office/officeart/2005/8/layout/cycle5"/>
    <dgm:cxn modelId="{4890B821-B263-4425-B105-C4197DC8805B}" type="presParOf" srcId="{5CFCA506-1890-4ABB-BA5C-06ECECE0443F}" destId="{BCEF34FC-6717-4980-8C74-14A9655258A8}" srcOrd="14" destOrd="0" presId="urn:microsoft.com/office/officeart/2005/8/layout/cycle5"/>
    <dgm:cxn modelId="{62C7D8E3-AC9D-47AE-8D38-AA31BF839CA8}" type="presParOf" srcId="{5CFCA506-1890-4ABB-BA5C-06ECECE0443F}" destId="{E49232A2-0CE4-4F5A-9494-983FF10F4B6C}" srcOrd="15" destOrd="0" presId="urn:microsoft.com/office/officeart/2005/8/layout/cycle5"/>
    <dgm:cxn modelId="{919F2B31-79A2-4211-9168-C3C22DD74B94}" type="presParOf" srcId="{5CFCA506-1890-4ABB-BA5C-06ECECE0443F}" destId="{7C41B642-F73A-4478-A5A3-37508A6CAB38}" srcOrd="16" destOrd="0" presId="urn:microsoft.com/office/officeart/2005/8/layout/cycle5"/>
    <dgm:cxn modelId="{60E7125E-0138-4439-83FA-0072E6FEFEE5}" type="presParOf" srcId="{5CFCA506-1890-4ABB-BA5C-06ECECE0443F}" destId="{EFE3DBD5-F50F-4C0A-B154-A6FFDC44A4E2}" srcOrd="17" destOrd="0" presId="urn:microsoft.com/office/officeart/2005/8/layout/cycle5"/>
    <dgm:cxn modelId="{42F69952-7E91-493E-BACC-36C31EFD3409}" type="presParOf" srcId="{5CFCA506-1890-4ABB-BA5C-06ECECE0443F}" destId="{5A9F5502-D5E9-4327-A60F-958058D9967E}" srcOrd="18" destOrd="0" presId="urn:microsoft.com/office/officeart/2005/8/layout/cycle5"/>
    <dgm:cxn modelId="{EF8CF2F5-731D-4B1E-9B1E-D7B568054CCE}" type="presParOf" srcId="{5CFCA506-1890-4ABB-BA5C-06ECECE0443F}" destId="{5D2FDDA7-FDDE-4339-8F6E-556F96A7D7FF}" srcOrd="19" destOrd="0" presId="urn:microsoft.com/office/officeart/2005/8/layout/cycle5"/>
    <dgm:cxn modelId="{10B69642-CD2B-4B14-BBF1-C1D35FBA1096}" type="presParOf" srcId="{5CFCA506-1890-4ABB-BA5C-06ECECE0443F}" destId="{083426D6-4878-45EC-A84D-14167A0E4DFC}" srcOrd="20" destOrd="0" presId="urn:microsoft.com/office/officeart/2005/8/layout/cycle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51B7B97E-7FF0-4B3F-A427-DA380D5AA0D3}" type="doc">
      <dgm:prSet loTypeId="urn:microsoft.com/office/officeart/2005/8/layout/cycle5" loCatId="cycle" qsTypeId="urn:microsoft.com/office/officeart/2005/8/quickstyle/3d1" qsCatId="3D" csTypeId="urn:microsoft.com/office/officeart/2005/8/colors/accent0_1" csCatId="mainScheme" phldr="1"/>
      <dgm:spPr/>
      <dgm:t>
        <a:bodyPr/>
        <a:lstStyle/>
        <a:p>
          <a:endParaRPr lang="en-US"/>
        </a:p>
      </dgm:t>
    </dgm:pt>
    <dgm:pt modelId="{4A1436A2-4591-4DD1-88B6-8380742110C6}">
      <dgm:prSet/>
      <dgm:spPr>
        <a:gradFill rotWithShape="0">
          <a:gsLst>
            <a:gs pos="0">
              <a:schemeClr val="tx1">
                <a:lumMod val="7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Background</a:t>
          </a:r>
        </a:p>
      </dgm:t>
    </dgm:pt>
    <dgm:pt modelId="{3EAACBC4-65E7-495F-84E5-F082EC555AB8}" type="parTrans" cxnId="{351620E2-FA8B-42F1-9055-0DA5D29C2E57}">
      <dgm:prSet/>
      <dgm:spPr/>
      <dgm:t>
        <a:bodyPr/>
        <a:lstStyle/>
        <a:p>
          <a:endParaRPr lang="en-US"/>
        </a:p>
      </dgm:t>
    </dgm:pt>
    <dgm:pt modelId="{25C40688-E1F3-4257-B104-CC42886D63E1}" type="sibTrans" cxnId="{351620E2-FA8B-42F1-9055-0DA5D29C2E57}">
      <dgm:prSet/>
      <dgm:spPr/>
      <dgm:t>
        <a:bodyPr/>
        <a:lstStyle/>
        <a:p>
          <a:endParaRPr lang="en-US"/>
        </a:p>
      </dgm:t>
    </dgm:pt>
    <dgm:pt modelId="{CB0B3580-7CF0-41FB-9FD1-66241643B586}">
      <dgm:prSet/>
      <dgm:spPr>
        <a:gradFill rotWithShape="0">
          <a:gsLst>
            <a:gs pos="0">
              <a:schemeClr val="tx1">
                <a:lumMod val="6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Objective</a:t>
          </a:r>
        </a:p>
      </dgm:t>
    </dgm:pt>
    <dgm:pt modelId="{9AAD1836-1EA8-4DF0-AB2B-1B7D18888430}" type="parTrans" cxnId="{1339CFEF-4EFB-42BF-946F-E11506655037}">
      <dgm:prSet/>
      <dgm:spPr/>
      <dgm:t>
        <a:bodyPr/>
        <a:lstStyle/>
        <a:p>
          <a:endParaRPr lang="en-US"/>
        </a:p>
      </dgm:t>
    </dgm:pt>
    <dgm:pt modelId="{B0CE1AF4-5FF6-4D4D-AD72-B1EF5BC12F85}" type="sibTrans" cxnId="{1339CFEF-4EFB-42BF-946F-E11506655037}">
      <dgm:prSet/>
      <dgm:spPr/>
      <dgm:t>
        <a:bodyPr/>
        <a:lstStyle/>
        <a:p>
          <a:endParaRPr lang="en-US"/>
        </a:p>
      </dgm:t>
    </dgm:pt>
    <dgm:pt modelId="{D8371223-7204-4F3B-8D43-8A501ED6C1AB}">
      <dgm:prSet/>
      <dgm:spPr>
        <a:gradFill rotWithShape="0">
          <a:gsLst>
            <a:gs pos="0">
              <a:schemeClr val="tx1">
                <a:lumMod val="6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Dataset</a:t>
          </a:r>
        </a:p>
      </dgm:t>
    </dgm:pt>
    <dgm:pt modelId="{094779C2-5D55-4826-B895-058F734C4911}" type="parTrans" cxnId="{232B9873-9C45-4A0E-97C6-7D4FEB925BD9}">
      <dgm:prSet/>
      <dgm:spPr/>
      <dgm:t>
        <a:bodyPr/>
        <a:lstStyle/>
        <a:p>
          <a:endParaRPr lang="en-US"/>
        </a:p>
      </dgm:t>
    </dgm:pt>
    <dgm:pt modelId="{87B2A662-D2D8-4BBE-924B-AC82978F50FE}" type="sibTrans" cxnId="{232B9873-9C45-4A0E-97C6-7D4FEB925BD9}">
      <dgm:prSet/>
      <dgm:spPr/>
      <dgm:t>
        <a:bodyPr/>
        <a:lstStyle/>
        <a:p>
          <a:endParaRPr lang="en-US"/>
        </a:p>
      </dgm:t>
    </dgm:pt>
    <dgm:pt modelId="{AC7C5643-1E2D-43ED-9EF6-1FF6E43E3A30}">
      <dgm:prSet/>
      <dgm:spPr>
        <a:gradFill rotWithShape="0">
          <a:gsLst>
            <a:gs pos="0">
              <a:schemeClr val="tx1">
                <a:lumMod val="6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Models Used</a:t>
          </a:r>
        </a:p>
      </dgm:t>
    </dgm:pt>
    <dgm:pt modelId="{EDDB8BE6-99E4-4F24-8C87-7DBC6EB3D381}" type="parTrans" cxnId="{3A0E3CE0-521E-483C-907E-F7E357A0BB6E}">
      <dgm:prSet/>
      <dgm:spPr/>
      <dgm:t>
        <a:bodyPr/>
        <a:lstStyle/>
        <a:p>
          <a:endParaRPr lang="en-US"/>
        </a:p>
      </dgm:t>
    </dgm:pt>
    <dgm:pt modelId="{D00A9118-75B7-4B91-A625-11EA2BE69FBC}" type="sibTrans" cxnId="{3A0E3CE0-521E-483C-907E-F7E357A0BB6E}">
      <dgm:prSet/>
      <dgm:spPr/>
      <dgm:t>
        <a:bodyPr/>
        <a:lstStyle/>
        <a:p>
          <a:endParaRPr lang="en-US"/>
        </a:p>
      </dgm:t>
    </dgm:pt>
    <dgm:pt modelId="{A3B5DFEF-FFEF-4865-9F58-C6755AAA7248}">
      <dgm:prSet/>
      <dgm:spPr>
        <a:gradFill rotWithShape="0">
          <a:gsLst>
            <a:gs pos="0">
              <a:schemeClr val="tx1">
                <a:lumMod val="6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Training Dataset Analysis</a:t>
          </a:r>
        </a:p>
      </dgm:t>
    </dgm:pt>
    <dgm:pt modelId="{2D07D943-1208-4059-A3E7-837243A91BB0}" type="parTrans" cxnId="{1B5DE4B8-DB5B-47CB-888D-FBF984AA57F5}">
      <dgm:prSet/>
      <dgm:spPr/>
      <dgm:t>
        <a:bodyPr/>
        <a:lstStyle/>
        <a:p>
          <a:endParaRPr lang="en-US"/>
        </a:p>
      </dgm:t>
    </dgm:pt>
    <dgm:pt modelId="{B373D873-C51B-4403-B4A3-66C05EA46498}" type="sibTrans" cxnId="{1B5DE4B8-DB5B-47CB-888D-FBF984AA57F5}">
      <dgm:prSet/>
      <dgm:spPr/>
      <dgm:t>
        <a:bodyPr/>
        <a:lstStyle/>
        <a:p>
          <a:endParaRPr lang="en-US"/>
        </a:p>
      </dgm:t>
    </dgm:pt>
    <dgm:pt modelId="{E9D669D2-FA2A-40A2-87DE-4AE5387EF95D}">
      <dgm:prSet/>
      <dgm:spPr>
        <a:solidFill>
          <a:schemeClr val="accent3">
            <a:lumMod val="40000"/>
            <a:lumOff val="60000"/>
          </a:schemeClr>
        </a:solidFill>
      </dgm:spPr>
      <dgm:t>
        <a:bodyPr/>
        <a:lstStyle/>
        <a:p>
          <a:pPr rtl="0"/>
          <a:r>
            <a:rPr lang="en-US" dirty="0"/>
            <a:t>Model Analysis</a:t>
          </a:r>
        </a:p>
      </dgm:t>
    </dgm:pt>
    <dgm:pt modelId="{352C6F32-A79D-4AAD-BD3E-5B03837E8007}" type="parTrans" cxnId="{A0BAB3BB-050C-438F-99DF-9588039B9B2D}">
      <dgm:prSet/>
      <dgm:spPr/>
      <dgm:t>
        <a:bodyPr/>
        <a:lstStyle/>
        <a:p>
          <a:endParaRPr lang="en-US"/>
        </a:p>
      </dgm:t>
    </dgm:pt>
    <dgm:pt modelId="{46FD4BA7-28F4-48BF-8325-6F757BE4E0A5}" type="sibTrans" cxnId="{A0BAB3BB-050C-438F-99DF-9588039B9B2D}">
      <dgm:prSet/>
      <dgm:spPr/>
      <dgm:t>
        <a:bodyPr/>
        <a:lstStyle/>
        <a:p>
          <a:endParaRPr lang="en-US"/>
        </a:p>
      </dgm:t>
    </dgm:pt>
    <dgm:pt modelId="{9E3C647E-D25A-4370-91F8-9E9F22D38737}">
      <dgm:prSet/>
      <dgm:spPr/>
      <dgm:t>
        <a:bodyPr/>
        <a:lstStyle/>
        <a:p>
          <a:pPr rtl="0"/>
          <a:r>
            <a:rPr lang="en-US" dirty="0"/>
            <a:t>Conclusion</a:t>
          </a:r>
        </a:p>
      </dgm:t>
    </dgm:pt>
    <dgm:pt modelId="{2DB9DAEE-2643-4BB7-86DC-9B7B70773B8B}" type="parTrans" cxnId="{26B9E1BA-B138-4CE9-A1CF-458B1CC2886A}">
      <dgm:prSet/>
      <dgm:spPr/>
      <dgm:t>
        <a:bodyPr/>
        <a:lstStyle/>
        <a:p>
          <a:endParaRPr lang="en-US"/>
        </a:p>
      </dgm:t>
    </dgm:pt>
    <dgm:pt modelId="{C672AC53-53EA-4DC9-9042-D2AD21B8A354}" type="sibTrans" cxnId="{26B9E1BA-B138-4CE9-A1CF-458B1CC2886A}">
      <dgm:prSet/>
      <dgm:spPr/>
      <dgm:t>
        <a:bodyPr/>
        <a:lstStyle/>
        <a:p>
          <a:endParaRPr lang="en-US"/>
        </a:p>
      </dgm:t>
    </dgm:pt>
    <dgm:pt modelId="{5CFCA506-1890-4ABB-BA5C-06ECECE0443F}" type="pres">
      <dgm:prSet presAssocID="{51B7B97E-7FF0-4B3F-A427-DA380D5AA0D3}" presName="cycle" presStyleCnt="0">
        <dgm:presLayoutVars>
          <dgm:dir/>
          <dgm:resizeHandles val="exact"/>
        </dgm:presLayoutVars>
      </dgm:prSet>
      <dgm:spPr/>
      <dgm:t>
        <a:bodyPr/>
        <a:lstStyle/>
        <a:p>
          <a:endParaRPr lang="en-US"/>
        </a:p>
      </dgm:t>
    </dgm:pt>
    <dgm:pt modelId="{652ED74F-C458-4D84-8925-BE7C74321B22}" type="pres">
      <dgm:prSet presAssocID="{4A1436A2-4591-4DD1-88B6-8380742110C6}" presName="node" presStyleLbl="node1" presStyleIdx="0" presStyleCnt="7">
        <dgm:presLayoutVars>
          <dgm:bulletEnabled val="1"/>
        </dgm:presLayoutVars>
      </dgm:prSet>
      <dgm:spPr/>
      <dgm:t>
        <a:bodyPr/>
        <a:lstStyle/>
        <a:p>
          <a:endParaRPr lang="en-US"/>
        </a:p>
      </dgm:t>
    </dgm:pt>
    <dgm:pt modelId="{4E9DBB19-2384-4BFC-807E-24AC6045E92F}" type="pres">
      <dgm:prSet presAssocID="{4A1436A2-4591-4DD1-88B6-8380742110C6}" presName="spNode" presStyleCnt="0"/>
      <dgm:spPr/>
    </dgm:pt>
    <dgm:pt modelId="{C76A0AB5-2179-4CBA-8C1A-BF91B5F8E1C3}" type="pres">
      <dgm:prSet presAssocID="{25C40688-E1F3-4257-B104-CC42886D63E1}" presName="sibTrans" presStyleLbl="sibTrans1D1" presStyleIdx="0" presStyleCnt="7"/>
      <dgm:spPr/>
      <dgm:t>
        <a:bodyPr/>
        <a:lstStyle/>
        <a:p>
          <a:endParaRPr lang="en-US"/>
        </a:p>
      </dgm:t>
    </dgm:pt>
    <dgm:pt modelId="{EC852970-C14D-4281-9B85-B1E0E54BF8FA}" type="pres">
      <dgm:prSet presAssocID="{CB0B3580-7CF0-41FB-9FD1-66241643B586}" presName="node" presStyleLbl="node1" presStyleIdx="1" presStyleCnt="7">
        <dgm:presLayoutVars>
          <dgm:bulletEnabled val="1"/>
        </dgm:presLayoutVars>
      </dgm:prSet>
      <dgm:spPr/>
      <dgm:t>
        <a:bodyPr/>
        <a:lstStyle/>
        <a:p>
          <a:endParaRPr lang="en-US"/>
        </a:p>
      </dgm:t>
    </dgm:pt>
    <dgm:pt modelId="{F071454F-FDBC-46B3-A7B7-594F9E155B79}" type="pres">
      <dgm:prSet presAssocID="{CB0B3580-7CF0-41FB-9FD1-66241643B586}" presName="spNode" presStyleCnt="0"/>
      <dgm:spPr/>
    </dgm:pt>
    <dgm:pt modelId="{08876939-9771-43D7-8840-A271777129B6}" type="pres">
      <dgm:prSet presAssocID="{B0CE1AF4-5FF6-4D4D-AD72-B1EF5BC12F85}" presName="sibTrans" presStyleLbl="sibTrans1D1" presStyleIdx="1" presStyleCnt="7"/>
      <dgm:spPr/>
      <dgm:t>
        <a:bodyPr/>
        <a:lstStyle/>
        <a:p>
          <a:endParaRPr lang="en-US"/>
        </a:p>
      </dgm:t>
    </dgm:pt>
    <dgm:pt modelId="{DF629074-3A27-4A5F-806C-A6C665227C63}" type="pres">
      <dgm:prSet presAssocID="{D8371223-7204-4F3B-8D43-8A501ED6C1AB}" presName="node" presStyleLbl="node1" presStyleIdx="2" presStyleCnt="7">
        <dgm:presLayoutVars>
          <dgm:bulletEnabled val="1"/>
        </dgm:presLayoutVars>
      </dgm:prSet>
      <dgm:spPr/>
      <dgm:t>
        <a:bodyPr/>
        <a:lstStyle/>
        <a:p>
          <a:endParaRPr lang="en-US"/>
        </a:p>
      </dgm:t>
    </dgm:pt>
    <dgm:pt modelId="{61CC7CC1-71E4-46EB-8FB9-050ED1E16852}" type="pres">
      <dgm:prSet presAssocID="{D8371223-7204-4F3B-8D43-8A501ED6C1AB}" presName="spNode" presStyleCnt="0"/>
      <dgm:spPr/>
    </dgm:pt>
    <dgm:pt modelId="{5F1999ED-D11F-442C-B06C-B1590224AC21}" type="pres">
      <dgm:prSet presAssocID="{87B2A662-D2D8-4BBE-924B-AC82978F50FE}" presName="sibTrans" presStyleLbl="sibTrans1D1" presStyleIdx="2" presStyleCnt="7"/>
      <dgm:spPr/>
      <dgm:t>
        <a:bodyPr/>
        <a:lstStyle/>
        <a:p>
          <a:endParaRPr lang="en-US"/>
        </a:p>
      </dgm:t>
    </dgm:pt>
    <dgm:pt modelId="{D7C87F86-129B-4B1A-9BC1-7B581714F418}" type="pres">
      <dgm:prSet presAssocID="{AC7C5643-1E2D-43ED-9EF6-1FF6E43E3A30}" presName="node" presStyleLbl="node1" presStyleIdx="3" presStyleCnt="7">
        <dgm:presLayoutVars>
          <dgm:bulletEnabled val="1"/>
        </dgm:presLayoutVars>
      </dgm:prSet>
      <dgm:spPr/>
      <dgm:t>
        <a:bodyPr/>
        <a:lstStyle/>
        <a:p>
          <a:endParaRPr lang="en-US"/>
        </a:p>
      </dgm:t>
    </dgm:pt>
    <dgm:pt modelId="{75ECE46D-7917-4F38-A1FE-88BFE248F0D7}" type="pres">
      <dgm:prSet presAssocID="{AC7C5643-1E2D-43ED-9EF6-1FF6E43E3A30}" presName="spNode" presStyleCnt="0"/>
      <dgm:spPr/>
    </dgm:pt>
    <dgm:pt modelId="{B6EAC115-8EE5-4445-8E67-544684074009}" type="pres">
      <dgm:prSet presAssocID="{D00A9118-75B7-4B91-A625-11EA2BE69FBC}" presName="sibTrans" presStyleLbl="sibTrans1D1" presStyleIdx="3" presStyleCnt="7"/>
      <dgm:spPr/>
      <dgm:t>
        <a:bodyPr/>
        <a:lstStyle/>
        <a:p>
          <a:endParaRPr lang="en-US"/>
        </a:p>
      </dgm:t>
    </dgm:pt>
    <dgm:pt modelId="{A4C81296-43D7-4DBD-8587-6441D9807DEE}" type="pres">
      <dgm:prSet presAssocID="{A3B5DFEF-FFEF-4865-9F58-C6755AAA7248}" presName="node" presStyleLbl="node1" presStyleIdx="4" presStyleCnt="7">
        <dgm:presLayoutVars>
          <dgm:bulletEnabled val="1"/>
        </dgm:presLayoutVars>
      </dgm:prSet>
      <dgm:spPr/>
      <dgm:t>
        <a:bodyPr/>
        <a:lstStyle/>
        <a:p>
          <a:endParaRPr lang="en-US"/>
        </a:p>
      </dgm:t>
    </dgm:pt>
    <dgm:pt modelId="{3B563E06-5262-43C8-864D-1E951677B775}" type="pres">
      <dgm:prSet presAssocID="{A3B5DFEF-FFEF-4865-9F58-C6755AAA7248}" presName="spNode" presStyleCnt="0"/>
      <dgm:spPr/>
    </dgm:pt>
    <dgm:pt modelId="{BCEF34FC-6717-4980-8C74-14A9655258A8}" type="pres">
      <dgm:prSet presAssocID="{B373D873-C51B-4403-B4A3-66C05EA46498}" presName="sibTrans" presStyleLbl="sibTrans1D1" presStyleIdx="4" presStyleCnt="7"/>
      <dgm:spPr/>
      <dgm:t>
        <a:bodyPr/>
        <a:lstStyle/>
        <a:p>
          <a:endParaRPr lang="en-US"/>
        </a:p>
      </dgm:t>
    </dgm:pt>
    <dgm:pt modelId="{E49232A2-0CE4-4F5A-9494-983FF10F4B6C}" type="pres">
      <dgm:prSet presAssocID="{E9D669D2-FA2A-40A2-87DE-4AE5387EF95D}" presName="node" presStyleLbl="node1" presStyleIdx="5" presStyleCnt="7">
        <dgm:presLayoutVars>
          <dgm:bulletEnabled val="1"/>
        </dgm:presLayoutVars>
      </dgm:prSet>
      <dgm:spPr/>
      <dgm:t>
        <a:bodyPr/>
        <a:lstStyle/>
        <a:p>
          <a:endParaRPr lang="en-US"/>
        </a:p>
      </dgm:t>
    </dgm:pt>
    <dgm:pt modelId="{7C41B642-F73A-4478-A5A3-37508A6CAB38}" type="pres">
      <dgm:prSet presAssocID="{E9D669D2-FA2A-40A2-87DE-4AE5387EF95D}" presName="spNode" presStyleCnt="0"/>
      <dgm:spPr/>
    </dgm:pt>
    <dgm:pt modelId="{EFE3DBD5-F50F-4C0A-B154-A6FFDC44A4E2}" type="pres">
      <dgm:prSet presAssocID="{46FD4BA7-28F4-48BF-8325-6F757BE4E0A5}" presName="sibTrans" presStyleLbl="sibTrans1D1" presStyleIdx="5" presStyleCnt="7"/>
      <dgm:spPr/>
      <dgm:t>
        <a:bodyPr/>
        <a:lstStyle/>
        <a:p>
          <a:endParaRPr lang="en-US"/>
        </a:p>
      </dgm:t>
    </dgm:pt>
    <dgm:pt modelId="{5A9F5502-D5E9-4327-A60F-958058D9967E}" type="pres">
      <dgm:prSet presAssocID="{9E3C647E-D25A-4370-91F8-9E9F22D38737}" presName="node" presStyleLbl="node1" presStyleIdx="6" presStyleCnt="7">
        <dgm:presLayoutVars>
          <dgm:bulletEnabled val="1"/>
        </dgm:presLayoutVars>
      </dgm:prSet>
      <dgm:spPr/>
      <dgm:t>
        <a:bodyPr/>
        <a:lstStyle/>
        <a:p>
          <a:endParaRPr lang="en-US"/>
        </a:p>
      </dgm:t>
    </dgm:pt>
    <dgm:pt modelId="{5D2FDDA7-FDDE-4339-8F6E-556F96A7D7FF}" type="pres">
      <dgm:prSet presAssocID="{9E3C647E-D25A-4370-91F8-9E9F22D38737}" presName="spNode" presStyleCnt="0"/>
      <dgm:spPr/>
    </dgm:pt>
    <dgm:pt modelId="{083426D6-4878-45EC-A84D-14167A0E4DFC}" type="pres">
      <dgm:prSet presAssocID="{C672AC53-53EA-4DC9-9042-D2AD21B8A354}" presName="sibTrans" presStyleLbl="sibTrans1D1" presStyleIdx="6" presStyleCnt="7"/>
      <dgm:spPr/>
      <dgm:t>
        <a:bodyPr/>
        <a:lstStyle/>
        <a:p>
          <a:endParaRPr lang="en-US"/>
        </a:p>
      </dgm:t>
    </dgm:pt>
  </dgm:ptLst>
  <dgm:cxnLst>
    <dgm:cxn modelId="{26B9E1BA-B138-4CE9-A1CF-458B1CC2886A}" srcId="{51B7B97E-7FF0-4B3F-A427-DA380D5AA0D3}" destId="{9E3C647E-D25A-4370-91F8-9E9F22D38737}" srcOrd="6" destOrd="0" parTransId="{2DB9DAEE-2643-4BB7-86DC-9B7B70773B8B}" sibTransId="{C672AC53-53EA-4DC9-9042-D2AD21B8A354}"/>
    <dgm:cxn modelId="{5823450F-C534-4F59-BC1B-D219929D1280}" type="presOf" srcId="{87B2A662-D2D8-4BBE-924B-AC82978F50FE}" destId="{5F1999ED-D11F-442C-B06C-B1590224AC21}" srcOrd="0" destOrd="0" presId="urn:microsoft.com/office/officeart/2005/8/layout/cycle5"/>
    <dgm:cxn modelId="{232B9873-9C45-4A0E-97C6-7D4FEB925BD9}" srcId="{51B7B97E-7FF0-4B3F-A427-DA380D5AA0D3}" destId="{D8371223-7204-4F3B-8D43-8A501ED6C1AB}" srcOrd="2" destOrd="0" parTransId="{094779C2-5D55-4826-B895-058F734C4911}" sibTransId="{87B2A662-D2D8-4BBE-924B-AC82978F50FE}"/>
    <dgm:cxn modelId="{B5C2817A-A247-4BB0-A7C9-7C2E7EB3C401}" type="presOf" srcId="{51B7B97E-7FF0-4B3F-A427-DA380D5AA0D3}" destId="{5CFCA506-1890-4ABB-BA5C-06ECECE0443F}" srcOrd="0" destOrd="0" presId="urn:microsoft.com/office/officeart/2005/8/layout/cycle5"/>
    <dgm:cxn modelId="{135B6E12-75D5-4BAA-BD13-D2D829CA2ACB}" type="presOf" srcId="{E9D669D2-FA2A-40A2-87DE-4AE5387EF95D}" destId="{E49232A2-0CE4-4F5A-9494-983FF10F4B6C}" srcOrd="0" destOrd="0" presId="urn:microsoft.com/office/officeart/2005/8/layout/cycle5"/>
    <dgm:cxn modelId="{1B5DE4B8-DB5B-47CB-888D-FBF984AA57F5}" srcId="{51B7B97E-7FF0-4B3F-A427-DA380D5AA0D3}" destId="{A3B5DFEF-FFEF-4865-9F58-C6755AAA7248}" srcOrd="4" destOrd="0" parTransId="{2D07D943-1208-4059-A3E7-837243A91BB0}" sibTransId="{B373D873-C51B-4403-B4A3-66C05EA46498}"/>
    <dgm:cxn modelId="{CDE41B18-799D-49CF-8360-9C0C34D40396}" type="presOf" srcId="{25C40688-E1F3-4257-B104-CC42886D63E1}" destId="{C76A0AB5-2179-4CBA-8C1A-BF91B5F8E1C3}" srcOrd="0" destOrd="0" presId="urn:microsoft.com/office/officeart/2005/8/layout/cycle5"/>
    <dgm:cxn modelId="{0E761733-38BB-4ABD-9602-3B48C539C14A}" type="presOf" srcId="{46FD4BA7-28F4-48BF-8325-6F757BE4E0A5}" destId="{EFE3DBD5-F50F-4C0A-B154-A6FFDC44A4E2}" srcOrd="0" destOrd="0" presId="urn:microsoft.com/office/officeart/2005/8/layout/cycle5"/>
    <dgm:cxn modelId="{25A4EF63-B21C-4219-BF30-31395E6D53D6}" type="presOf" srcId="{AC7C5643-1E2D-43ED-9EF6-1FF6E43E3A30}" destId="{D7C87F86-129B-4B1A-9BC1-7B581714F418}" srcOrd="0" destOrd="0" presId="urn:microsoft.com/office/officeart/2005/8/layout/cycle5"/>
    <dgm:cxn modelId="{A0BAB3BB-050C-438F-99DF-9588039B9B2D}" srcId="{51B7B97E-7FF0-4B3F-A427-DA380D5AA0D3}" destId="{E9D669D2-FA2A-40A2-87DE-4AE5387EF95D}" srcOrd="5" destOrd="0" parTransId="{352C6F32-A79D-4AAD-BD3E-5B03837E8007}" sibTransId="{46FD4BA7-28F4-48BF-8325-6F757BE4E0A5}"/>
    <dgm:cxn modelId="{BB0F8E46-F2E0-40B4-AC07-54A1DAAF31E8}" type="presOf" srcId="{B0CE1AF4-5FF6-4D4D-AD72-B1EF5BC12F85}" destId="{08876939-9771-43D7-8840-A271777129B6}" srcOrd="0" destOrd="0" presId="urn:microsoft.com/office/officeart/2005/8/layout/cycle5"/>
    <dgm:cxn modelId="{F683C796-51E9-41E5-95F1-3AAF66ED5663}" type="presOf" srcId="{D00A9118-75B7-4B91-A625-11EA2BE69FBC}" destId="{B6EAC115-8EE5-4445-8E67-544684074009}" srcOrd="0" destOrd="0" presId="urn:microsoft.com/office/officeart/2005/8/layout/cycle5"/>
    <dgm:cxn modelId="{1339CFEF-4EFB-42BF-946F-E11506655037}" srcId="{51B7B97E-7FF0-4B3F-A427-DA380D5AA0D3}" destId="{CB0B3580-7CF0-41FB-9FD1-66241643B586}" srcOrd="1" destOrd="0" parTransId="{9AAD1836-1EA8-4DF0-AB2B-1B7D18888430}" sibTransId="{B0CE1AF4-5FF6-4D4D-AD72-B1EF5BC12F85}"/>
    <dgm:cxn modelId="{5BF8579B-F196-4C80-8276-E0D12B627976}" type="presOf" srcId="{D8371223-7204-4F3B-8D43-8A501ED6C1AB}" destId="{DF629074-3A27-4A5F-806C-A6C665227C63}" srcOrd="0" destOrd="0" presId="urn:microsoft.com/office/officeart/2005/8/layout/cycle5"/>
    <dgm:cxn modelId="{AF24659E-FDED-40CB-A45E-7F79B54C9481}" type="presOf" srcId="{B373D873-C51B-4403-B4A3-66C05EA46498}" destId="{BCEF34FC-6717-4980-8C74-14A9655258A8}" srcOrd="0" destOrd="0" presId="urn:microsoft.com/office/officeart/2005/8/layout/cycle5"/>
    <dgm:cxn modelId="{805EF994-76D6-4EAE-B09F-A1D807C10DBF}" type="presOf" srcId="{C672AC53-53EA-4DC9-9042-D2AD21B8A354}" destId="{083426D6-4878-45EC-A84D-14167A0E4DFC}" srcOrd="0" destOrd="0" presId="urn:microsoft.com/office/officeart/2005/8/layout/cycle5"/>
    <dgm:cxn modelId="{EB800D60-922D-41A1-9228-EF52FCA3ABBE}" type="presOf" srcId="{CB0B3580-7CF0-41FB-9FD1-66241643B586}" destId="{EC852970-C14D-4281-9B85-B1E0E54BF8FA}" srcOrd="0" destOrd="0" presId="urn:microsoft.com/office/officeart/2005/8/layout/cycle5"/>
    <dgm:cxn modelId="{92B77BF6-AE79-4A84-AE43-BAE23FF46736}" type="presOf" srcId="{4A1436A2-4591-4DD1-88B6-8380742110C6}" destId="{652ED74F-C458-4D84-8925-BE7C74321B22}" srcOrd="0" destOrd="0" presId="urn:microsoft.com/office/officeart/2005/8/layout/cycle5"/>
    <dgm:cxn modelId="{3A0E3CE0-521E-483C-907E-F7E357A0BB6E}" srcId="{51B7B97E-7FF0-4B3F-A427-DA380D5AA0D3}" destId="{AC7C5643-1E2D-43ED-9EF6-1FF6E43E3A30}" srcOrd="3" destOrd="0" parTransId="{EDDB8BE6-99E4-4F24-8C87-7DBC6EB3D381}" sibTransId="{D00A9118-75B7-4B91-A625-11EA2BE69FBC}"/>
    <dgm:cxn modelId="{351620E2-FA8B-42F1-9055-0DA5D29C2E57}" srcId="{51B7B97E-7FF0-4B3F-A427-DA380D5AA0D3}" destId="{4A1436A2-4591-4DD1-88B6-8380742110C6}" srcOrd="0" destOrd="0" parTransId="{3EAACBC4-65E7-495F-84E5-F082EC555AB8}" sibTransId="{25C40688-E1F3-4257-B104-CC42886D63E1}"/>
    <dgm:cxn modelId="{0FA21FDD-CF6A-4EDF-AD59-BA9CF25C7B9F}" type="presOf" srcId="{9E3C647E-D25A-4370-91F8-9E9F22D38737}" destId="{5A9F5502-D5E9-4327-A60F-958058D9967E}" srcOrd="0" destOrd="0" presId="urn:microsoft.com/office/officeart/2005/8/layout/cycle5"/>
    <dgm:cxn modelId="{B6287268-1DDD-444E-8B1B-26BF83BFC345}" type="presOf" srcId="{A3B5DFEF-FFEF-4865-9F58-C6755AAA7248}" destId="{A4C81296-43D7-4DBD-8587-6441D9807DEE}" srcOrd="0" destOrd="0" presId="urn:microsoft.com/office/officeart/2005/8/layout/cycle5"/>
    <dgm:cxn modelId="{0714CFDC-FDA7-4CD6-B8C3-3FBC2E955B3C}" type="presParOf" srcId="{5CFCA506-1890-4ABB-BA5C-06ECECE0443F}" destId="{652ED74F-C458-4D84-8925-BE7C74321B22}" srcOrd="0" destOrd="0" presId="urn:microsoft.com/office/officeart/2005/8/layout/cycle5"/>
    <dgm:cxn modelId="{964C00CE-67F4-4084-908D-15A3736C345E}" type="presParOf" srcId="{5CFCA506-1890-4ABB-BA5C-06ECECE0443F}" destId="{4E9DBB19-2384-4BFC-807E-24AC6045E92F}" srcOrd="1" destOrd="0" presId="urn:microsoft.com/office/officeart/2005/8/layout/cycle5"/>
    <dgm:cxn modelId="{029E5107-7C29-4C66-8162-88DD0D0826C9}" type="presParOf" srcId="{5CFCA506-1890-4ABB-BA5C-06ECECE0443F}" destId="{C76A0AB5-2179-4CBA-8C1A-BF91B5F8E1C3}" srcOrd="2" destOrd="0" presId="urn:microsoft.com/office/officeart/2005/8/layout/cycle5"/>
    <dgm:cxn modelId="{BC43C101-33F8-4038-A93F-02E2216ADFCC}" type="presParOf" srcId="{5CFCA506-1890-4ABB-BA5C-06ECECE0443F}" destId="{EC852970-C14D-4281-9B85-B1E0E54BF8FA}" srcOrd="3" destOrd="0" presId="urn:microsoft.com/office/officeart/2005/8/layout/cycle5"/>
    <dgm:cxn modelId="{53926541-0786-4089-BA36-A935B0749FDD}" type="presParOf" srcId="{5CFCA506-1890-4ABB-BA5C-06ECECE0443F}" destId="{F071454F-FDBC-46B3-A7B7-594F9E155B79}" srcOrd="4" destOrd="0" presId="urn:microsoft.com/office/officeart/2005/8/layout/cycle5"/>
    <dgm:cxn modelId="{A9C5AD7A-E7A1-496A-B2A6-285BA4CFC4C4}" type="presParOf" srcId="{5CFCA506-1890-4ABB-BA5C-06ECECE0443F}" destId="{08876939-9771-43D7-8840-A271777129B6}" srcOrd="5" destOrd="0" presId="urn:microsoft.com/office/officeart/2005/8/layout/cycle5"/>
    <dgm:cxn modelId="{6DDD1190-7A48-42C8-BB0C-D7EA7D749B06}" type="presParOf" srcId="{5CFCA506-1890-4ABB-BA5C-06ECECE0443F}" destId="{DF629074-3A27-4A5F-806C-A6C665227C63}" srcOrd="6" destOrd="0" presId="urn:microsoft.com/office/officeart/2005/8/layout/cycle5"/>
    <dgm:cxn modelId="{6167FA09-1009-49D1-89CB-59E750F7E994}" type="presParOf" srcId="{5CFCA506-1890-4ABB-BA5C-06ECECE0443F}" destId="{61CC7CC1-71E4-46EB-8FB9-050ED1E16852}" srcOrd="7" destOrd="0" presId="urn:microsoft.com/office/officeart/2005/8/layout/cycle5"/>
    <dgm:cxn modelId="{53BE0DFE-8C8C-465C-9F6D-F4AE3DB4F491}" type="presParOf" srcId="{5CFCA506-1890-4ABB-BA5C-06ECECE0443F}" destId="{5F1999ED-D11F-442C-B06C-B1590224AC21}" srcOrd="8" destOrd="0" presId="urn:microsoft.com/office/officeart/2005/8/layout/cycle5"/>
    <dgm:cxn modelId="{427A8D6B-B3B0-4579-BD77-18EC550A7AEF}" type="presParOf" srcId="{5CFCA506-1890-4ABB-BA5C-06ECECE0443F}" destId="{D7C87F86-129B-4B1A-9BC1-7B581714F418}" srcOrd="9" destOrd="0" presId="urn:microsoft.com/office/officeart/2005/8/layout/cycle5"/>
    <dgm:cxn modelId="{91CB42E6-FD3C-4536-9572-FB263DC8F10E}" type="presParOf" srcId="{5CFCA506-1890-4ABB-BA5C-06ECECE0443F}" destId="{75ECE46D-7917-4F38-A1FE-88BFE248F0D7}" srcOrd="10" destOrd="0" presId="urn:microsoft.com/office/officeart/2005/8/layout/cycle5"/>
    <dgm:cxn modelId="{B0902EE0-A92D-43BA-B4CB-55C15BEF9349}" type="presParOf" srcId="{5CFCA506-1890-4ABB-BA5C-06ECECE0443F}" destId="{B6EAC115-8EE5-4445-8E67-544684074009}" srcOrd="11" destOrd="0" presId="urn:microsoft.com/office/officeart/2005/8/layout/cycle5"/>
    <dgm:cxn modelId="{FB0F7D19-7EC8-49EB-B6BA-965E0C4DCE07}" type="presParOf" srcId="{5CFCA506-1890-4ABB-BA5C-06ECECE0443F}" destId="{A4C81296-43D7-4DBD-8587-6441D9807DEE}" srcOrd="12" destOrd="0" presId="urn:microsoft.com/office/officeart/2005/8/layout/cycle5"/>
    <dgm:cxn modelId="{5FB4DBF1-2162-432E-B679-AAAFF0CE7E04}" type="presParOf" srcId="{5CFCA506-1890-4ABB-BA5C-06ECECE0443F}" destId="{3B563E06-5262-43C8-864D-1E951677B775}" srcOrd="13" destOrd="0" presId="urn:microsoft.com/office/officeart/2005/8/layout/cycle5"/>
    <dgm:cxn modelId="{4890B821-B263-4425-B105-C4197DC8805B}" type="presParOf" srcId="{5CFCA506-1890-4ABB-BA5C-06ECECE0443F}" destId="{BCEF34FC-6717-4980-8C74-14A9655258A8}" srcOrd="14" destOrd="0" presId="urn:microsoft.com/office/officeart/2005/8/layout/cycle5"/>
    <dgm:cxn modelId="{62C7D8E3-AC9D-47AE-8D38-AA31BF839CA8}" type="presParOf" srcId="{5CFCA506-1890-4ABB-BA5C-06ECECE0443F}" destId="{E49232A2-0CE4-4F5A-9494-983FF10F4B6C}" srcOrd="15" destOrd="0" presId="urn:microsoft.com/office/officeart/2005/8/layout/cycle5"/>
    <dgm:cxn modelId="{919F2B31-79A2-4211-9168-C3C22DD74B94}" type="presParOf" srcId="{5CFCA506-1890-4ABB-BA5C-06ECECE0443F}" destId="{7C41B642-F73A-4478-A5A3-37508A6CAB38}" srcOrd="16" destOrd="0" presId="urn:microsoft.com/office/officeart/2005/8/layout/cycle5"/>
    <dgm:cxn modelId="{60E7125E-0138-4439-83FA-0072E6FEFEE5}" type="presParOf" srcId="{5CFCA506-1890-4ABB-BA5C-06ECECE0443F}" destId="{EFE3DBD5-F50F-4C0A-B154-A6FFDC44A4E2}" srcOrd="17" destOrd="0" presId="urn:microsoft.com/office/officeart/2005/8/layout/cycle5"/>
    <dgm:cxn modelId="{42F69952-7E91-493E-BACC-36C31EFD3409}" type="presParOf" srcId="{5CFCA506-1890-4ABB-BA5C-06ECECE0443F}" destId="{5A9F5502-D5E9-4327-A60F-958058D9967E}" srcOrd="18" destOrd="0" presId="urn:microsoft.com/office/officeart/2005/8/layout/cycle5"/>
    <dgm:cxn modelId="{EF8CF2F5-731D-4B1E-9B1E-D7B568054CCE}" type="presParOf" srcId="{5CFCA506-1890-4ABB-BA5C-06ECECE0443F}" destId="{5D2FDDA7-FDDE-4339-8F6E-556F96A7D7FF}" srcOrd="19" destOrd="0" presId="urn:microsoft.com/office/officeart/2005/8/layout/cycle5"/>
    <dgm:cxn modelId="{10B69642-CD2B-4B14-BBF1-C1D35FBA1096}" type="presParOf" srcId="{5CFCA506-1890-4ABB-BA5C-06ECECE0443F}" destId="{083426D6-4878-45EC-A84D-14167A0E4DFC}" srcOrd="20" destOrd="0" presId="urn:microsoft.com/office/officeart/2005/8/layout/cycle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2B3353-885D-4632-A398-4950B655FAF3}" type="doc">
      <dgm:prSet loTypeId="urn:microsoft.com/office/officeart/2005/8/layout/venn3" loCatId="relationship" qsTypeId="urn:microsoft.com/office/officeart/2005/8/quickstyle/simple4" qsCatId="simple" csTypeId="urn:microsoft.com/office/officeart/2005/8/colors/accent0_2" csCatId="mainScheme"/>
      <dgm:spPr/>
      <dgm:t>
        <a:bodyPr/>
        <a:lstStyle/>
        <a:p>
          <a:endParaRPr lang="en-US"/>
        </a:p>
      </dgm:t>
    </dgm:pt>
    <dgm:pt modelId="{5C925B84-ACE9-4B3D-8A3D-29B3A0EF60A7}">
      <dgm:prSet/>
      <dgm:spPr/>
      <dgm:t>
        <a:bodyPr/>
        <a:lstStyle/>
        <a:p>
          <a:pPr rtl="0"/>
          <a:r>
            <a:rPr lang="en-US" dirty="0"/>
            <a:t>Primitive</a:t>
          </a:r>
        </a:p>
      </dgm:t>
    </dgm:pt>
    <dgm:pt modelId="{BEB59E4A-DA98-48D9-9284-95DE59E7FC1C}" type="parTrans" cxnId="{368BA149-669B-4E1B-ADC6-88267CFB7E80}">
      <dgm:prSet/>
      <dgm:spPr/>
      <dgm:t>
        <a:bodyPr/>
        <a:lstStyle/>
        <a:p>
          <a:endParaRPr lang="en-US"/>
        </a:p>
      </dgm:t>
    </dgm:pt>
    <dgm:pt modelId="{0DDCA31B-9EC0-4BD3-B6D8-A0252B9D254B}" type="sibTrans" cxnId="{368BA149-669B-4E1B-ADC6-88267CFB7E80}">
      <dgm:prSet/>
      <dgm:spPr/>
      <dgm:t>
        <a:bodyPr/>
        <a:lstStyle/>
        <a:p>
          <a:endParaRPr lang="en-US"/>
        </a:p>
      </dgm:t>
    </dgm:pt>
    <dgm:pt modelId="{05F11D1B-49BE-41BE-8A3F-5F3265A80F0C}">
      <dgm:prSet/>
      <dgm:spPr/>
      <dgm:t>
        <a:bodyPr/>
        <a:lstStyle/>
        <a:p>
          <a:pPr rtl="0"/>
          <a:r>
            <a:rPr lang="en-US" dirty="0"/>
            <a:t>One-celled or multicellular </a:t>
          </a:r>
        </a:p>
      </dgm:t>
    </dgm:pt>
    <dgm:pt modelId="{FB86CB90-1E5B-48E7-A5C1-76B589F76BD8}" type="parTrans" cxnId="{2C589A84-6BBE-48C0-813A-3348A36EE5D5}">
      <dgm:prSet/>
      <dgm:spPr/>
      <dgm:t>
        <a:bodyPr/>
        <a:lstStyle/>
        <a:p>
          <a:endParaRPr lang="en-US"/>
        </a:p>
      </dgm:t>
    </dgm:pt>
    <dgm:pt modelId="{CD03EEF5-987A-4184-9CAE-544FC5C00323}" type="sibTrans" cxnId="{2C589A84-6BBE-48C0-813A-3348A36EE5D5}">
      <dgm:prSet/>
      <dgm:spPr/>
      <dgm:t>
        <a:bodyPr/>
        <a:lstStyle/>
        <a:p>
          <a:endParaRPr lang="en-US"/>
        </a:p>
      </dgm:t>
    </dgm:pt>
    <dgm:pt modelId="{761322D6-621A-468B-AB27-1A1C9E5C7440}">
      <dgm:prSet/>
      <dgm:spPr/>
      <dgm:t>
        <a:bodyPr/>
        <a:lstStyle/>
        <a:p>
          <a:pPr rtl="0"/>
          <a:r>
            <a:rPr lang="en-US" dirty="0"/>
            <a:t>Both marine and freshwater algae</a:t>
          </a:r>
        </a:p>
      </dgm:t>
    </dgm:pt>
    <dgm:pt modelId="{8E07D2B7-4471-42BD-9D2E-67AAB55DA5BD}" type="parTrans" cxnId="{1FEE11F9-C8FE-4951-910E-AC951FD5D680}">
      <dgm:prSet/>
      <dgm:spPr/>
      <dgm:t>
        <a:bodyPr/>
        <a:lstStyle/>
        <a:p>
          <a:endParaRPr lang="en-US"/>
        </a:p>
      </dgm:t>
    </dgm:pt>
    <dgm:pt modelId="{BD8135B3-EA27-400C-9411-AACC493C6DC3}" type="sibTrans" cxnId="{1FEE11F9-C8FE-4951-910E-AC951FD5D680}">
      <dgm:prSet/>
      <dgm:spPr/>
      <dgm:t>
        <a:bodyPr/>
        <a:lstStyle/>
        <a:p>
          <a:endParaRPr lang="en-US"/>
        </a:p>
      </dgm:t>
    </dgm:pt>
    <dgm:pt modelId="{3F449685-E8F5-42A7-A535-59B4AAD97430}" type="pres">
      <dgm:prSet presAssocID="{4D2B3353-885D-4632-A398-4950B655FAF3}" presName="Name0" presStyleCnt="0">
        <dgm:presLayoutVars>
          <dgm:dir/>
          <dgm:resizeHandles val="exact"/>
        </dgm:presLayoutVars>
      </dgm:prSet>
      <dgm:spPr/>
      <dgm:t>
        <a:bodyPr/>
        <a:lstStyle/>
        <a:p>
          <a:endParaRPr lang="en-US"/>
        </a:p>
      </dgm:t>
    </dgm:pt>
    <dgm:pt modelId="{5F450E34-C43D-4A2E-9253-0759F19916A8}" type="pres">
      <dgm:prSet presAssocID="{5C925B84-ACE9-4B3D-8A3D-29B3A0EF60A7}" presName="Name5" presStyleLbl="vennNode1" presStyleIdx="0" presStyleCnt="3">
        <dgm:presLayoutVars>
          <dgm:bulletEnabled val="1"/>
        </dgm:presLayoutVars>
      </dgm:prSet>
      <dgm:spPr/>
      <dgm:t>
        <a:bodyPr/>
        <a:lstStyle/>
        <a:p>
          <a:endParaRPr lang="en-US"/>
        </a:p>
      </dgm:t>
    </dgm:pt>
    <dgm:pt modelId="{3B4F9185-D344-41CA-A89D-047751FFEBDC}" type="pres">
      <dgm:prSet presAssocID="{0DDCA31B-9EC0-4BD3-B6D8-A0252B9D254B}" presName="space" presStyleCnt="0"/>
      <dgm:spPr/>
    </dgm:pt>
    <dgm:pt modelId="{1BDE3BBA-35E4-4A5A-BB31-E3B3A63CD417}" type="pres">
      <dgm:prSet presAssocID="{05F11D1B-49BE-41BE-8A3F-5F3265A80F0C}" presName="Name5" presStyleLbl="vennNode1" presStyleIdx="1" presStyleCnt="3">
        <dgm:presLayoutVars>
          <dgm:bulletEnabled val="1"/>
        </dgm:presLayoutVars>
      </dgm:prSet>
      <dgm:spPr/>
      <dgm:t>
        <a:bodyPr/>
        <a:lstStyle/>
        <a:p>
          <a:endParaRPr lang="en-US"/>
        </a:p>
      </dgm:t>
    </dgm:pt>
    <dgm:pt modelId="{6D9A0871-BCC3-4348-98A8-EFBD5E659D48}" type="pres">
      <dgm:prSet presAssocID="{CD03EEF5-987A-4184-9CAE-544FC5C00323}" presName="space" presStyleCnt="0"/>
      <dgm:spPr/>
    </dgm:pt>
    <dgm:pt modelId="{ED2F015A-5473-4288-902D-F74F501E0A77}" type="pres">
      <dgm:prSet presAssocID="{761322D6-621A-468B-AB27-1A1C9E5C7440}" presName="Name5" presStyleLbl="vennNode1" presStyleIdx="2" presStyleCnt="3">
        <dgm:presLayoutVars>
          <dgm:bulletEnabled val="1"/>
        </dgm:presLayoutVars>
      </dgm:prSet>
      <dgm:spPr/>
      <dgm:t>
        <a:bodyPr/>
        <a:lstStyle/>
        <a:p>
          <a:endParaRPr lang="en-US"/>
        </a:p>
      </dgm:t>
    </dgm:pt>
  </dgm:ptLst>
  <dgm:cxnLst>
    <dgm:cxn modelId="{368BA149-669B-4E1B-ADC6-88267CFB7E80}" srcId="{4D2B3353-885D-4632-A398-4950B655FAF3}" destId="{5C925B84-ACE9-4B3D-8A3D-29B3A0EF60A7}" srcOrd="0" destOrd="0" parTransId="{BEB59E4A-DA98-48D9-9284-95DE59E7FC1C}" sibTransId="{0DDCA31B-9EC0-4BD3-B6D8-A0252B9D254B}"/>
    <dgm:cxn modelId="{21D2F3DA-C087-4BA3-B0D7-D1224DD96A80}" type="presOf" srcId="{761322D6-621A-468B-AB27-1A1C9E5C7440}" destId="{ED2F015A-5473-4288-902D-F74F501E0A77}" srcOrd="0" destOrd="0" presId="urn:microsoft.com/office/officeart/2005/8/layout/venn3"/>
    <dgm:cxn modelId="{1FEE11F9-C8FE-4951-910E-AC951FD5D680}" srcId="{4D2B3353-885D-4632-A398-4950B655FAF3}" destId="{761322D6-621A-468B-AB27-1A1C9E5C7440}" srcOrd="2" destOrd="0" parTransId="{8E07D2B7-4471-42BD-9D2E-67AAB55DA5BD}" sibTransId="{BD8135B3-EA27-400C-9411-AACC493C6DC3}"/>
    <dgm:cxn modelId="{3CA8507A-84AC-4AEB-BBE0-5914B241EC1A}" type="presOf" srcId="{5C925B84-ACE9-4B3D-8A3D-29B3A0EF60A7}" destId="{5F450E34-C43D-4A2E-9253-0759F19916A8}" srcOrd="0" destOrd="0" presId="urn:microsoft.com/office/officeart/2005/8/layout/venn3"/>
    <dgm:cxn modelId="{CACCFC55-1625-429A-8D58-6F40A9578187}" type="presOf" srcId="{4D2B3353-885D-4632-A398-4950B655FAF3}" destId="{3F449685-E8F5-42A7-A535-59B4AAD97430}" srcOrd="0" destOrd="0" presId="urn:microsoft.com/office/officeart/2005/8/layout/venn3"/>
    <dgm:cxn modelId="{1A36B987-F074-4A55-B3E4-4B012BE991AC}" type="presOf" srcId="{05F11D1B-49BE-41BE-8A3F-5F3265A80F0C}" destId="{1BDE3BBA-35E4-4A5A-BB31-E3B3A63CD417}" srcOrd="0" destOrd="0" presId="urn:microsoft.com/office/officeart/2005/8/layout/venn3"/>
    <dgm:cxn modelId="{2C589A84-6BBE-48C0-813A-3348A36EE5D5}" srcId="{4D2B3353-885D-4632-A398-4950B655FAF3}" destId="{05F11D1B-49BE-41BE-8A3F-5F3265A80F0C}" srcOrd="1" destOrd="0" parTransId="{FB86CB90-1E5B-48E7-A5C1-76B589F76BD8}" sibTransId="{CD03EEF5-987A-4184-9CAE-544FC5C00323}"/>
    <dgm:cxn modelId="{1F5494AD-D973-44A2-8101-6AAE01F71693}" type="presParOf" srcId="{3F449685-E8F5-42A7-A535-59B4AAD97430}" destId="{5F450E34-C43D-4A2E-9253-0759F19916A8}" srcOrd="0" destOrd="0" presId="urn:microsoft.com/office/officeart/2005/8/layout/venn3"/>
    <dgm:cxn modelId="{DF8B27C2-9473-4CC7-BF05-7DF4C4E59CC9}" type="presParOf" srcId="{3F449685-E8F5-42A7-A535-59B4AAD97430}" destId="{3B4F9185-D344-41CA-A89D-047751FFEBDC}" srcOrd="1" destOrd="0" presId="urn:microsoft.com/office/officeart/2005/8/layout/venn3"/>
    <dgm:cxn modelId="{40A7167A-0696-4BC8-AC22-45E46104C51D}" type="presParOf" srcId="{3F449685-E8F5-42A7-A535-59B4AAD97430}" destId="{1BDE3BBA-35E4-4A5A-BB31-E3B3A63CD417}" srcOrd="2" destOrd="0" presId="urn:microsoft.com/office/officeart/2005/8/layout/venn3"/>
    <dgm:cxn modelId="{D9FB6843-FF79-4EDE-8398-66C22067B355}" type="presParOf" srcId="{3F449685-E8F5-42A7-A535-59B4AAD97430}" destId="{6D9A0871-BCC3-4348-98A8-EFBD5E659D48}" srcOrd="3" destOrd="0" presId="urn:microsoft.com/office/officeart/2005/8/layout/venn3"/>
    <dgm:cxn modelId="{44547736-7AEB-4E9E-86A9-C76CA0718D62}" type="presParOf" srcId="{3F449685-E8F5-42A7-A535-59B4AAD97430}" destId="{ED2F015A-5473-4288-902D-F74F501E0A77}" srcOrd="4"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1B7B97E-7FF0-4B3F-A427-DA380D5AA0D3}" type="doc">
      <dgm:prSet loTypeId="urn:microsoft.com/office/officeart/2005/8/layout/cycle5" loCatId="cycle" qsTypeId="urn:microsoft.com/office/officeart/2005/8/quickstyle/3d1" qsCatId="3D" csTypeId="urn:microsoft.com/office/officeart/2005/8/colors/accent0_1" csCatId="mainScheme" phldr="1"/>
      <dgm:spPr/>
      <dgm:t>
        <a:bodyPr/>
        <a:lstStyle/>
        <a:p>
          <a:endParaRPr lang="en-US"/>
        </a:p>
      </dgm:t>
    </dgm:pt>
    <dgm:pt modelId="{D8371223-7204-4F3B-8D43-8A501ED6C1AB}">
      <dgm:prSet/>
      <dgm:spPr/>
      <dgm:t>
        <a:bodyPr/>
        <a:lstStyle/>
        <a:p>
          <a:pPr rtl="0"/>
          <a:r>
            <a:rPr lang="en-US"/>
            <a:t>Dataset</a:t>
          </a:r>
        </a:p>
      </dgm:t>
    </dgm:pt>
    <dgm:pt modelId="{094779C2-5D55-4826-B895-058F734C4911}" type="parTrans" cxnId="{232B9873-9C45-4A0E-97C6-7D4FEB925BD9}">
      <dgm:prSet/>
      <dgm:spPr/>
      <dgm:t>
        <a:bodyPr/>
        <a:lstStyle/>
        <a:p>
          <a:endParaRPr lang="en-US"/>
        </a:p>
      </dgm:t>
    </dgm:pt>
    <dgm:pt modelId="{87B2A662-D2D8-4BBE-924B-AC82978F50FE}" type="sibTrans" cxnId="{232B9873-9C45-4A0E-97C6-7D4FEB925BD9}">
      <dgm:prSet/>
      <dgm:spPr/>
      <dgm:t>
        <a:bodyPr/>
        <a:lstStyle/>
        <a:p>
          <a:endParaRPr lang="en-US"/>
        </a:p>
      </dgm:t>
    </dgm:pt>
    <dgm:pt modelId="{AC7C5643-1E2D-43ED-9EF6-1FF6E43E3A30}">
      <dgm:prSet/>
      <dgm:spPr/>
      <dgm:t>
        <a:bodyPr/>
        <a:lstStyle/>
        <a:p>
          <a:pPr rtl="0"/>
          <a:r>
            <a:rPr lang="en-US"/>
            <a:t>Models Used</a:t>
          </a:r>
        </a:p>
      </dgm:t>
    </dgm:pt>
    <dgm:pt modelId="{EDDB8BE6-99E4-4F24-8C87-7DBC6EB3D381}" type="parTrans" cxnId="{3A0E3CE0-521E-483C-907E-F7E357A0BB6E}">
      <dgm:prSet/>
      <dgm:spPr/>
      <dgm:t>
        <a:bodyPr/>
        <a:lstStyle/>
        <a:p>
          <a:endParaRPr lang="en-US"/>
        </a:p>
      </dgm:t>
    </dgm:pt>
    <dgm:pt modelId="{D00A9118-75B7-4B91-A625-11EA2BE69FBC}" type="sibTrans" cxnId="{3A0E3CE0-521E-483C-907E-F7E357A0BB6E}">
      <dgm:prSet/>
      <dgm:spPr/>
      <dgm:t>
        <a:bodyPr/>
        <a:lstStyle/>
        <a:p>
          <a:endParaRPr lang="en-US"/>
        </a:p>
      </dgm:t>
    </dgm:pt>
    <dgm:pt modelId="{A3B5DFEF-FFEF-4865-9F58-C6755AAA7248}">
      <dgm:prSet/>
      <dgm:spPr/>
      <dgm:t>
        <a:bodyPr/>
        <a:lstStyle/>
        <a:p>
          <a:pPr rtl="0"/>
          <a:r>
            <a:rPr lang="en-US"/>
            <a:t>Training Dataset Analysis</a:t>
          </a:r>
        </a:p>
      </dgm:t>
    </dgm:pt>
    <dgm:pt modelId="{2D07D943-1208-4059-A3E7-837243A91BB0}" type="parTrans" cxnId="{1B5DE4B8-DB5B-47CB-888D-FBF984AA57F5}">
      <dgm:prSet/>
      <dgm:spPr/>
      <dgm:t>
        <a:bodyPr/>
        <a:lstStyle/>
        <a:p>
          <a:endParaRPr lang="en-US"/>
        </a:p>
      </dgm:t>
    </dgm:pt>
    <dgm:pt modelId="{B373D873-C51B-4403-B4A3-66C05EA46498}" type="sibTrans" cxnId="{1B5DE4B8-DB5B-47CB-888D-FBF984AA57F5}">
      <dgm:prSet/>
      <dgm:spPr/>
      <dgm:t>
        <a:bodyPr/>
        <a:lstStyle/>
        <a:p>
          <a:endParaRPr lang="en-US"/>
        </a:p>
      </dgm:t>
    </dgm:pt>
    <dgm:pt modelId="{E9D669D2-FA2A-40A2-87DE-4AE5387EF95D}">
      <dgm:prSet/>
      <dgm:spPr/>
      <dgm:t>
        <a:bodyPr/>
        <a:lstStyle/>
        <a:p>
          <a:pPr rtl="0"/>
          <a:r>
            <a:rPr lang="en-US" dirty="0"/>
            <a:t>Model Analysis</a:t>
          </a:r>
        </a:p>
      </dgm:t>
    </dgm:pt>
    <dgm:pt modelId="{352C6F32-A79D-4AAD-BD3E-5B03837E8007}" type="parTrans" cxnId="{A0BAB3BB-050C-438F-99DF-9588039B9B2D}">
      <dgm:prSet/>
      <dgm:spPr/>
      <dgm:t>
        <a:bodyPr/>
        <a:lstStyle/>
        <a:p>
          <a:endParaRPr lang="en-US"/>
        </a:p>
      </dgm:t>
    </dgm:pt>
    <dgm:pt modelId="{46FD4BA7-28F4-48BF-8325-6F757BE4E0A5}" type="sibTrans" cxnId="{A0BAB3BB-050C-438F-99DF-9588039B9B2D}">
      <dgm:prSet/>
      <dgm:spPr/>
      <dgm:t>
        <a:bodyPr/>
        <a:lstStyle/>
        <a:p>
          <a:endParaRPr lang="en-US"/>
        </a:p>
      </dgm:t>
    </dgm:pt>
    <dgm:pt modelId="{9E3C647E-D25A-4370-91F8-9E9F22D38737}">
      <dgm:prSet/>
      <dgm:spPr/>
      <dgm:t>
        <a:bodyPr/>
        <a:lstStyle/>
        <a:p>
          <a:pPr rtl="0"/>
          <a:r>
            <a:rPr lang="en-US" dirty="0"/>
            <a:t>Conclusion</a:t>
          </a:r>
        </a:p>
      </dgm:t>
    </dgm:pt>
    <dgm:pt modelId="{2DB9DAEE-2643-4BB7-86DC-9B7B70773B8B}" type="parTrans" cxnId="{26B9E1BA-B138-4CE9-A1CF-458B1CC2886A}">
      <dgm:prSet/>
      <dgm:spPr/>
      <dgm:t>
        <a:bodyPr/>
        <a:lstStyle/>
        <a:p>
          <a:endParaRPr lang="en-US"/>
        </a:p>
      </dgm:t>
    </dgm:pt>
    <dgm:pt modelId="{C672AC53-53EA-4DC9-9042-D2AD21B8A354}" type="sibTrans" cxnId="{26B9E1BA-B138-4CE9-A1CF-458B1CC2886A}">
      <dgm:prSet/>
      <dgm:spPr/>
      <dgm:t>
        <a:bodyPr/>
        <a:lstStyle/>
        <a:p>
          <a:endParaRPr lang="en-US"/>
        </a:p>
      </dgm:t>
    </dgm:pt>
    <dgm:pt modelId="{5CFCA506-1890-4ABB-BA5C-06ECECE0443F}" type="pres">
      <dgm:prSet presAssocID="{51B7B97E-7FF0-4B3F-A427-DA380D5AA0D3}" presName="cycle" presStyleCnt="0">
        <dgm:presLayoutVars>
          <dgm:dir/>
          <dgm:resizeHandles val="exact"/>
        </dgm:presLayoutVars>
      </dgm:prSet>
      <dgm:spPr/>
      <dgm:t>
        <a:bodyPr/>
        <a:lstStyle/>
        <a:p>
          <a:endParaRPr lang="en-US"/>
        </a:p>
      </dgm:t>
    </dgm:pt>
    <dgm:pt modelId="{DF629074-3A27-4A5F-806C-A6C665227C63}" type="pres">
      <dgm:prSet presAssocID="{D8371223-7204-4F3B-8D43-8A501ED6C1AB}" presName="node" presStyleLbl="node1" presStyleIdx="0" presStyleCnt="5">
        <dgm:presLayoutVars>
          <dgm:bulletEnabled val="1"/>
        </dgm:presLayoutVars>
      </dgm:prSet>
      <dgm:spPr/>
      <dgm:t>
        <a:bodyPr/>
        <a:lstStyle/>
        <a:p>
          <a:endParaRPr lang="en-US"/>
        </a:p>
      </dgm:t>
    </dgm:pt>
    <dgm:pt modelId="{61CC7CC1-71E4-46EB-8FB9-050ED1E16852}" type="pres">
      <dgm:prSet presAssocID="{D8371223-7204-4F3B-8D43-8A501ED6C1AB}" presName="spNode" presStyleCnt="0"/>
      <dgm:spPr/>
    </dgm:pt>
    <dgm:pt modelId="{5F1999ED-D11F-442C-B06C-B1590224AC21}" type="pres">
      <dgm:prSet presAssocID="{87B2A662-D2D8-4BBE-924B-AC82978F50FE}" presName="sibTrans" presStyleLbl="sibTrans1D1" presStyleIdx="0" presStyleCnt="5"/>
      <dgm:spPr/>
      <dgm:t>
        <a:bodyPr/>
        <a:lstStyle/>
        <a:p>
          <a:endParaRPr lang="en-US"/>
        </a:p>
      </dgm:t>
    </dgm:pt>
    <dgm:pt modelId="{D7C87F86-129B-4B1A-9BC1-7B581714F418}" type="pres">
      <dgm:prSet presAssocID="{AC7C5643-1E2D-43ED-9EF6-1FF6E43E3A30}" presName="node" presStyleLbl="node1" presStyleIdx="1" presStyleCnt="5">
        <dgm:presLayoutVars>
          <dgm:bulletEnabled val="1"/>
        </dgm:presLayoutVars>
      </dgm:prSet>
      <dgm:spPr/>
      <dgm:t>
        <a:bodyPr/>
        <a:lstStyle/>
        <a:p>
          <a:endParaRPr lang="en-US"/>
        </a:p>
      </dgm:t>
    </dgm:pt>
    <dgm:pt modelId="{75ECE46D-7917-4F38-A1FE-88BFE248F0D7}" type="pres">
      <dgm:prSet presAssocID="{AC7C5643-1E2D-43ED-9EF6-1FF6E43E3A30}" presName="spNode" presStyleCnt="0"/>
      <dgm:spPr/>
    </dgm:pt>
    <dgm:pt modelId="{B6EAC115-8EE5-4445-8E67-544684074009}" type="pres">
      <dgm:prSet presAssocID="{D00A9118-75B7-4B91-A625-11EA2BE69FBC}" presName="sibTrans" presStyleLbl="sibTrans1D1" presStyleIdx="1" presStyleCnt="5"/>
      <dgm:spPr/>
      <dgm:t>
        <a:bodyPr/>
        <a:lstStyle/>
        <a:p>
          <a:endParaRPr lang="en-US"/>
        </a:p>
      </dgm:t>
    </dgm:pt>
    <dgm:pt modelId="{A4C81296-43D7-4DBD-8587-6441D9807DEE}" type="pres">
      <dgm:prSet presAssocID="{A3B5DFEF-FFEF-4865-9F58-C6755AAA7248}" presName="node" presStyleLbl="node1" presStyleIdx="2" presStyleCnt="5">
        <dgm:presLayoutVars>
          <dgm:bulletEnabled val="1"/>
        </dgm:presLayoutVars>
      </dgm:prSet>
      <dgm:spPr/>
      <dgm:t>
        <a:bodyPr/>
        <a:lstStyle/>
        <a:p>
          <a:endParaRPr lang="en-US"/>
        </a:p>
      </dgm:t>
    </dgm:pt>
    <dgm:pt modelId="{3B563E06-5262-43C8-864D-1E951677B775}" type="pres">
      <dgm:prSet presAssocID="{A3B5DFEF-FFEF-4865-9F58-C6755AAA7248}" presName="spNode" presStyleCnt="0"/>
      <dgm:spPr/>
    </dgm:pt>
    <dgm:pt modelId="{BCEF34FC-6717-4980-8C74-14A9655258A8}" type="pres">
      <dgm:prSet presAssocID="{B373D873-C51B-4403-B4A3-66C05EA46498}" presName="sibTrans" presStyleLbl="sibTrans1D1" presStyleIdx="2" presStyleCnt="5"/>
      <dgm:spPr/>
      <dgm:t>
        <a:bodyPr/>
        <a:lstStyle/>
        <a:p>
          <a:endParaRPr lang="en-US"/>
        </a:p>
      </dgm:t>
    </dgm:pt>
    <dgm:pt modelId="{E49232A2-0CE4-4F5A-9494-983FF10F4B6C}" type="pres">
      <dgm:prSet presAssocID="{E9D669D2-FA2A-40A2-87DE-4AE5387EF95D}" presName="node" presStyleLbl="node1" presStyleIdx="3" presStyleCnt="5">
        <dgm:presLayoutVars>
          <dgm:bulletEnabled val="1"/>
        </dgm:presLayoutVars>
      </dgm:prSet>
      <dgm:spPr/>
      <dgm:t>
        <a:bodyPr/>
        <a:lstStyle/>
        <a:p>
          <a:endParaRPr lang="en-US"/>
        </a:p>
      </dgm:t>
    </dgm:pt>
    <dgm:pt modelId="{7C41B642-F73A-4478-A5A3-37508A6CAB38}" type="pres">
      <dgm:prSet presAssocID="{E9D669D2-FA2A-40A2-87DE-4AE5387EF95D}" presName="spNode" presStyleCnt="0"/>
      <dgm:spPr/>
    </dgm:pt>
    <dgm:pt modelId="{EFE3DBD5-F50F-4C0A-B154-A6FFDC44A4E2}" type="pres">
      <dgm:prSet presAssocID="{46FD4BA7-28F4-48BF-8325-6F757BE4E0A5}" presName="sibTrans" presStyleLbl="sibTrans1D1" presStyleIdx="3" presStyleCnt="5"/>
      <dgm:spPr/>
      <dgm:t>
        <a:bodyPr/>
        <a:lstStyle/>
        <a:p>
          <a:endParaRPr lang="en-US"/>
        </a:p>
      </dgm:t>
    </dgm:pt>
    <dgm:pt modelId="{5A9F5502-D5E9-4327-A60F-958058D9967E}" type="pres">
      <dgm:prSet presAssocID="{9E3C647E-D25A-4370-91F8-9E9F22D38737}" presName="node" presStyleLbl="node1" presStyleIdx="4" presStyleCnt="5">
        <dgm:presLayoutVars>
          <dgm:bulletEnabled val="1"/>
        </dgm:presLayoutVars>
      </dgm:prSet>
      <dgm:spPr/>
      <dgm:t>
        <a:bodyPr/>
        <a:lstStyle/>
        <a:p>
          <a:endParaRPr lang="en-US"/>
        </a:p>
      </dgm:t>
    </dgm:pt>
    <dgm:pt modelId="{5D2FDDA7-FDDE-4339-8F6E-556F96A7D7FF}" type="pres">
      <dgm:prSet presAssocID="{9E3C647E-D25A-4370-91F8-9E9F22D38737}" presName="spNode" presStyleCnt="0"/>
      <dgm:spPr/>
    </dgm:pt>
    <dgm:pt modelId="{083426D6-4878-45EC-A84D-14167A0E4DFC}" type="pres">
      <dgm:prSet presAssocID="{C672AC53-53EA-4DC9-9042-D2AD21B8A354}" presName="sibTrans" presStyleLbl="sibTrans1D1" presStyleIdx="4" presStyleCnt="5"/>
      <dgm:spPr/>
      <dgm:t>
        <a:bodyPr/>
        <a:lstStyle/>
        <a:p>
          <a:endParaRPr lang="en-US"/>
        </a:p>
      </dgm:t>
    </dgm:pt>
  </dgm:ptLst>
  <dgm:cxnLst>
    <dgm:cxn modelId="{26B9E1BA-B138-4CE9-A1CF-458B1CC2886A}" srcId="{51B7B97E-7FF0-4B3F-A427-DA380D5AA0D3}" destId="{9E3C647E-D25A-4370-91F8-9E9F22D38737}" srcOrd="4" destOrd="0" parTransId="{2DB9DAEE-2643-4BB7-86DC-9B7B70773B8B}" sibTransId="{C672AC53-53EA-4DC9-9042-D2AD21B8A354}"/>
    <dgm:cxn modelId="{5823450F-C534-4F59-BC1B-D219929D1280}" type="presOf" srcId="{87B2A662-D2D8-4BBE-924B-AC82978F50FE}" destId="{5F1999ED-D11F-442C-B06C-B1590224AC21}" srcOrd="0" destOrd="0" presId="urn:microsoft.com/office/officeart/2005/8/layout/cycle5"/>
    <dgm:cxn modelId="{232B9873-9C45-4A0E-97C6-7D4FEB925BD9}" srcId="{51B7B97E-7FF0-4B3F-A427-DA380D5AA0D3}" destId="{D8371223-7204-4F3B-8D43-8A501ED6C1AB}" srcOrd="0" destOrd="0" parTransId="{094779C2-5D55-4826-B895-058F734C4911}" sibTransId="{87B2A662-D2D8-4BBE-924B-AC82978F50FE}"/>
    <dgm:cxn modelId="{B5C2817A-A247-4BB0-A7C9-7C2E7EB3C401}" type="presOf" srcId="{51B7B97E-7FF0-4B3F-A427-DA380D5AA0D3}" destId="{5CFCA506-1890-4ABB-BA5C-06ECECE0443F}" srcOrd="0" destOrd="0" presId="urn:microsoft.com/office/officeart/2005/8/layout/cycle5"/>
    <dgm:cxn modelId="{135B6E12-75D5-4BAA-BD13-D2D829CA2ACB}" type="presOf" srcId="{E9D669D2-FA2A-40A2-87DE-4AE5387EF95D}" destId="{E49232A2-0CE4-4F5A-9494-983FF10F4B6C}" srcOrd="0" destOrd="0" presId="urn:microsoft.com/office/officeart/2005/8/layout/cycle5"/>
    <dgm:cxn modelId="{1B5DE4B8-DB5B-47CB-888D-FBF984AA57F5}" srcId="{51B7B97E-7FF0-4B3F-A427-DA380D5AA0D3}" destId="{A3B5DFEF-FFEF-4865-9F58-C6755AAA7248}" srcOrd="2" destOrd="0" parTransId="{2D07D943-1208-4059-A3E7-837243A91BB0}" sibTransId="{B373D873-C51B-4403-B4A3-66C05EA46498}"/>
    <dgm:cxn modelId="{0E761733-38BB-4ABD-9602-3B48C539C14A}" type="presOf" srcId="{46FD4BA7-28F4-48BF-8325-6F757BE4E0A5}" destId="{EFE3DBD5-F50F-4C0A-B154-A6FFDC44A4E2}" srcOrd="0" destOrd="0" presId="urn:microsoft.com/office/officeart/2005/8/layout/cycle5"/>
    <dgm:cxn modelId="{25A4EF63-B21C-4219-BF30-31395E6D53D6}" type="presOf" srcId="{AC7C5643-1E2D-43ED-9EF6-1FF6E43E3A30}" destId="{D7C87F86-129B-4B1A-9BC1-7B581714F418}" srcOrd="0" destOrd="0" presId="urn:microsoft.com/office/officeart/2005/8/layout/cycle5"/>
    <dgm:cxn modelId="{A0BAB3BB-050C-438F-99DF-9588039B9B2D}" srcId="{51B7B97E-7FF0-4B3F-A427-DA380D5AA0D3}" destId="{E9D669D2-FA2A-40A2-87DE-4AE5387EF95D}" srcOrd="3" destOrd="0" parTransId="{352C6F32-A79D-4AAD-BD3E-5B03837E8007}" sibTransId="{46FD4BA7-28F4-48BF-8325-6F757BE4E0A5}"/>
    <dgm:cxn modelId="{F683C796-51E9-41E5-95F1-3AAF66ED5663}" type="presOf" srcId="{D00A9118-75B7-4B91-A625-11EA2BE69FBC}" destId="{B6EAC115-8EE5-4445-8E67-544684074009}" srcOrd="0" destOrd="0" presId="urn:microsoft.com/office/officeart/2005/8/layout/cycle5"/>
    <dgm:cxn modelId="{5BF8579B-F196-4C80-8276-E0D12B627976}" type="presOf" srcId="{D8371223-7204-4F3B-8D43-8A501ED6C1AB}" destId="{DF629074-3A27-4A5F-806C-A6C665227C63}" srcOrd="0" destOrd="0" presId="urn:microsoft.com/office/officeart/2005/8/layout/cycle5"/>
    <dgm:cxn modelId="{AF24659E-FDED-40CB-A45E-7F79B54C9481}" type="presOf" srcId="{B373D873-C51B-4403-B4A3-66C05EA46498}" destId="{BCEF34FC-6717-4980-8C74-14A9655258A8}" srcOrd="0" destOrd="0" presId="urn:microsoft.com/office/officeart/2005/8/layout/cycle5"/>
    <dgm:cxn modelId="{805EF994-76D6-4EAE-B09F-A1D807C10DBF}" type="presOf" srcId="{C672AC53-53EA-4DC9-9042-D2AD21B8A354}" destId="{083426D6-4878-45EC-A84D-14167A0E4DFC}" srcOrd="0" destOrd="0" presId="urn:microsoft.com/office/officeart/2005/8/layout/cycle5"/>
    <dgm:cxn modelId="{3A0E3CE0-521E-483C-907E-F7E357A0BB6E}" srcId="{51B7B97E-7FF0-4B3F-A427-DA380D5AA0D3}" destId="{AC7C5643-1E2D-43ED-9EF6-1FF6E43E3A30}" srcOrd="1" destOrd="0" parTransId="{EDDB8BE6-99E4-4F24-8C87-7DBC6EB3D381}" sibTransId="{D00A9118-75B7-4B91-A625-11EA2BE69FBC}"/>
    <dgm:cxn modelId="{0FA21FDD-CF6A-4EDF-AD59-BA9CF25C7B9F}" type="presOf" srcId="{9E3C647E-D25A-4370-91F8-9E9F22D38737}" destId="{5A9F5502-D5E9-4327-A60F-958058D9967E}" srcOrd="0" destOrd="0" presId="urn:microsoft.com/office/officeart/2005/8/layout/cycle5"/>
    <dgm:cxn modelId="{B6287268-1DDD-444E-8B1B-26BF83BFC345}" type="presOf" srcId="{A3B5DFEF-FFEF-4865-9F58-C6755AAA7248}" destId="{A4C81296-43D7-4DBD-8587-6441D9807DEE}" srcOrd="0" destOrd="0" presId="urn:microsoft.com/office/officeart/2005/8/layout/cycle5"/>
    <dgm:cxn modelId="{6DDD1190-7A48-42C8-BB0C-D7EA7D749B06}" type="presParOf" srcId="{5CFCA506-1890-4ABB-BA5C-06ECECE0443F}" destId="{DF629074-3A27-4A5F-806C-A6C665227C63}" srcOrd="0" destOrd="0" presId="urn:microsoft.com/office/officeart/2005/8/layout/cycle5"/>
    <dgm:cxn modelId="{6167FA09-1009-49D1-89CB-59E750F7E994}" type="presParOf" srcId="{5CFCA506-1890-4ABB-BA5C-06ECECE0443F}" destId="{61CC7CC1-71E4-46EB-8FB9-050ED1E16852}" srcOrd="1" destOrd="0" presId="urn:microsoft.com/office/officeart/2005/8/layout/cycle5"/>
    <dgm:cxn modelId="{53BE0DFE-8C8C-465C-9F6D-F4AE3DB4F491}" type="presParOf" srcId="{5CFCA506-1890-4ABB-BA5C-06ECECE0443F}" destId="{5F1999ED-D11F-442C-B06C-B1590224AC21}" srcOrd="2" destOrd="0" presId="urn:microsoft.com/office/officeart/2005/8/layout/cycle5"/>
    <dgm:cxn modelId="{427A8D6B-B3B0-4579-BD77-18EC550A7AEF}" type="presParOf" srcId="{5CFCA506-1890-4ABB-BA5C-06ECECE0443F}" destId="{D7C87F86-129B-4B1A-9BC1-7B581714F418}" srcOrd="3" destOrd="0" presId="urn:microsoft.com/office/officeart/2005/8/layout/cycle5"/>
    <dgm:cxn modelId="{91CB42E6-FD3C-4536-9572-FB263DC8F10E}" type="presParOf" srcId="{5CFCA506-1890-4ABB-BA5C-06ECECE0443F}" destId="{75ECE46D-7917-4F38-A1FE-88BFE248F0D7}" srcOrd="4" destOrd="0" presId="urn:microsoft.com/office/officeart/2005/8/layout/cycle5"/>
    <dgm:cxn modelId="{B0902EE0-A92D-43BA-B4CB-55C15BEF9349}" type="presParOf" srcId="{5CFCA506-1890-4ABB-BA5C-06ECECE0443F}" destId="{B6EAC115-8EE5-4445-8E67-544684074009}" srcOrd="5" destOrd="0" presId="urn:microsoft.com/office/officeart/2005/8/layout/cycle5"/>
    <dgm:cxn modelId="{FB0F7D19-7EC8-49EB-B6BA-965E0C4DCE07}" type="presParOf" srcId="{5CFCA506-1890-4ABB-BA5C-06ECECE0443F}" destId="{A4C81296-43D7-4DBD-8587-6441D9807DEE}" srcOrd="6" destOrd="0" presId="urn:microsoft.com/office/officeart/2005/8/layout/cycle5"/>
    <dgm:cxn modelId="{5FB4DBF1-2162-432E-B679-AAAFF0CE7E04}" type="presParOf" srcId="{5CFCA506-1890-4ABB-BA5C-06ECECE0443F}" destId="{3B563E06-5262-43C8-864D-1E951677B775}" srcOrd="7" destOrd="0" presId="urn:microsoft.com/office/officeart/2005/8/layout/cycle5"/>
    <dgm:cxn modelId="{4890B821-B263-4425-B105-C4197DC8805B}" type="presParOf" srcId="{5CFCA506-1890-4ABB-BA5C-06ECECE0443F}" destId="{BCEF34FC-6717-4980-8C74-14A9655258A8}" srcOrd="8" destOrd="0" presId="urn:microsoft.com/office/officeart/2005/8/layout/cycle5"/>
    <dgm:cxn modelId="{62C7D8E3-AC9D-47AE-8D38-AA31BF839CA8}" type="presParOf" srcId="{5CFCA506-1890-4ABB-BA5C-06ECECE0443F}" destId="{E49232A2-0CE4-4F5A-9494-983FF10F4B6C}" srcOrd="9" destOrd="0" presId="urn:microsoft.com/office/officeart/2005/8/layout/cycle5"/>
    <dgm:cxn modelId="{919F2B31-79A2-4211-9168-C3C22DD74B94}" type="presParOf" srcId="{5CFCA506-1890-4ABB-BA5C-06ECECE0443F}" destId="{7C41B642-F73A-4478-A5A3-37508A6CAB38}" srcOrd="10" destOrd="0" presId="urn:microsoft.com/office/officeart/2005/8/layout/cycle5"/>
    <dgm:cxn modelId="{60E7125E-0138-4439-83FA-0072E6FEFEE5}" type="presParOf" srcId="{5CFCA506-1890-4ABB-BA5C-06ECECE0443F}" destId="{EFE3DBD5-F50F-4C0A-B154-A6FFDC44A4E2}" srcOrd="11" destOrd="0" presId="urn:microsoft.com/office/officeart/2005/8/layout/cycle5"/>
    <dgm:cxn modelId="{42F69952-7E91-493E-BACC-36C31EFD3409}" type="presParOf" srcId="{5CFCA506-1890-4ABB-BA5C-06ECECE0443F}" destId="{5A9F5502-D5E9-4327-A60F-958058D9967E}" srcOrd="12" destOrd="0" presId="urn:microsoft.com/office/officeart/2005/8/layout/cycle5"/>
    <dgm:cxn modelId="{EF8CF2F5-731D-4B1E-9B1E-D7B568054CCE}" type="presParOf" srcId="{5CFCA506-1890-4ABB-BA5C-06ECECE0443F}" destId="{5D2FDDA7-FDDE-4339-8F6E-556F96A7D7FF}" srcOrd="13" destOrd="0" presId="urn:microsoft.com/office/officeart/2005/8/layout/cycle5"/>
    <dgm:cxn modelId="{10B69642-CD2B-4B14-BBF1-C1D35FBA1096}" type="presParOf" srcId="{5CFCA506-1890-4ABB-BA5C-06ECECE0443F}" destId="{083426D6-4878-45EC-A84D-14167A0E4DFC}" srcOrd="14" destOrd="0" presId="urn:microsoft.com/office/officeart/2005/8/layout/cycle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B7B97E-7FF0-4B3F-A427-DA380D5AA0D3}" type="doc">
      <dgm:prSet loTypeId="urn:microsoft.com/office/officeart/2005/8/layout/cycle5" loCatId="cycle" qsTypeId="urn:microsoft.com/office/officeart/2005/8/quickstyle/3d1" qsCatId="3D" csTypeId="urn:microsoft.com/office/officeart/2005/8/colors/accent0_1" csCatId="mainScheme" phldr="1"/>
      <dgm:spPr/>
      <dgm:t>
        <a:bodyPr/>
        <a:lstStyle/>
        <a:p>
          <a:endParaRPr lang="en-US"/>
        </a:p>
      </dgm:t>
    </dgm:pt>
    <dgm:pt modelId="{4A1436A2-4591-4DD1-88B6-8380742110C6}">
      <dgm:prSet/>
      <dgm:spPr>
        <a:gradFill rotWithShape="0">
          <a:gsLst>
            <a:gs pos="0">
              <a:schemeClr val="tx1">
                <a:lumMod val="7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a:t>Background</a:t>
          </a:r>
        </a:p>
      </dgm:t>
    </dgm:pt>
    <dgm:pt modelId="{3EAACBC4-65E7-495F-84E5-F082EC555AB8}" type="parTrans" cxnId="{351620E2-FA8B-42F1-9055-0DA5D29C2E57}">
      <dgm:prSet/>
      <dgm:spPr/>
      <dgm:t>
        <a:bodyPr/>
        <a:lstStyle/>
        <a:p>
          <a:endParaRPr lang="en-US"/>
        </a:p>
      </dgm:t>
    </dgm:pt>
    <dgm:pt modelId="{25C40688-E1F3-4257-B104-CC42886D63E1}" type="sibTrans" cxnId="{351620E2-FA8B-42F1-9055-0DA5D29C2E57}">
      <dgm:prSet/>
      <dgm:spPr/>
      <dgm:t>
        <a:bodyPr/>
        <a:lstStyle/>
        <a:p>
          <a:endParaRPr lang="en-US"/>
        </a:p>
      </dgm:t>
    </dgm:pt>
    <dgm:pt modelId="{CB0B3580-7CF0-41FB-9FD1-66241643B586}">
      <dgm:prSet/>
      <dgm:spPr>
        <a:solidFill>
          <a:schemeClr val="accent3">
            <a:lumMod val="40000"/>
            <a:lumOff val="60000"/>
          </a:schemeClr>
        </a:solidFill>
      </dgm:spPr>
      <dgm:t>
        <a:bodyPr/>
        <a:lstStyle/>
        <a:p>
          <a:pPr rtl="0"/>
          <a:r>
            <a:rPr lang="en-US"/>
            <a:t>Objective</a:t>
          </a:r>
        </a:p>
      </dgm:t>
    </dgm:pt>
    <dgm:pt modelId="{9AAD1836-1EA8-4DF0-AB2B-1B7D18888430}" type="parTrans" cxnId="{1339CFEF-4EFB-42BF-946F-E11506655037}">
      <dgm:prSet/>
      <dgm:spPr/>
      <dgm:t>
        <a:bodyPr/>
        <a:lstStyle/>
        <a:p>
          <a:endParaRPr lang="en-US"/>
        </a:p>
      </dgm:t>
    </dgm:pt>
    <dgm:pt modelId="{B0CE1AF4-5FF6-4D4D-AD72-B1EF5BC12F85}" type="sibTrans" cxnId="{1339CFEF-4EFB-42BF-946F-E11506655037}">
      <dgm:prSet/>
      <dgm:spPr/>
      <dgm:t>
        <a:bodyPr/>
        <a:lstStyle/>
        <a:p>
          <a:endParaRPr lang="en-US"/>
        </a:p>
      </dgm:t>
    </dgm:pt>
    <dgm:pt modelId="{D8371223-7204-4F3B-8D43-8A501ED6C1AB}">
      <dgm:prSet/>
      <dgm:spPr/>
      <dgm:t>
        <a:bodyPr/>
        <a:lstStyle/>
        <a:p>
          <a:pPr rtl="0"/>
          <a:r>
            <a:rPr lang="en-US"/>
            <a:t>Dataset</a:t>
          </a:r>
        </a:p>
      </dgm:t>
    </dgm:pt>
    <dgm:pt modelId="{094779C2-5D55-4826-B895-058F734C4911}" type="parTrans" cxnId="{232B9873-9C45-4A0E-97C6-7D4FEB925BD9}">
      <dgm:prSet/>
      <dgm:spPr/>
      <dgm:t>
        <a:bodyPr/>
        <a:lstStyle/>
        <a:p>
          <a:endParaRPr lang="en-US"/>
        </a:p>
      </dgm:t>
    </dgm:pt>
    <dgm:pt modelId="{87B2A662-D2D8-4BBE-924B-AC82978F50FE}" type="sibTrans" cxnId="{232B9873-9C45-4A0E-97C6-7D4FEB925BD9}">
      <dgm:prSet/>
      <dgm:spPr/>
      <dgm:t>
        <a:bodyPr/>
        <a:lstStyle/>
        <a:p>
          <a:endParaRPr lang="en-US"/>
        </a:p>
      </dgm:t>
    </dgm:pt>
    <dgm:pt modelId="{AC7C5643-1E2D-43ED-9EF6-1FF6E43E3A30}">
      <dgm:prSet/>
      <dgm:spPr/>
      <dgm:t>
        <a:bodyPr/>
        <a:lstStyle/>
        <a:p>
          <a:pPr rtl="0"/>
          <a:r>
            <a:rPr lang="en-US"/>
            <a:t>Models Used</a:t>
          </a:r>
        </a:p>
      </dgm:t>
    </dgm:pt>
    <dgm:pt modelId="{EDDB8BE6-99E4-4F24-8C87-7DBC6EB3D381}" type="parTrans" cxnId="{3A0E3CE0-521E-483C-907E-F7E357A0BB6E}">
      <dgm:prSet/>
      <dgm:spPr/>
      <dgm:t>
        <a:bodyPr/>
        <a:lstStyle/>
        <a:p>
          <a:endParaRPr lang="en-US"/>
        </a:p>
      </dgm:t>
    </dgm:pt>
    <dgm:pt modelId="{D00A9118-75B7-4B91-A625-11EA2BE69FBC}" type="sibTrans" cxnId="{3A0E3CE0-521E-483C-907E-F7E357A0BB6E}">
      <dgm:prSet/>
      <dgm:spPr/>
      <dgm:t>
        <a:bodyPr/>
        <a:lstStyle/>
        <a:p>
          <a:endParaRPr lang="en-US"/>
        </a:p>
      </dgm:t>
    </dgm:pt>
    <dgm:pt modelId="{A3B5DFEF-FFEF-4865-9F58-C6755AAA7248}">
      <dgm:prSet/>
      <dgm:spPr/>
      <dgm:t>
        <a:bodyPr/>
        <a:lstStyle/>
        <a:p>
          <a:pPr rtl="0"/>
          <a:r>
            <a:rPr lang="en-US"/>
            <a:t>Training Dataset Analysis</a:t>
          </a:r>
        </a:p>
      </dgm:t>
    </dgm:pt>
    <dgm:pt modelId="{2D07D943-1208-4059-A3E7-837243A91BB0}" type="parTrans" cxnId="{1B5DE4B8-DB5B-47CB-888D-FBF984AA57F5}">
      <dgm:prSet/>
      <dgm:spPr/>
      <dgm:t>
        <a:bodyPr/>
        <a:lstStyle/>
        <a:p>
          <a:endParaRPr lang="en-US"/>
        </a:p>
      </dgm:t>
    </dgm:pt>
    <dgm:pt modelId="{B373D873-C51B-4403-B4A3-66C05EA46498}" type="sibTrans" cxnId="{1B5DE4B8-DB5B-47CB-888D-FBF984AA57F5}">
      <dgm:prSet/>
      <dgm:spPr/>
      <dgm:t>
        <a:bodyPr/>
        <a:lstStyle/>
        <a:p>
          <a:endParaRPr lang="en-US"/>
        </a:p>
      </dgm:t>
    </dgm:pt>
    <dgm:pt modelId="{E9D669D2-FA2A-40A2-87DE-4AE5387EF95D}">
      <dgm:prSet/>
      <dgm:spPr/>
      <dgm:t>
        <a:bodyPr/>
        <a:lstStyle/>
        <a:p>
          <a:pPr rtl="0"/>
          <a:r>
            <a:rPr lang="en-US" dirty="0"/>
            <a:t>Model Analysis</a:t>
          </a:r>
        </a:p>
      </dgm:t>
    </dgm:pt>
    <dgm:pt modelId="{352C6F32-A79D-4AAD-BD3E-5B03837E8007}" type="parTrans" cxnId="{A0BAB3BB-050C-438F-99DF-9588039B9B2D}">
      <dgm:prSet/>
      <dgm:spPr/>
      <dgm:t>
        <a:bodyPr/>
        <a:lstStyle/>
        <a:p>
          <a:endParaRPr lang="en-US"/>
        </a:p>
      </dgm:t>
    </dgm:pt>
    <dgm:pt modelId="{46FD4BA7-28F4-48BF-8325-6F757BE4E0A5}" type="sibTrans" cxnId="{A0BAB3BB-050C-438F-99DF-9588039B9B2D}">
      <dgm:prSet/>
      <dgm:spPr/>
      <dgm:t>
        <a:bodyPr/>
        <a:lstStyle/>
        <a:p>
          <a:endParaRPr lang="en-US"/>
        </a:p>
      </dgm:t>
    </dgm:pt>
    <dgm:pt modelId="{9E3C647E-D25A-4370-91F8-9E9F22D38737}">
      <dgm:prSet/>
      <dgm:spPr/>
      <dgm:t>
        <a:bodyPr/>
        <a:lstStyle/>
        <a:p>
          <a:pPr rtl="0"/>
          <a:r>
            <a:rPr lang="en-US" dirty="0"/>
            <a:t>Conclusion</a:t>
          </a:r>
        </a:p>
      </dgm:t>
    </dgm:pt>
    <dgm:pt modelId="{2DB9DAEE-2643-4BB7-86DC-9B7B70773B8B}" type="parTrans" cxnId="{26B9E1BA-B138-4CE9-A1CF-458B1CC2886A}">
      <dgm:prSet/>
      <dgm:spPr/>
      <dgm:t>
        <a:bodyPr/>
        <a:lstStyle/>
        <a:p>
          <a:endParaRPr lang="en-US"/>
        </a:p>
      </dgm:t>
    </dgm:pt>
    <dgm:pt modelId="{C672AC53-53EA-4DC9-9042-D2AD21B8A354}" type="sibTrans" cxnId="{26B9E1BA-B138-4CE9-A1CF-458B1CC2886A}">
      <dgm:prSet/>
      <dgm:spPr/>
      <dgm:t>
        <a:bodyPr/>
        <a:lstStyle/>
        <a:p>
          <a:endParaRPr lang="en-US"/>
        </a:p>
      </dgm:t>
    </dgm:pt>
    <dgm:pt modelId="{5CFCA506-1890-4ABB-BA5C-06ECECE0443F}" type="pres">
      <dgm:prSet presAssocID="{51B7B97E-7FF0-4B3F-A427-DA380D5AA0D3}" presName="cycle" presStyleCnt="0">
        <dgm:presLayoutVars>
          <dgm:dir/>
          <dgm:resizeHandles val="exact"/>
        </dgm:presLayoutVars>
      </dgm:prSet>
      <dgm:spPr/>
      <dgm:t>
        <a:bodyPr/>
        <a:lstStyle/>
        <a:p>
          <a:endParaRPr lang="en-US"/>
        </a:p>
      </dgm:t>
    </dgm:pt>
    <dgm:pt modelId="{652ED74F-C458-4D84-8925-BE7C74321B22}" type="pres">
      <dgm:prSet presAssocID="{4A1436A2-4591-4DD1-88B6-8380742110C6}" presName="node" presStyleLbl="node1" presStyleIdx="0" presStyleCnt="7">
        <dgm:presLayoutVars>
          <dgm:bulletEnabled val="1"/>
        </dgm:presLayoutVars>
      </dgm:prSet>
      <dgm:spPr/>
      <dgm:t>
        <a:bodyPr/>
        <a:lstStyle/>
        <a:p>
          <a:endParaRPr lang="en-US"/>
        </a:p>
      </dgm:t>
    </dgm:pt>
    <dgm:pt modelId="{4E9DBB19-2384-4BFC-807E-24AC6045E92F}" type="pres">
      <dgm:prSet presAssocID="{4A1436A2-4591-4DD1-88B6-8380742110C6}" presName="spNode" presStyleCnt="0"/>
      <dgm:spPr/>
    </dgm:pt>
    <dgm:pt modelId="{C76A0AB5-2179-4CBA-8C1A-BF91B5F8E1C3}" type="pres">
      <dgm:prSet presAssocID="{25C40688-E1F3-4257-B104-CC42886D63E1}" presName="sibTrans" presStyleLbl="sibTrans1D1" presStyleIdx="0" presStyleCnt="7"/>
      <dgm:spPr/>
      <dgm:t>
        <a:bodyPr/>
        <a:lstStyle/>
        <a:p>
          <a:endParaRPr lang="en-US"/>
        </a:p>
      </dgm:t>
    </dgm:pt>
    <dgm:pt modelId="{EC852970-C14D-4281-9B85-B1E0E54BF8FA}" type="pres">
      <dgm:prSet presAssocID="{CB0B3580-7CF0-41FB-9FD1-66241643B586}" presName="node" presStyleLbl="node1" presStyleIdx="1" presStyleCnt="7">
        <dgm:presLayoutVars>
          <dgm:bulletEnabled val="1"/>
        </dgm:presLayoutVars>
      </dgm:prSet>
      <dgm:spPr/>
      <dgm:t>
        <a:bodyPr/>
        <a:lstStyle/>
        <a:p>
          <a:endParaRPr lang="en-US"/>
        </a:p>
      </dgm:t>
    </dgm:pt>
    <dgm:pt modelId="{F071454F-FDBC-46B3-A7B7-594F9E155B79}" type="pres">
      <dgm:prSet presAssocID="{CB0B3580-7CF0-41FB-9FD1-66241643B586}" presName="spNode" presStyleCnt="0"/>
      <dgm:spPr/>
    </dgm:pt>
    <dgm:pt modelId="{08876939-9771-43D7-8840-A271777129B6}" type="pres">
      <dgm:prSet presAssocID="{B0CE1AF4-5FF6-4D4D-AD72-B1EF5BC12F85}" presName="sibTrans" presStyleLbl="sibTrans1D1" presStyleIdx="1" presStyleCnt="7"/>
      <dgm:spPr/>
      <dgm:t>
        <a:bodyPr/>
        <a:lstStyle/>
        <a:p>
          <a:endParaRPr lang="en-US"/>
        </a:p>
      </dgm:t>
    </dgm:pt>
    <dgm:pt modelId="{DF629074-3A27-4A5F-806C-A6C665227C63}" type="pres">
      <dgm:prSet presAssocID="{D8371223-7204-4F3B-8D43-8A501ED6C1AB}" presName="node" presStyleLbl="node1" presStyleIdx="2" presStyleCnt="7">
        <dgm:presLayoutVars>
          <dgm:bulletEnabled val="1"/>
        </dgm:presLayoutVars>
      </dgm:prSet>
      <dgm:spPr/>
      <dgm:t>
        <a:bodyPr/>
        <a:lstStyle/>
        <a:p>
          <a:endParaRPr lang="en-US"/>
        </a:p>
      </dgm:t>
    </dgm:pt>
    <dgm:pt modelId="{61CC7CC1-71E4-46EB-8FB9-050ED1E16852}" type="pres">
      <dgm:prSet presAssocID="{D8371223-7204-4F3B-8D43-8A501ED6C1AB}" presName="spNode" presStyleCnt="0"/>
      <dgm:spPr/>
    </dgm:pt>
    <dgm:pt modelId="{5F1999ED-D11F-442C-B06C-B1590224AC21}" type="pres">
      <dgm:prSet presAssocID="{87B2A662-D2D8-4BBE-924B-AC82978F50FE}" presName="sibTrans" presStyleLbl="sibTrans1D1" presStyleIdx="2" presStyleCnt="7"/>
      <dgm:spPr/>
      <dgm:t>
        <a:bodyPr/>
        <a:lstStyle/>
        <a:p>
          <a:endParaRPr lang="en-US"/>
        </a:p>
      </dgm:t>
    </dgm:pt>
    <dgm:pt modelId="{D7C87F86-129B-4B1A-9BC1-7B581714F418}" type="pres">
      <dgm:prSet presAssocID="{AC7C5643-1E2D-43ED-9EF6-1FF6E43E3A30}" presName="node" presStyleLbl="node1" presStyleIdx="3" presStyleCnt="7">
        <dgm:presLayoutVars>
          <dgm:bulletEnabled val="1"/>
        </dgm:presLayoutVars>
      </dgm:prSet>
      <dgm:spPr/>
      <dgm:t>
        <a:bodyPr/>
        <a:lstStyle/>
        <a:p>
          <a:endParaRPr lang="en-US"/>
        </a:p>
      </dgm:t>
    </dgm:pt>
    <dgm:pt modelId="{75ECE46D-7917-4F38-A1FE-88BFE248F0D7}" type="pres">
      <dgm:prSet presAssocID="{AC7C5643-1E2D-43ED-9EF6-1FF6E43E3A30}" presName="spNode" presStyleCnt="0"/>
      <dgm:spPr/>
    </dgm:pt>
    <dgm:pt modelId="{B6EAC115-8EE5-4445-8E67-544684074009}" type="pres">
      <dgm:prSet presAssocID="{D00A9118-75B7-4B91-A625-11EA2BE69FBC}" presName="sibTrans" presStyleLbl="sibTrans1D1" presStyleIdx="3" presStyleCnt="7"/>
      <dgm:spPr/>
      <dgm:t>
        <a:bodyPr/>
        <a:lstStyle/>
        <a:p>
          <a:endParaRPr lang="en-US"/>
        </a:p>
      </dgm:t>
    </dgm:pt>
    <dgm:pt modelId="{A4C81296-43D7-4DBD-8587-6441D9807DEE}" type="pres">
      <dgm:prSet presAssocID="{A3B5DFEF-FFEF-4865-9F58-C6755AAA7248}" presName="node" presStyleLbl="node1" presStyleIdx="4" presStyleCnt="7">
        <dgm:presLayoutVars>
          <dgm:bulletEnabled val="1"/>
        </dgm:presLayoutVars>
      </dgm:prSet>
      <dgm:spPr/>
      <dgm:t>
        <a:bodyPr/>
        <a:lstStyle/>
        <a:p>
          <a:endParaRPr lang="en-US"/>
        </a:p>
      </dgm:t>
    </dgm:pt>
    <dgm:pt modelId="{3B563E06-5262-43C8-864D-1E951677B775}" type="pres">
      <dgm:prSet presAssocID="{A3B5DFEF-FFEF-4865-9F58-C6755AAA7248}" presName="spNode" presStyleCnt="0"/>
      <dgm:spPr/>
    </dgm:pt>
    <dgm:pt modelId="{BCEF34FC-6717-4980-8C74-14A9655258A8}" type="pres">
      <dgm:prSet presAssocID="{B373D873-C51B-4403-B4A3-66C05EA46498}" presName="sibTrans" presStyleLbl="sibTrans1D1" presStyleIdx="4" presStyleCnt="7"/>
      <dgm:spPr/>
      <dgm:t>
        <a:bodyPr/>
        <a:lstStyle/>
        <a:p>
          <a:endParaRPr lang="en-US"/>
        </a:p>
      </dgm:t>
    </dgm:pt>
    <dgm:pt modelId="{E49232A2-0CE4-4F5A-9494-983FF10F4B6C}" type="pres">
      <dgm:prSet presAssocID="{E9D669D2-FA2A-40A2-87DE-4AE5387EF95D}" presName="node" presStyleLbl="node1" presStyleIdx="5" presStyleCnt="7">
        <dgm:presLayoutVars>
          <dgm:bulletEnabled val="1"/>
        </dgm:presLayoutVars>
      </dgm:prSet>
      <dgm:spPr/>
      <dgm:t>
        <a:bodyPr/>
        <a:lstStyle/>
        <a:p>
          <a:endParaRPr lang="en-US"/>
        </a:p>
      </dgm:t>
    </dgm:pt>
    <dgm:pt modelId="{7C41B642-F73A-4478-A5A3-37508A6CAB38}" type="pres">
      <dgm:prSet presAssocID="{E9D669D2-FA2A-40A2-87DE-4AE5387EF95D}" presName="spNode" presStyleCnt="0"/>
      <dgm:spPr/>
    </dgm:pt>
    <dgm:pt modelId="{EFE3DBD5-F50F-4C0A-B154-A6FFDC44A4E2}" type="pres">
      <dgm:prSet presAssocID="{46FD4BA7-28F4-48BF-8325-6F757BE4E0A5}" presName="sibTrans" presStyleLbl="sibTrans1D1" presStyleIdx="5" presStyleCnt="7"/>
      <dgm:spPr/>
      <dgm:t>
        <a:bodyPr/>
        <a:lstStyle/>
        <a:p>
          <a:endParaRPr lang="en-US"/>
        </a:p>
      </dgm:t>
    </dgm:pt>
    <dgm:pt modelId="{5A9F5502-D5E9-4327-A60F-958058D9967E}" type="pres">
      <dgm:prSet presAssocID="{9E3C647E-D25A-4370-91F8-9E9F22D38737}" presName="node" presStyleLbl="node1" presStyleIdx="6" presStyleCnt="7">
        <dgm:presLayoutVars>
          <dgm:bulletEnabled val="1"/>
        </dgm:presLayoutVars>
      </dgm:prSet>
      <dgm:spPr/>
      <dgm:t>
        <a:bodyPr/>
        <a:lstStyle/>
        <a:p>
          <a:endParaRPr lang="en-US"/>
        </a:p>
      </dgm:t>
    </dgm:pt>
    <dgm:pt modelId="{5D2FDDA7-FDDE-4339-8F6E-556F96A7D7FF}" type="pres">
      <dgm:prSet presAssocID="{9E3C647E-D25A-4370-91F8-9E9F22D38737}" presName="spNode" presStyleCnt="0"/>
      <dgm:spPr/>
    </dgm:pt>
    <dgm:pt modelId="{083426D6-4878-45EC-A84D-14167A0E4DFC}" type="pres">
      <dgm:prSet presAssocID="{C672AC53-53EA-4DC9-9042-D2AD21B8A354}" presName="sibTrans" presStyleLbl="sibTrans1D1" presStyleIdx="6" presStyleCnt="7"/>
      <dgm:spPr/>
      <dgm:t>
        <a:bodyPr/>
        <a:lstStyle/>
        <a:p>
          <a:endParaRPr lang="en-US"/>
        </a:p>
      </dgm:t>
    </dgm:pt>
  </dgm:ptLst>
  <dgm:cxnLst>
    <dgm:cxn modelId="{26B9E1BA-B138-4CE9-A1CF-458B1CC2886A}" srcId="{51B7B97E-7FF0-4B3F-A427-DA380D5AA0D3}" destId="{9E3C647E-D25A-4370-91F8-9E9F22D38737}" srcOrd="6" destOrd="0" parTransId="{2DB9DAEE-2643-4BB7-86DC-9B7B70773B8B}" sibTransId="{C672AC53-53EA-4DC9-9042-D2AD21B8A354}"/>
    <dgm:cxn modelId="{5823450F-C534-4F59-BC1B-D219929D1280}" type="presOf" srcId="{87B2A662-D2D8-4BBE-924B-AC82978F50FE}" destId="{5F1999ED-D11F-442C-B06C-B1590224AC21}" srcOrd="0" destOrd="0" presId="urn:microsoft.com/office/officeart/2005/8/layout/cycle5"/>
    <dgm:cxn modelId="{232B9873-9C45-4A0E-97C6-7D4FEB925BD9}" srcId="{51B7B97E-7FF0-4B3F-A427-DA380D5AA0D3}" destId="{D8371223-7204-4F3B-8D43-8A501ED6C1AB}" srcOrd="2" destOrd="0" parTransId="{094779C2-5D55-4826-B895-058F734C4911}" sibTransId="{87B2A662-D2D8-4BBE-924B-AC82978F50FE}"/>
    <dgm:cxn modelId="{B5C2817A-A247-4BB0-A7C9-7C2E7EB3C401}" type="presOf" srcId="{51B7B97E-7FF0-4B3F-A427-DA380D5AA0D3}" destId="{5CFCA506-1890-4ABB-BA5C-06ECECE0443F}" srcOrd="0" destOrd="0" presId="urn:microsoft.com/office/officeart/2005/8/layout/cycle5"/>
    <dgm:cxn modelId="{135B6E12-75D5-4BAA-BD13-D2D829CA2ACB}" type="presOf" srcId="{E9D669D2-FA2A-40A2-87DE-4AE5387EF95D}" destId="{E49232A2-0CE4-4F5A-9494-983FF10F4B6C}" srcOrd="0" destOrd="0" presId="urn:microsoft.com/office/officeart/2005/8/layout/cycle5"/>
    <dgm:cxn modelId="{1B5DE4B8-DB5B-47CB-888D-FBF984AA57F5}" srcId="{51B7B97E-7FF0-4B3F-A427-DA380D5AA0D3}" destId="{A3B5DFEF-FFEF-4865-9F58-C6755AAA7248}" srcOrd="4" destOrd="0" parTransId="{2D07D943-1208-4059-A3E7-837243A91BB0}" sibTransId="{B373D873-C51B-4403-B4A3-66C05EA46498}"/>
    <dgm:cxn modelId="{CDE41B18-799D-49CF-8360-9C0C34D40396}" type="presOf" srcId="{25C40688-E1F3-4257-B104-CC42886D63E1}" destId="{C76A0AB5-2179-4CBA-8C1A-BF91B5F8E1C3}" srcOrd="0" destOrd="0" presId="urn:microsoft.com/office/officeart/2005/8/layout/cycle5"/>
    <dgm:cxn modelId="{0E761733-38BB-4ABD-9602-3B48C539C14A}" type="presOf" srcId="{46FD4BA7-28F4-48BF-8325-6F757BE4E0A5}" destId="{EFE3DBD5-F50F-4C0A-B154-A6FFDC44A4E2}" srcOrd="0" destOrd="0" presId="urn:microsoft.com/office/officeart/2005/8/layout/cycle5"/>
    <dgm:cxn modelId="{25A4EF63-B21C-4219-BF30-31395E6D53D6}" type="presOf" srcId="{AC7C5643-1E2D-43ED-9EF6-1FF6E43E3A30}" destId="{D7C87F86-129B-4B1A-9BC1-7B581714F418}" srcOrd="0" destOrd="0" presId="urn:microsoft.com/office/officeart/2005/8/layout/cycle5"/>
    <dgm:cxn modelId="{A0BAB3BB-050C-438F-99DF-9588039B9B2D}" srcId="{51B7B97E-7FF0-4B3F-A427-DA380D5AA0D3}" destId="{E9D669D2-FA2A-40A2-87DE-4AE5387EF95D}" srcOrd="5" destOrd="0" parTransId="{352C6F32-A79D-4AAD-BD3E-5B03837E8007}" sibTransId="{46FD4BA7-28F4-48BF-8325-6F757BE4E0A5}"/>
    <dgm:cxn modelId="{BB0F8E46-F2E0-40B4-AC07-54A1DAAF31E8}" type="presOf" srcId="{B0CE1AF4-5FF6-4D4D-AD72-B1EF5BC12F85}" destId="{08876939-9771-43D7-8840-A271777129B6}" srcOrd="0" destOrd="0" presId="urn:microsoft.com/office/officeart/2005/8/layout/cycle5"/>
    <dgm:cxn modelId="{F683C796-51E9-41E5-95F1-3AAF66ED5663}" type="presOf" srcId="{D00A9118-75B7-4B91-A625-11EA2BE69FBC}" destId="{B6EAC115-8EE5-4445-8E67-544684074009}" srcOrd="0" destOrd="0" presId="urn:microsoft.com/office/officeart/2005/8/layout/cycle5"/>
    <dgm:cxn modelId="{1339CFEF-4EFB-42BF-946F-E11506655037}" srcId="{51B7B97E-7FF0-4B3F-A427-DA380D5AA0D3}" destId="{CB0B3580-7CF0-41FB-9FD1-66241643B586}" srcOrd="1" destOrd="0" parTransId="{9AAD1836-1EA8-4DF0-AB2B-1B7D18888430}" sibTransId="{B0CE1AF4-5FF6-4D4D-AD72-B1EF5BC12F85}"/>
    <dgm:cxn modelId="{5BF8579B-F196-4C80-8276-E0D12B627976}" type="presOf" srcId="{D8371223-7204-4F3B-8D43-8A501ED6C1AB}" destId="{DF629074-3A27-4A5F-806C-A6C665227C63}" srcOrd="0" destOrd="0" presId="urn:microsoft.com/office/officeart/2005/8/layout/cycle5"/>
    <dgm:cxn modelId="{AF24659E-FDED-40CB-A45E-7F79B54C9481}" type="presOf" srcId="{B373D873-C51B-4403-B4A3-66C05EA46498}" destId="{BCEF34FC-6717-4980-8C74-14A9655258A8}" srcOrd="0" destOrd="0" presId="urn:microsoft.com/office/officeart/2005/8/layout/cycle5"/>
    <dgm:cxn modelId="{805EF994-76D6-4EAE-B09F-A1D807C10DBF}" type="presOf" srcId="{C672AC53-53EA-4DC9-9042-D2AD21B8A354}" destId="{083426D6-4878-45EC-A84D-14167A0E4DFC}" srcOrd="0" destOrd="0" presId="urn:microsoft.com/office/officeart/2005/8/layout/cycle5"/>
    <dgm:cxn modelId="{EB800D60-922D-41A1-9228-EF52FCA3ABBE}" type="presOf" srcId="{CB0B3580-7CF0-41FB-9FD1-66241643B586}" destId="{EC852970-C14D-4281-9B85-B1E0E54BF8FA}" srcOrd="0" destOrd="0" presId="urn:microsoft.com/office/officeart/2005/8/layout/cycle5"/>
    <dgm:cxn modelId="{92B77BF6-AE79-4A84-AE43-BAE23FF46736}" type="presOf" srcId="{4A1436A2-4591-4DD1-88B6-8380742110C6}" destId="{652ED74F-C458-4D84-8925-BE7C74321B22}" srcOrd="0" destOrd="0" presId="urn:microsoft.com/office/officeart/2005/8/layout/cycle5"/>
    <dgm:cxn modelId="{3A0E3CE0-521E-483C-907E-F7E357A0BB6E}" srcId="{51B7B97E-7FF0-4B3F-A427-DA380D5AA0D3}" destId="{AC7C5643-1E2D-43ED-9EF6-1FF6E43E3A30}" srcOrd="3" destOrd="0" parTransId="{EDDB8BE6-99E4-4F24-8C87-7DBC6EB3D381}" sibTransId="{D00A9118-75B7-4B91-A625-11EA2BE69FBC}"/>
    <dgm:cxn modelId="{351620E2-FA8B-42F1-9055-0DA5D29C2E57}" srcId="{51B7B97E-7FF0-4B3F-A427-DA380D5AA0D3}" destId="{4A1436A2-4591-4DD1-88B6-8380742110C6}" srcOrd="0" destOrd="0" parTransId="{3EAACBC4-65E7-495F-84E5-F082EC555AB8}" sibTransId="{25C40688-E1F3-4257-B104-CC42886D63E1}"/>
    <dgm:cxn modelId="{0FA21FDD-CF6A-4EDF-AD59-BA9CF25C7B9F}" type="presOf" srcId="{9E3C647E-D25A-4370-91F8-9E9F22D38737}" destId="{5A9F5502-D5E9-4327-A60F-958058D9967E}" srcOrd="0" destOrd="0" presId="urn:microsoft.com/office/officeart/2005/8/layout/cycle5"/>
    <dgm:cxn modelId="{B6287268-1DDD-444E-8B1B-26BF83BFC345}" type="presOf" srcId="{A3B5DFEF-FFEF-4865-9F58-C6755AAA7248}" destId="{A4C81296-43D7-4DBD-8587-6441D9807DEE}" srcOrd="0" destOrd="0" presId="urn:microsoft.com/office/officeart/2005/8/layout/cycle5"/>
    <dgm:cxn modelId="{0714CFDC-FDA7-4CD6-B8C3-3FBC2E955B3C}" type="presParOf" srcId="{5CFCA506-1890-4ABB-BA5C-06ECECE0443F}" destId="{652ED74F-C458-4D84-8925-BE7C74321B22}" srcOrd="0" destOrd="0" presId="urn:microsoft.com/office/officeart/2005/8/layout/cycle5"/>
    <dgm:cxn modelId="{964C00CE-67F4-4084-908D-15A3736C345E}" type="presParOf" srcId="{5CFCA506-1890-4ABB-BA5C-06ECECE0443F}" destId="{4E9DBB19-2384-4BFC-807E-24AC6045E92F}" srcOrd="1" destOrd="0" presId="urn:microsoft.com/office/officeart/2005/8/layout/cycle5"/>
    <dgm:cxn modelId="{029E5107-7C29-4C66-8162-88DD0D0826C9}" type="presParOf" srcId="{5CFCA506-1890-4ABB-BA5C-06ECECE0443F}" destId="{C76A0AB5-2179-4CBA-8C1A-BF91B5F8E1C3}" srcOrd="2" destOrd="0" presId="urn:microsoft.com/office/officeart/2005/8/layout/cycle5"/>
    <dgm:cxn modelId="{BC43C101-33F8-4038-A93F-02E2216ADFCC}" type="presParOf" srcId="{5CFCA506-1890-4ABB-BA5C-06ECECE0443F}" destId="{EC852970-C14D-4281-9B85-B1E0E54BF8FA}" srcOrd="3" destOrd="0" presId="urn:microsoft.com/office/officeart/2005/8/layout/cycle5"/>
    <dgm:cxn modelId="{53926541-0786-4089-BA36-A935B0749FDD}" type="presParOf" srcId="{5CFCA506-1890-4ABB-BA5C-06ECECE0443F}" destId="{F071454F-FDBC-46B3-A7B7-594F9E155B79}" srcOrd="4" destOrd="0" presId="urn:microsoft.com/office/officeart/2005/8/layout/cycle5"/>
    <dgm:cxn modelId="{A9C5AD7A-E7A1-496A-B2A6-285BA4CFC4C4}" type="presParOf" srcId="{5CFCA506-1890-4ABB-BA5C-06ECECE0443F}" destId="{08876939-9771-43D7-8840-A271777129B6}" srcOrd="5" destOrd="0" presId="urn:microsoft.com/office/officeart/2005/8/layout/cycle5"/>
    <dgm:cxn modelId="{6DDD1190-7A48-42C8-BB0C-D7EA7D749B06}" type="presParOf" srcId="{5CFCA506-1890-4ABB-BA5C-06ECECE0443F}" destId="{DF629074-3A27-4A5F-806C-A6C665227C63}" srcOrd="6" destOrd="0" presId="urn:microsoft.com/office/officeart/2005/8/layout/cycle5"/>
    <dgm:cxn modelId="{6167FA09-1009-49D1-89CB-59E750F7E994}" type="presParOf" srcId="{5CFCA506-1890-4ABB-BA5C-06ECECE0443F}" destId="{61CC7CC1-71E4-46EB-8FB9-050ED1E16852}" srcOrd="7" destOrd="0" presId="urn:microsoft.com/office/officeart/2005/8/layout/cycle5"/>
    <dgm:cxn modelId="{53BE0DFE-8C8C-465C-9F6D-F4AE3DB4F491}" type="presParOf" srcId="{5CFCA506-1890-4ABB-BA5C-06ECECE0443F}" destId="{5F1999ED-D11F-442C-B06C-B1590224AC21}" srcOrd="8" destOrd="0" presId="urn:microsoft.com/office/officeart/2005/8/layout/cycle5"/>
    <dgm:cxn modelId="{427A8D6B-B3B0-4579-BD77-18EC550A7AEF}" type="presParOf" srcId="{5CFCA506-1890-4ABB-BA5C-06ECECE0443F}" destId="{D7C87F86-129B-4B1A-9BC1-7B581714F418}" srcOrd="9" destOrd="0" presId="urn:microsoft.com/office/officeart/2005/8/layout/cycle5"/>
    <dgm:cxn modelId="{91CB42E6-FD3C-4536-9572-FB263DC8F10E}" type="presParOf" srcId="{5CFCA506-1890-4ABB-BA5C-06ECECE0443F}" destId="{75ECE46D-7917-4F38-A1FE-88BFE248F0D7}" srcOrd="10" destOrd="0" presId="urn:microsoft.com/office/officeart/2005/8/layout/cycle5"/>
    <dgm:cxn modelId="{B0902EE0-A92D-43BA-B4CB-55C15BEF9349}" type="presParOf" srcId="{5CFCA506-1890-4ABB-BA5C-06ECECE0443F}" destId="{B6EAC115-8EE5-4445-8E67-544684074009}" srcOrd="11" destOrd="0" presId="urn:microsoft.com/office/officeart/2005/8/layout/cycle5"/>
    <dgm:cxn modelId="{FB0F7D19-7EC8-49EB-B6BA-965E0C4DCE07}" type="presParOf" srcId="{5CFCA506-1890-4ABB-BA5C-06ECECE0443F}" destId="{A4C81296-43D7-4DBD-8587-6441D9807DEE}" srcOrd="12" destOrd="0" presId="urn:microsoft.com/office/officeart/2005/8/layout/cycle5"/>
    <dgm:cxn modelId="{5FB4DBF1-2162-432E-B679-AAAFF0CE7E04}" type="presParOf" srcId="{5CFCA506-1890-4ABB-BA5C-06ECECE0443F}" destId="{3B563E06-5262-43C8-864D-1E951677B775}" srcOrd="13" destOrd="0" presId="urn:microsoft.com/office/officeart/2005/8/layout/cycle5"/>
    <dgm:cxn modelId="{4890B821-B263-4425-B105-C4197DC8805B}" type="presParOf" srcId="{5CFCA506-1890-4ABB-BA5C-06ECECE0443F}" destId="{BCEF34FC-6717-4980-8C74-14A9655258A8}" srcOrd="14" destOrd="0" presId="urn:microsoft.com/office/officeart/2005/8/layout/cycle5"/>
    <dgm:cxn modelId="{62C7D8E3-AC9D-47AE-8D38-AA31BF839CA8}" type="presParOf" srcId="{5CFCA506-1890-4ABB-BA5C-06ECECE0443F}" destId="{E49232A2-0CE4-4F5A-9494-983FF10F4B6C}" srcOrd="15" destOrd="0" presId="urn:microsoft.com/office/officeart/2005/8/layout/cycle5"/>
    <dgm:cxn modelId="{919F2B31-79A2-4211-9168-C3C22DD74B94}" type="presParOf" srcId="{5CFCA506-1890-4ABB-BA5C-06ECECE0443F}" destId="{7C41B642-F73A-4478-A5A3-37508A6CAB38}" srcOrd="16" destOrd="0" presId="urn:microsoft.com/office/officeart/2005/8/layout/cycle5"/>
    <dgm:cxn modelId="{60E7125E-0138-4439-83FA-0072E6FEFEE5}" type="presParOf" srcId="{5CFCA506-1890-4ABB-BA5C-06ECECE0443F}" destId="{EFE3DBD5-F50F-4C0A-B154-A6FFDC44A4E2}" srcOrd="17" destOrd="0" presId="urn:microsoft.com/office/officeart/2005/8/layout/cycle5"/>
    <dgm:cxn modelId="{42F69952-7E91-493E-BACC-36C31EFD3409}" type="presParOf" srcId="{5CFCA506-1890-4ABB-BA5C-06ECECE0443F}" destId="{5A9F5502-D5E9-4327-A60F-958058D9967E}" srcOrd="18" destOrd="0" presId="urn:microsoft.com/office/officeart/2005/8/layout/cycle5"/>
    <dgm:cxn modelId="{EF8CF2F5-731D-4B1E-9B1E-D7B568054CCE}" type="presParOf" srcId="{5CFCA506-1890-4ABB-BA5C-06ECECE0443F}" destId="{5D2FDDA7-FDDE-4339-8F6E-556F96A7D7FF}" srcOrd="19" destOrd="0" presId="urn:microsoft.com/office/officeart/2005/8/layout/cycle5"/>
    <dgm:cxn modelId="{10B69642-CD2B-4B14-BBF1-C1D35FBA1096}" type="presParOf" srcId="{5CFCA506-1890-4ABB-BA5C-06ECECE0443F}" destId="{083426D6-4878-45EC-A84D-14167A0E4DFC}" srcOrd="20" destOrd="0" presId="urn:microsoft.com/office/officeart/2005/8/layout/cycle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C31CF8-02AE-4D0B-ABB2-D931F6215678}" type="doc">
      <dgm:prSet loTypeId="urn:microsoft.com/office/officeart/2009/layout/CircleArrowProcess" loCatId="process" qsTypeId="urn:microsoft.com/office/officeart/2005/8/quickstyle/3d1" qsCatId="3D" csTypeId="urn:microsoft.com/office/officeart/2005/8/colors/accent0_3" csCatId="mainScheme" phldr="1"/>
      <dgm:spPr/>
      <dgm:t>
        <a:bodyPr/>
        <a:lstStyle/>
        <a:p>
          <a:endParaRPr lang="en-US"/>
        </a:p>
      </dgm:t>
    </dgm:pt>
    <dgm:pt modelId="{1CD4A0F2-0547-48E4-AF22-00F8EFDF142B}">
      <dgm:prSet phldrT="[Text]"/>
      <dgm:spPr/>
      <dgm:t>
        <a:bodyPr/>
        <a:lstStyle/>
        <a:p>
          <a:r>
            <a:rPr lang="en-US" dirty="0"/>
            <a:t>Preprocessing Data</a:t>
          </a:r>
        </a:p>
      </dgm:t>
    </dgm:pt>
    <dgm:pt modelId="{36CAA1FE-94D8-4D44-A4D9-6068CE257DA1}" type="parTrans" cxnId="{F27E0B6F-BE72-4825-9CE9-38550505B5C0}">
      <dgm:prSet/>
      <dgm:spPr/>
      <dgm:t>
        <a:bodyPr/>
        <a:lstStyle/>
        <a:p>
          <a:endParaRPr lang="en-US"/>
        </a:p>
      </dgm:t>
    </dgm:pt>
    <dgm:pt modelId="{2364F513-29E2-45DB-89E5-847C1A3E8A24}" type="sibTrans" cxnId="{F27E0B6F-BE72-4825-9CE9-38550505B5C0}">
      <dgm:prSet/>
      <dgm:spPr/>
      <dgm:t>
        <a:bodyPr/>
        <a:lstStyle/>
        <a:p>
          <a:endParaRPr lang="en-US"/>
        </a:p>
      </dgm:t>
    </dgm:pt>
    <dgm:pt modelId="{09FDB982-3C01-4988-85E7-D315CFBBCE2C}">
      <dgm:prSet phldrT="[Text]"/>
      <dgm:spPr/>
      <dgm:t>
        <a:bodyPr/>
        <a:lstStyle/>
        <a:p>
          <a:r>
            <a:rPr lang="en-US" dirty="0"/>
            <a:t>Exploratory Data Analysis</a:t>
          </a:r>
        </a:p>
      </dgm:t>
    </dgm:pt>
    <dgm:pt modelId="{555AFE1C-CC5F-4C19-9A95-0D8C0FF3BA62}" type="parTrans" cxnId="{D9042F75-6E93-4A7B-9BF6-84060629209A}">
      <dgm:prSet/>
      <dgm:spPr/>
      <dgm:t>
        <a:bodyPr/>
        <a:lstStyle/>
        <a:p>
          <a:endParaRPr lang="en-US"/>
        </a:p>
      </dgm:t>
    </dgm:pt>
    <dgm:pt modelId="{23CBC8AB-E281-4479-B959-9A680E55BF9D}" type="sibTrans" cxnId="{D9042F75-6E93-4A7B-9BF6-84060629209A}">
      <dgm:prSet/>
      <dgm:spPr/>
      <dgm:t>
        <a:bodyPr/>
        <a:lstStyle/>
        <a:p>
          <a:endParaRPr lang="en-US"/>
        </a:p>
      </dgm:t>
    </dgm:pt>
    <dgm:pt modelId="{FE606E9A-25FC-4E44-8171-1E829D9A029E}">
      <dgm:prSet phldrT="[Text]"/>
      <dgm:spPr/>
      <dgm:t>
        <a:bodyPr/>
        <a:lstStyle/>
        <a:p>
          <a:r>
            <a:rPr lang="en-US" dirty="0"/>
            <a:t>Predictive Model Construction</a:t>
          </a:r>
        </a:p>
      </dgm:t>
    </dgm:pt>
    <dgm:pt modelId="{1156C85E-9549-4AD5-A0DD-6006096B468B}" type="parTrans" cxnId="{6B7542CD-E03F-492C-A0C4-73EE92A744F3}">
      <dgm:prSet/>
      <dgm:spPr/>
      <dgm:t>
        <a:bodyPr/>
        <a:lstStyle/>
        <a:p>
          <a:endParaRPr lang="en-US"/>
        </a:p>
      </dgm:t>
    </dgm:pt>
    <dgm:pt modelId="{7BDAB8ED-D0CC-452B-AC9F-A3CE5A4CE627}" type="sibTrans" cxnId="{6B7542CD-E03F-492C-A0C4-73EE92A744F3}">
      <dgm:prSet/>
      <dgm:spPr/>
      <dgm:t>
        <a:bodyPr/>
        <a:lstStyle/>
        <a:p>
          <a:endParaRPr lang="en-US"/>
        </a:p>
      </dgm:t>
    </dgm:pt>
    <dgm:pt modelId="{3ECC55FA-A614-40F4-BF69-5965618F3A26}" type="pres">
      <dgm:prSet presAssocID="{08C31CF8-02AE-4D0B-ABB2-D931F6215678}" presName="Name0" presStyleCnt="0">
        <dgm:presLayoutVars>
          <dgm:chMax val="7"/>
          <dgm:chPref val="7"/>
          <dgm:dir/>
          <dgm:animLvl val="lvl"/>
        </dgm:presLayoutVars>
      </dgm:prSet>
      <dgm:spPr/>
      <dgm:t>
        <a:bodyPr/>
        <a:lstStyle/>
        <a:p>
          <a:endParaRPr lang="en-US"/>
        </a:p>
      </dgm:t>
    </dgm:pt>
    <dgm:pt modelId="{CEC387E9-D0A1-400D-ADA5-831AAA7853D4}" type="pres">
      <dgm:prSet presAssocID="{1CD4A0F2-0547-48E4-AF22-00F8EFDF142B}" presName="Accent1" presStyleCnt="0"/>
      <dgm:spPr/>
    </dgm:pt>
    <dgm:pt modelId="{AFF8BBC9-50A1-4FD6-8BE6-B4761165D631}" type="pres">
      <dgm:prSet presAssocID="{1CD4A0F2-0547-48E4-AF22-00F8EFDF142B}" presName="Accent" presStyleLbl="node1" presStyleIdx="0" presStyleCnt="3"/>
      <dgm:spPr/>
    </dgm:pt>
    <dgm:pt modelId="{458F4CC1-B7DE-437B-8FC9-7763A11DD41C}" type="pres">
      <dgm:prSet presAssocID="{1CD4A0F2-0547-48E4-AF22-00F8EFDF142B}" presName="Parent1" presStyleLbl="revTx" presStyleIdx="0" presStyleCnt="3">
        <dgm:presLayoutVars>
          <dgm:chMax val="1"/>
          <dgm:chPref val="1"/>
          <dgm:bulletEnabled val="1"/>
        </dgm:presLayoutVars>
      </dgm:prSet>
      <dgm:spPr/>
      <dgm:t>
        <a:bodyPr/>
        <a:lstStyle/>
        <a:p>
          <a:endParaRPr lang="en-US"/>
        </a:p>
      </dgm:t>
    </dgm:pt>
    <dgm:pt modelId="{01EA0117-27F2-4B92-9A83-711EEF92CD56}" type="pres">
      <dgm:prSet presAssocID="{09FDB982-3C01-4988-85E7-D315CFBBCE2C}" presName="Accent2" presStyleCnt="0"/>
      <dgm:spPr/>
    </dgm:pt>
    <dgm:pt modelId="{A39EDF47-6C2F-4B1E-BD5C-2B35A5FCC7D3}" type="pres">
      <dgm:prSet presAssocID="{09FDB982-3C01-4988-85E7-D315CFBBCE2C}" presName="Accent" presStyleLbl="node1" presStyleIdx="1" presStyleCnt="3"/>
      <dgm:spPr/>
    </dgm:pt>
    <dgm:pt modelId="{DE5C5D1D-2C09-49AB-BB54-AD9B723F929C}" type="pres">
      <dgm:prSet presAssocID="{09FDB982-3C01-4988-85E7-D315CFBBCE2C}" presName="Parent2" presStyleLbl="revTx" presStyleIdx="1" presStyleCnt="3">
        <dgm:presLayoutVars>
          <dgm:chMax val="1"/>
          <dgm:chPref val="1"/>
          <dgm:bulletEnabled val="1"/>
        </dgm:presLayoutVars>
      </dgm:prSet>
      <dgm:spPr/>
      <dgm:t>
        <a:bodyPr/>
        <a:lstStyle/>
        <a:p>
          <a:endParaRPr lang="en-US"/>
        </a:p>
      </dgm:t>
    </dgm:pt>
    <dgm:pt modelId="{F94CE968-DE83-4E6C-AEC7-BF9CD921D5B2}" type="pres">
      <dgm:prSet presAssocID="{FE606E9A-25FC-4E44-8171-1E829D9A029E}" presName="Accent3" presStyleCnt="0"/>
      <dgm:spPr/>
    </dgm:pt>
    <dgm:pt modelId="{DA33C336-3382-4CF0-984A-DA8491C821DD}" type="pres">
      <dgm:prSet presAssocID="{FE606E9A-25FC-4E44-8171-1E829D9A029E}" presName="Accent" presStyleLbl="node1" presStyleIdx="2" presStyleCnt="3"/>
      <dgm:spPr/>
    </dgm:pt>
    <dgm:pt modelId="{DBA1B25B-CAB9-4393-A0B3-23611EE7EF70}" type="pres">
      <dgm:prSet presAssocID="{FE606E9A-25FC-4E44-8171-1E829D9A029E}" presName="Parent3" presStyleLbl="revTx" presStyleIdx="2" presStyleCnt="3">
        <dgm:presLayoutVars>
          <dgm:chMax val="1"/>
          <dgm:chPref val="1"/>
          <dgm:bulletEnabled val="1"/>
        </dgm:presLayoutVars>
      </dgm:prSet>
      <dgm:spPr/>
      <dgm:t>
        <a:bodyPr/>
        <a:lstStyle/>
        <a:p>
          <a:endParaRPr lang="en-US"/>
        </a:p>
      </dgm:t>
    </dgm:pt>
  </dgm:ptLst>
  <dgm:cxnLst>
    <dgm:cxn modelId="{A1A80B38-23B6-4B30-AE8C-DE1CD290C200}" type="presOf" srcId="{09FDB982-3C01-4988-85E7-D315CFBBCE2C}" destId="{DE5C5D1D-2C09-49AB-BB54-AD9B723F929C}" srcOrd="0" destOrd="0" presId="urn:microsoft.com/office/officeart/2009/layout/CircleArrowProcess"/>
    <dgm:cxn modelId="{D9042F75-6E93-4A7B-9BF6-84060629209A}" srcId="{08C31CF8-02AE-4D0B-ABB2-D931F6215678}" destId="{09FDB982-3C01-4988-85E7-D315CFBBCE2C}" srcOrd="1" destOrd="0" parTransId="{555AFE1C-CC5F-4C19-9A95-0D8C0FF3BA62}" sibTransId="{23CBC8AB-E281-4479-B959-9A680E55BF9D}"/>
    <dgm:cxn modelId="{A31CD7B7-295E-4699-8451-D762EA9AEEA6}" type="presOf" srcId="{FE606E9A-25FC-4E44-8171-1E829D9A029E}" destId="{DBA1B25B-CAB9-4393-A0B3-23611EE7EF70}" srcOrd="0" destOrd="0" presId="urn:microsoft.com/office/officeart/2009/layout/CircleArrowProcess"/>
    <dgm:cxn modelId="{877B3950-C691-4184-B65B-A18193E066E2}" type="presOf" srcId="{08C31CF8-02AE-4D0B-ABB2-D931F6215678}" destId="{3ECC55FA-A614-40F4-BF69-5965618F3A26}" srcOrd="0" destOrd="0" presId="urn:microsoft.com/office/officeart/2009/layout/CircleArrowProcess"/>
    <dgm:cxn modelId="{6B7542CD-E03F-492C-A0C4-73EE92A744F3}" srcId="{08C31CF8-02AE-4D0B-ABB2-D931F6215678}" destId="{FE606E9A-25FC-4E44-8171-1E829D9A029E}" srcOrd="2" destOrd="0" parTransId="{1156C85E-9549-4AD5-A0DD-6006096B468B}" sibTransId="{7BDAB8ED-D0CC-452B-AC9F-A3CE5A4CE627}"/>
    <dgm:cxn modelId="{6DDC9495-661A-479D-ACE3-09BE95B61EE3}" type="presOf" srcId="{1CD4A0F2-0547-48E4-AF22-00F8EFDF142B}" destId="{458F4CC1-B7DE-437B-8FC9-7763A11DD41C}" srcOrd="0" destOrd="0" presId="urn:microsoft.com/office/officeart/2009/layout/CircleArrowProcess"/>
    <dgm:cxn modelId="{F27E0B6F-BE72-4825-9CE9-38550505B5C0}" srcId="{08C31CF8-02AE-4D0B-ABB2-D931F6215678}" destId="{1CD4A0F2-0547-48E4-AF22-00F8EFDF142B}" srcOrd="0" destOrd="0" parTransId="{36CAA1FE-94D8-4D44-A4D9-6068CE257DA1}" sibTransId="{2364F513-29E2-45DB-89E5-847C1A3E8A24}"/>
    <dgm:cxn modelId="{EE5264E7-4A59-47C1-89DB-830383C2EE50}" type="presParOf" srcId="{3ECC55FA-A614-40F4-BF69-5965618F3A26}" destId="{CEC387E9-D0A1-400D-ADA5-831AAA7853D4}" srcOrd="0" destOrd="0" presId="urn:microsoft.com/office/officeart/2009/layout/CircleArrowProcess"/>
    <dgm:cxn modelId="{D41050D2-71DD-4173-AD4F-495CD0693A96}" type="presParOf" srcId="{CEC387E9-D0A1-400D-ADA5-831AAA7853D4}" destId="{AFF8BBC9-50A1-4FD6-8BE6-B4761165D631}" srcOrd="0" destOrd="0" presId="urn:microsoft.com/office/officeart/2009/layout/CircleArrowProcess"/>
    <dgm:cxn modelId="{DA276A18-6163-410A-9DB5-0F7EDA87C4D7}" type="presParOf" srcId="{3ECC55FA-A614-40F4-BF69-5965618F3A26}" destId="{458F4CC1-B7DE-437B-8FC9-7763A11DD41C}" srcOrd="1" destOrd="0" presId="urn:microsoft.com/office/officeart/2009/layout/CircleArrowProcess"/>
    <dgm:cxn modelId="{A5CEB9C6-F60C-47C5-8849-5D345B681ACE}" type="presParOf" srcId="{3ECC55FA-A614-40F4-BF69-5965618F3A26}" destId="{01EA0117-27F2-4B92-9A83-711EEF92CD56}" srcOrd="2" destOrd="0" presId="urn:microsoft.com/office/officeart/2009/layout/CircleArrowProcess"/>
    <dgm:cxn modelId="{713C941F-7C7E-449C-8D93-C8811DD97018}" type="presParOf" srcId="{01EA0117-27F2-4B92-9A83-711EEF92CD56}" destId="{A39EDF47-6C2F-4B1E-BD5C-2B35A5FCC7D3}" srcOrd="0" destOrd="0" presId="urn:microsoft.com/office/officeart/2009/layout/CircleArrowProcess"/>
    <dgm:cxn modelId="{1B2256EF-0BE0-4F39-A12E-2B85FE4C632E}" type="presParOf" srcId="{3ECC55FA-A614-40F4-BF69-5965618F3A26}" destId="{DE5C5D1D-2C09-49AB-BB54-AD9B723F929C}" srcOrd="3" destOrd="0" presId="urn:microsoft.com/office/officeart/2009/layout/CircleArrowProcess"/>
    <dgm:cxn modelId="{23EA5938-4C66-46D2-8FE0-AA41E1F002A3}" type="presParOf" srcId="{3ECC55FA-A614-40F4-BF69-5965618F3A26}" destId="{F94CE968-DE83-4E6C-AEC7-BF9CD921D5B2}" srcOrd="4" destOrd="0" presId="urn:microsoft.com/office/officeart/2009/layout/CircleArrowProcess"/>
    <dgm:cxn modelId="{604A3481-46A0-43B9-B885-2B2A2CC1B208}" type="presParOf" srcId="{F94CE968-DE83-4E6C-AEC7-BF9CD921D5B2}" destId="{DA33C336-3382-4CF0-984A-DA8491C821DD}" srcOrd="0" destOrd="0" presId="urn:microsoft.com/office/officeart/2009/layout/CircleArrowProcess"/>
    <dgm:cxn modelId="{15F67DF1-B593-4F9F-8E7A-AD41C0D6D43C}" type="presParOf" srcId="{3ECC55FA-A614-40F4-BF69-5965618F3A26}" destId="{DBA1B25B-CAB9-4393-A0B3-23611EE7EF70}" srcOrd="5" destOrd="0" presId="urn:microsoft.com/office/officeart/2009/layout/CircleArrowProcess"/>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D82193B-7AF5-4C85-96BA-08BF6505B759}" type="doc">
      <dgm:prSet loTypeId="urn:microsoft.com/office/officeart/2005/8/layout/funnel1" loCatId="relationship" qsTypeId="urn:microsoft.com/office/officeart/2005/8/quickstyle/3d2" qsCatId="3D" csTypeId="urn:microsoft.com/office/officeart/2005/8/colors/accent0_3" csCatId="mainScheme" phldr="1"/>
      <dgm:spPr/>
      <dgm:t>
        <a:bodyPr/>
        <a:lstStyle/>
        <a:p>
          <a:endParaRPr lang="en-US"/>
        </a:p>
      </dgm:t>
    </dgm:pt>
    <dgm:pt modelId="{0DB0AE55-960D-43B3-890A-33763D0C17ED}">
      <dgm:prSet phldrT="[Text]"/>
      <dgm:spPr/>
      <dgm:t>
        <a:bodyPr/>
        <a:lstStyle/>
        <a:p>
          <a:r>
            <a:rPr lang="en-US" dirty="0"/>
            <a:t>Season of the year</a:t>
          </a:r>
        </a:p>
      </dgm:t>
    </dgm:pt>
    <dgm:pt modelId="{181A5406-1B14-470E-8FCE-D8507A016B03}" type="parTrans" cxnId="{1BBD9FBE-C2E8-4F7C-A6AD-EC35BCD06729}">
      <dgm:prSet/>
      <dgm:spPr/>
      <dgm:t>
        <a:bodyPr/>
        <a:lstStyle/>
        <a:p>
          <a:endParaRPr lang="en-US"/>
        </a:p>
      </dgm:t>
    </dgm:pt>
    <dgm:pt modelId="{966D024D-0235-4199-B4CF-DACCF8B62E2B}" type="sibTrans" cxnId="{1BBD9FBE-C2E8-4F7C-A6AD-EC35BCD06729}">
      <dgm:prSet/>
      <dgm:spPr/>
      <dgm:t>
        <a:bodyPr/>
        <a:lstStyle/>
        <a:p>
          <a:endParaRPr lang="en-US"/>
        </a:p>
      </dgm:t>
    </dgm:pt>
    <dgm:pt modelId="{1207258E-81CB-440D-8F61-9184354A3478}">
      <dgm:prSet phldrT="[Text]"/>
      <dgm:spPr/>
      <dgm:t>
        <a:bodyPr/>
        <a:lstStyle/>
        <a:p>
          <a:r>
            <a:rPr lang="en-US" dirty="0"/>
            <a:t>River size</a:t>
          </a:r>
        </a:p>
      </dgm:t>
    </dgm:pt>
    <dgm:pt modelId="{8588F35B-22EC-4AAD-9C05-D457EF861977}" type="parTrans" cxnId="{2C4DC146-FD23-4318-A290-683AB78895AD}">
      <dgm:prSet/>
      <dgm:spPr/>
      <dgm:t>
        <a:bodyPr/>
        <a:lstStyle/>
        <a:p>
          <a:endParaRPr lang="en-US"/>
        </a:p>
      </dgm:t>
    </dgm:pt>
    <dgm:pt modelId="{4C9D93E2-25C4-406E-9325-BDB9A336198D}" type="sibTrans" cxnId="{2C4DC146-FD23-4318-A290-683AB78895AD}">
      <dgm:prSet/>
      <dgm:spPr/>
      <dgm:t>
        <a:bodyPr/>
        <a:lstStyle/>
        <a:p>
          <a:endParaRPr lang="en-US"/>
        </a:p>
      </dgm:t>
    </dgm:pt>
    <dgm:pt modelId="{2B262CDD-3959-4240-9E4E-DAD088650B45}">
      <dgm:prSet phldrT="[Text]"/>
      <dgm:spPr/>
      <dgm:t>
        <a:bodyPr/>
        <a:lstStyle/>
        <a:p>
          <a:r>
            <a:rPr lang="en-US" dirty="0"/>
            <a:t>River Speed</a:t>
          </a:r>
        </a:p>
      </dgm:t>
    </dgm:pt>
    <dgm:pt modelId="{AD000911-2202-4473-82E2-55F216E60F7B}" type="parTrans" cxnId="{8F2A151C-439B-4540-9572-8CF370F2189B}">
      <dgm:prSet/>
      <dgm:spPr/>
      <dgm:t>
        <a:bodyPr/>
        <a:lstStyle/>
        <a:p>
          <a:endParaRPr lang="en-US"/>
        </a:p>
      </dgm:t>
    </dgm:pt>
    <dgm:pt modelId="{45504AED-F1E8-4AEB-9AB5-A9DDA115AEE4}" type="sibTrans" cxnId="{8F2A151C-439B-4540-9572-8CF370F2189B}">
      <dgm:prSet/>
      <dgm:spPr/>
      <dgm:t>
        <a:bodyPr/>
        <a:lstStyle/>
        <a:p>
          <a:endParaRPr lang="en-US"/>
        </a:p>
      </dgm:t>
    </dgm:pt>
    <dgm:pt modelId="{165D2984-A8B7-49F1-A0A8-74D0AEB32069}">
      <dgm:prSet phldrT="[Text]"/>
      <dgm:spPr/>
      <dgm:t>
        <a:bodyPr/>
        <a:lstStyle/>
        <a:p>
          <a:r>
            <a:rPr lang="en-US" dirty="0"/>
            <a:t>Frequency of seven harmful algae</a:t>
          </a:r>
        </a:p>
      </dgm:t>
    </dgm:pt>
    <dgm:pt modelId="{B95C7FC2-536F-49E3-80DD-4F7914AE426C}" type="parTrans" cxnId="{743BD242-F092-4383-9C33-355B9171B65C}">
      <dgm:prSet/>
      <dgm:spPr/>
      <dgm:t>
        <a:bodyPr/>
        <a:lstStyle/>
        <a:p>
          <a:endParaRPr lang="en-US"/>
        </a:p>
      </dgm:t>
    </dgm:pt>
    <dgm:pt modelId="{7E4F886E-C401-401B-AC69-60978BDA1EB7}" type="sibTrans" cxnId="{743BD242-F092-4383-9C33-355B9171B65C}">
      <dgm:prSet/>
      <dgm:spPr/>
      <dgm:t>
        <a:bodyPr/>
        <a:lstStyle/>
        <a:p>
          <a:endParaRPr lang="en-US"/>
        </a:p>
      </dgm:t>
    </dgm:pt>
    <dgm:pt modelId="{D122E0B7-03EE-4859-A6E3-176AA0830526}" type="pres">
      <dgm:prSet presAssocID="{ED82193B-7AF5-4C85-96BA-08BF6505B759}" presName="Name0" presStyleCnt="0">
        <dgm:presLayoutVars>
          <dgm:chMax val="4"/>
          <dgm:resizeHandles val="exact"/>
        </dgm:presLayoutVars>
      </dgm:prSet>
      <dgm:spPr/>
      <dgm:t>
        <a:bodyPr/>
        <a:lstStyle/>
        <a:p>
          <a:endParaRPr lang="en-US"/>
        </a:p>
      </dgm:t>
    </dgm:pt>
    <dgm:pt modelId="{4E8A8F36-B31F-4C0E-ADB7-C8011FAA04A2}" type="pres">
      <dgm:prSet presAssocID="{ED82193B-7AF5-4C85-96BA-08BF6505B759}" presName="ellipse" presStyleLbl="trBgShp" presStyleIdx="0" presStyleCnt="1"/>
      <dgm:spPr/>
    </dgm:pt>
    <dgm:pt modelId="{CE0484A6-DE56-4E6A-B1B6-323ACEFE76D3}" type="pres">
      <dgm:prSet presAssocID="{ED82193B-7AF5-4C85-96BA-08BF6505B759}" presName="arrow1" presStyleLbl="fgShp" presStyleIdx="0" presStyleCnt="1"/>
      <dgm:spPr/>
    </dgm:pt>
    <dgm:pt modelId="{9F734FD2-9F36-42B0-AB1E-FA2610679785}" type="pres">
      <dgm:prSet presAssocID="{ED82193B-7AF5-4C85-96BA-08BF6505B759}" presName="rectangle" presStyleLbl="revTx" presStyleIdx="0" presStyleCnt="1">
        <dgm:presLayoutVars>
          <dgm:bulletEnabled val="1"/>
        </dgm:presLayoutVars>
      </dgm:prSet>
      <dgm:spPr/>
      <dgm:t>
        <a:bodyPr/>
        <a:lstStyle/>
        <a:p>
          <a:endParaRPr lang="en-US"/>
        </a:p>
      </dgm:t>
    </dgm:pt>
    <dgm:pt modelId="{EF032916-E082-4CEA-B09B-E26FEFE79770}" type="pres">
      <dgm:prSet presAssocID="{1207258E-81CB-440D-8F61-9184354A3478}" presName="item1" presStyleLbl="node1" presStyleIdx="0" presStyleCnt="3">
        <dgm:presLayoutVars>
          <dgm:bulletEnabled val="1"/>
        </dgm:presLayoutVars>
      </dgm:prSet>
      <dgm:spPr/>
      <dgm:t>
        <a:bodyPr/>
        <a:lstStyle/>
        <a:p>
          <a:endParaRPr lang="en-US"/>
        </a:p>
      </dgm:t>
    </dgm:pt>
    <dgm:pt modelId="{E7C10858-8012-40A6-ADAD-49D1BCE88D97}" type="pres">
      <dgm:prSet presAssocID="{2B262CDD-3959-4240-9E4E-DAD088650B45}" presName="item2" presStyleLbl="node1" presStyleIdx="1" presStyleCnt="3">
        <dgm:presLayoutVars>
          <dgm:bulletEnabled val="1"/>
        </dgm:presLayoutVars>
      </dgm:prSet>
      <dgm:spPr/>
      <dgm:t>
        <a:bodyPr/>
        <a:lstStyle/>
        <a:p>
          <a:endParaRPr lang="en-US"/>
        </a:p>
      </dgm:t>
    </dgm:pt>
    <dgm:pt modelId="{F98E93D1-62B1-4F5E-918F-B46DA27B0121}" type="pres">
      <dgm:prSet presAssocID="{165D2984-A8B7-49F1-A0A8-74D0AEB32069}" presName="item3" presStyleLbl="node1" presStyleIdx="2" presStyleCnt="3">
        <dgm:presLayoutVars>
          <dgm:bulletEnabled val="1"/>
        </dgm:presLayoutVars>
      </dgm:prSet>
      <dgm:spPr/>
      <dgm:t>
        <a:bodyPr/>
        <a:lstStyle/>
        <a:p>
          <a:endParaRPr lang="en-US"/>
        </a:p>
      </dgm:t>
    </dgm:pt>
    <dgm:pt modelId="{6DCB910B-184D-45EE-B03A-A8ADDE30E498}" type="pres">
      <dgm:prSet presAssocID="{ED82193B-7AF5-4C85-96BA-08BF6505B759}" presName="funnel" presStyleLbl="trAlignAcc1" presStyleIdx="0" presStyleCnt="1"/>
      <dgm:spPr/>
    </dgm:pt>
  </dgm:ptLst>
  <dgm:cxnLst>
    <dgm:cxn modelId="{EDFEC0E2-B093-40D3-B599-95230B456E97}" type="presOf" srcId="{2B262CDD-3959-4240-9E4E-DAD088650B45}" destId="{EF032916-E082-4CEA-B09B-E26FEFE79770}" srcOrd="0" destOrd="0" presId="urn:microsoft.com/office/officeart/2005/8/layout/funnel1"/>
    <dgm:cxn modelId="{8F2A151C-439B-4540-9572-8CF370F2189B}" srcId="{ED82193B-7AF5-4C85-96BA-08BF6505B759}" destId="{2B262CDD-3959-4240-9E4E-DAD088650B45}" srcOrd="2" destOrd="0" parTransId="{AD000911-2202-4473-82E2-55F216E60F7B}" sibTransId="{45504AED-F1E8-4AEB-9AB5-A9DDA115AEE4}"/>
    <dgm:cxn modelId="{E7E2FF08-C1F4-42FE-8D7D-4F86D3828C32}" type="presOf" srcId="{0DB0AE55-960D-43B3-890A-33763D0C17ED}" destId="{F98E93D1-62B1-4F5E-918F-B46DA27B0121}" srcOrd="0" destOrd="0" presId="urn:microsoft.com/office/officeart/2005/8/layout/funnel1"/>
    <dgm:cxn modelId="{89698E1B-C970-4315-B8EC-BCBC99564B57}" type="presOf" srcId="{1207258E-81CB-440D-8F61-9184354A3478}" destId="{E7C10858-8012-40A6-ADAD-49D1BCE88D97}" srcOrd="0" destOrd="0" presId="urn:microsoft.com/office/officeart/2005/8/layout/funnel1"/>
    <dgm:cxn modelId="{0B1AC8EC-79C5-4B32-99F1-265FEC370A81}" type="presOf" srcId="{ED82193B-7AF5-4C85-96BA-08BF6505B759}" destId="{D122E0B7-03EE-4859-A6E3-176AA0830526}" srcOrd="0" destOrd="0" presId="urn:microsoft.com/office/officeart/2005/8/layout/funnel1"/>
    <dgm:cxn modelId="{1BBD9FBE-C2E8-4F7C-A6AD-EC35BCD06729}" srcId="{ED82193B-7AF5-4C85-96BA-08BF6505B759}" destId="{0DB0AE55-960D-43B3-890A-33763D0C17ED}" srcOrd="0" destOrd="0" parTransId="{181A5406-1B14-470E-8FCE-D8507A016B03}" sibTransId="{966D024D-0235-4199-B4CF-DACCF8B62E2B}"/>
    <dgm:cxn modelId="{902E38D9-561B-4274-800D-E45BF7F8529D}" type="presOf" srcId="{165D2984-A8B7-49F1-A0A8-74D0AEB32069}" destId="{9F734FD2-9F36-42B0-AB1E-FA2610679785}" srcOrd="0" destOrd="0" presId="urn:microsoft.com/office/officeart/2005/8/layout/funnel1"/>
    <dgm:cxn modelId="{2C4DC146-FD23-4318-A290-683AB78895AD}" srcId="{ED82193B-7AF5-4C85-96BA-08BF6505B759}" destId="{1207258E-81CB-440D-8F61-9184354A3478}" srcOrd="1" destOrd="0" parTransId="{8588F35B-22EC-4AAD-9C05-D457EF861977}" sibTransId="{4C9D93E2-25C4-406E-9325-BDB9A336198D}"/>
    <dgm:cxn modelId="{743BD242-F092-4383-9C33-355B9171B65C}" srcId="{ED82193B-7AF5-4C85-96BA-08BF6505B759}" destId="{165D2984-A8B7-49F1-A0A8-74D0AEB32069}" srcOrd="3" destOrd="0" parTransId="{B95C7FC2-536F-49E3-80DD-4F7914AE426C}" sibTransId="{7E4F886E-C401-401B-AC69-60978BDA1EB7}"/>
    <dgm:cxn modelId="{6650C1EE-1205-4A43-ACA5-2A826A5C6439}" type="presParOf" srcId="{D122E0B7-03EE-4859-A6E3-176AA0830526}" destId="{4E8A8F36-B31F-4C0E-ADB7-C8011FAA04A2}" srcOrd="0" destOrd="0" presId="urn:microsoft.com/office/officeart/2005/8/layout/funnel1"/>
    <dgm:cxn modelId="{E0983A91-5155-4BE4-8271-CC03323C349A}" type="presParOf" srcId="{D122E0B7-03EE-4859-A6E3-176AA0830526}" destId="{CE0484A6-DE56-4E6A-B1B6-323ACEFE76D3}" srcOrd="1" destOrd="0" presId="urn:microsoft.com/office/officeart/2005/8/layout/funnel1"/>
    <dgm:cxn modelId="{423AB7D3-C0F2-4FD0-8B43-D77123757668}" type="presParOf" srcId="{D122E0B7-03EE-4859-A6E3-176AA0830526}" destId="{9F734FD2-9F36-42B0-AB1E-FA2610679785}" srcOrd="2" destOrd="0" presId="urn:microsoft.com/office/officeart/2005/8/layout/funnel1"/>
    <dgm:cxn modelId="{7FD37D95-1D82-4F31-8870-CC3F2A2EF1F8}" type="presParOf" srcId="{D122E0B7-03EE-4859-A6E3-176AA0830526}" destId="{EF032916-E082-4CEA-B09B-E26FEFE79770}" srcOrd="3" destOrd="0" presId="urn:microsoft.com/office/officeart/2005/8/layout/funnel1"/>
    <dgm:cxn modelId="{4BB052CB-9532-459E-830E-C9439AE9B0FC}" type="presParOf" srcId="{D122E0B7-03EE-4859-A6E3-176AA0830526}" destId="{E7C10858-8012-40A6-ADAD-49D1BCE88D97}" srcOrd="4" destOrd="0" presId="urn:microsoft.com/office/officeart/2005/8/layout/funnel1"/>
    <dgm:cxn modelId="{D2380232-4990-4734-BEB8-C754CC6F3D3C}" type="presParOf" srcId="{D122E0B7-03EE-4859-A6E3-176AA0830526}" destId="{F98E93D1-62B1-4F5E-918F-B46DA27B0121}" srcOrd="5" destOrd="0" presId="urn:microsoft.com/office/officeart/2005/8/layout/funnel1"/>
    <dgm:cxn modelId="{5E1FACD4-EB5C-430A-B82A-2F1502FCD2C2}" type="presParOf" srcId="{D122E0B7-03EE-4859-A6E3-176AA0830526}" destId="{6DCB910B-184D-45EE-B03A-A8ADDE30E498}" srcOrd="6" destOrd="0" presId="urn:microsoft.com/office/officeart/2005/8/layout/funne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1B7B97E-7FF0-4B3F-A427-DA380D5AA0D3}" type="doc">
      <dgm:prSet loTypeId="urn:microsoft.com/office/officeart/2005/8/layout/cycle5" loCatId="cycle" qsTypeId="urn:microsoft.com/office/officeart/2005/8/quickstyle/3d1" qsCatId="3D" csTypeId="urn:microsoft.com/office/officeart/2005/8/colors/accent0_1" csCatId="mainScheme" phldr="1"/>
      <dgm:spPr/>
      <dgm:t>
        <a:bodyPr/>
        <a:lstStyle/>
        <a:p>
          <a:endParaRPr lang="en-US"/>
        </a:p>
      </dgm:t>
    </dgm:pt>
    <dgm:pt modelId="{4A1436A2-4591-4DD1-88B6-8380742110C6}">
      <dgm:prSet/>
      <dgm:spPr>
        <a:gradFill rotWithShape="0">
          <a:gsLst>
            <a:gs pos="0">
              <a:schemeClr val="tx1">
                <a:lumMod val="75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dgm:spPr>
      <dgm:t>
        <a:bodyPr/>
        <a:lstStyle/>
        <a:p>
          <a:pPr rtl="0"/>
          <a:r>
            <a:rPr lang="en-US" dirty="0"/>
            <a:t>Background</a:t>
          </a:r>
        </a:p>
      </dgm:t>
    </dgm:pt>
    <dgm:pt modelId="{3EAACBC4-65E7-495F-84E5-F082EC555AB8}" type="parTrans" cxnId="{351620E2-FA8B-42F1-9055-0DA5D29C2E57}">
      <dgm:prSet/>
      <dgm:spPr/>
      <dgm:t>
        <a:bodyPr/>
        <a:lstStyle/>
        <a:p>
          <a:endParaRPr lang="en-US"/>
        </a:p>
      </dgm:t>
    </dgm:pt>
    <dgm:pt modelId="{25C40688-E1F3-4257-B104-CC42886D63E1}" type="sibTrans" cxnId="{351620E2-FA8B-42F1-9055-0DA5D29C2E57}">
      <dgm:prSet/>
      <dgm:spPr/>
      <dgm:t>
        <a:bodyPr/>
        <a:lstStyle/>
        <a:p>
          <a:endParaRPr lang="en-US"/>
        </a:p>
      </dgm:t>
    </dgm:pt>
    <dgm:pt modelId="{CB0B3580-7CF0-41FB-9FD1-66241643B586}">
      <dgm:prSet/>
      <dgm:spPr>
        <a:solidFill>
          <a:schemeClr val="accent3">
            <a:lumMod val="40000"/>
            <a:lumOff val="60000"/>
          </a:schemeClr>
        </a:solidFill>
      </dgm:spPr>
      <dgm:t>
        <a:bodyPr/>
        <a:lstStyle/>
        <a:p>
          <a:pPr rtl="0"/>
          <a:r>
            <a:rPr lang="en-US" dirty="0"/>
            <a:t>Objective</a:t>
          </a:r>
        </a:p>
      </dgm:t>
    </dgm:pt>
    <dgm:pt modelId="{9AAD1836-1EA8-4DF0-AB2B-1B7D18888430}" type="parTrans" cxnId="{1339CFEF-4EFB-42BF-946F-E11506655037}">
      <dgm:prSet/>
      <dgm:spPr/>
      <dgm:t>
        <a:bodyPr/>
        <a:lstStyle/>
        <a:p>
          <a:endParaRPr lang="en-US"/>
        </a:p>
      </dgm:t>
    </dgm:pt>
    <dgm:pt modelId="{B0CE1AF4-5FF6-4D4D-AD72-B1EF5BC12F85}" type="sibTrans" cxnId="{1339CFEF-4EFB-42BF-946F-E11506655037}">
      <dgm:prSet/>
      <dgm:spPr/>
      <dgm:t>
        <a:bodyPr/>
        <a:lstStyle/>
        <a:p>
          <a:endParaRPr lang="en-US"/>
        </a:p>
      </dgm:t>
    </dgm:pt>
    <dgm:pt modelId="{AC7C5643-1E2D-43ED-9EF6-1FF6E43E3A30}">
      <dgm:prSet/>
      <dgm:spPr/>
      <dgm:t>
        <a:bodyPr/>
        <a:lstStyle/>
        <a:p>
          <a:pPr rtl="0"/>
          <a:r>
            <a:rPr lang="en-US" dirty="0"/>
            <a:t>Models Used</a:t>
          </a:r>
        </a:p>
      </dgm:t>
    </dgm:pt>
    <dgm:pt modelId="{EDDB8BE6-99E4-4F24-8C87-7DBC6EB3D381}" type="parTrans" cxnId="{3A0E3CE0-521E-483C-907E-F7E357A0BB6E}">
      <dgm:prSet/>
      <dgm:spPr/>
      <dgm:t>
        <a:bodyPr/>
        <a:lstStyle/>
        <a:p>
          <a:endParaRPr lang="en-US"/>
        </a:p>
      </dgm:t>
    </dgm:pt>
    <dgm:pt modelId="{D00A9118-75B7-4B91-A625-11EA2BE69FBC}" type="sibTrans" cxnId="{3A0E3CE0-521E-483C-907E-F7E357A0BB6E}">
      <dgm:prSet/>
      <dgm:spPr/>
      <dgm:t>
        <a:bodyPr/>
        <a:lstStyle/>
        <a:p>
          <a:endParaRPr lang="en-US"/>
        </a:p>
      </dgm:t>
    </dgm:pt>
    <dgm:pt modelId="{A3B5DFEF-FFEF-4865-9F58-C6755AAA7248}">
      <dgm:prSet/>
      <dgm:spPr/>
      <dgm:t>
        <a:bodyPr/>
        <a:lstStyle/>
        <a:p>
          <a:pPr rtl="0"/>
          <a:r>
            <a:rPr lang="en-US"/>
            <a:t>Training Dataset Analysis</a:t>
          </a:r>
        </a:p>
      </dgm:t>
    </dgm:pt>
    <dgm:pt modelId="{2D07D943-1208-4059-A3E7-837243A91BB0}" type="parTrans" cxnId="{1B5DE4B8-DB5B-47CB-888D-FBF984AA57F5}">
      <dgm:prSet/>
      <dgm:spPr/>
      <dgm:t>
        <a:bodyPr/>
        <a:lstStyle/>
        <a:p>
          <a:endParaRPr lang="en-US"/>
        </a:p>
      </dgm:t>
    </dgm:pt>
    <dgm:pt modelId="{B373D873-C51B-4403-B4A3-66C05EA46498}" type="sibTrans" cxnId="{1B5DE4B8-DB5B-47CB-888D-FBF984AA57F5}">
      <dgm:prSet/>
      <dgm:spPr/>
      <dgm:t>
        <a:bodyPr/>
        <a:lstStyle/>
        <a:p>
          <a:endParaRPr lang="en-US"/>
        </a:p>
      </dgm:t>
    </dgm:pt>
    <dgm:pt modelId="{E9D669D2-FA2A-40A2-87DE-4AE5387EF95D}">
      <dgm:prSet/>
      <dgm:spPr/>
      <dgm:t>
        <a:bodyPr/>
        <a:lstStyle/>
        <a:p>
          <a:pPr rtl="0"/>
          <a:r>
            <a:rPr lang="en-US" dirty="0"/>
            <a:t>Model Analysis</a:t>
          </a:r>
        </a:p>
      </dgm:t>
    </dgm:pt>
    <dgm:pt modelId="{352C6F32-A79D-4AAD-BD3E-5B03837E8007}" type="parTrans" cxnId="{A0BAB3BB-050C-438F-99DF-9588039B9B2D}">
      <dgm:prSet/>
      <dgm:spPr/>
      <dgm:t>
        <a:bodyPr/>
        <a:lstStyle/>
        <a:p>
          <a:endParaRPr lang="en-US"/>
        </a:p>
      </dgm:t>
    </dgm:pt>
    <dgm:pt modelId="{46FD4BA7-28F4-48BF-8325-6F757BE4E0A5}" type="sibTrans" cxnId="{A0BAB3BB-050C-438F-99DF-9588039B9B2D}">
      <dgm:prSet/>
      <dgm:spPr/>
      <dgm:t>
        <a:bodyPr/>
        <a:lstStyle/>
        <a:p>
          <a:endParaRPr lang="en-US"/>
        </a:p>
      </dgm:t>
    </dgm:pt>
    <dgm:pt modelId="{9E3C647E-D25A-4370-91F8-9E9F22D38737}">
      <dgm:prSet/>
      <dgm:spPr/>
      <dgm:t>
        <a:bodyPr/>
        <a:lstStyle/>
        <a:p>
          <a:pPr rtl="0"/>
          <a:r>
            <a:rPr lang="en-US" dirty="0"/>
            <a:t>Conclusion</a:t>
          </a:r>
        </a:p>
      </dgm:t>
    </dgm:pt>
    <dgm:pt modelId="{2DB9DAEE-2643-4BB7-86DC-9B7B70773B8B}" type="parTrans" cxnId="{26B9E1BA-B138-4CE9-A1CF-458B1CC2886A}">
      <dgm:prSet/>
      <dgm:spPr/>
      <dgm:t>
        <a:bodyPr/>
        <a:lstStyle/>
        <a:p>
          <a:endParaRPr lang="en-US"/>
        </a:p>
      </dgm:t>
    </dgm:pt>
    <dgm:pt modelId="{C672AC53-53EA-4DC9-9042-D2AD21B8A354}" type="sibTrans" cxnId="{26B9E1BA-B138-4CE9-A1CF-458B1CC2886A}">
      <dgm:prSet/>
      <dgm:spPr/>
      <dgm:t>
        <a:bodyPr/>
        <a:lstStyle/>
        <a:p>
          <a:endParaRPr lang="en-US"/>
        </a:p>
      </dgm:t>
    </dgm:pt>
    <dgm:pt modelId="{D8371223-7204-4F3B-8D43-8A501ED6C1AB}">
      <dgm:prSet/>
      <dgm:spPr/>
      <dgm:t>
        <a:bodyPr/>
        <a:lstStyle/>
        <a:p>
          <a:pPr rtl="0"/>
          <a:r>
            <a:rPr lang="en-US"/>
            <a:t>Dataset</a:t>
          </a:r>
          <a:endParaRPr lang="en-US" dirty="0"/>
        </a:p>
      </dgm:t>
    </dgm:pt>
    <dgm:pt modelId="{87B2A662-D2D8-4BBE-924B-AC82978F50FE}" type="sibTrans" cxnId="{232B9873-9C45-4A0E-97C6-7D4FEB925BD9}">
      <dgm:prSet/>
      <dgm:spPr/>
      <dgm:t>
        <a:bodyPr/>
        <a:lstStyle/>
        <a:p>
          <a:endParaRPr lang="en-US"/>
        </a:p>
      </dgm:t>
    </dgm:pt>
    <dgm:pt modelId="{094779C2-5D55-4826-B895-058F734C4911}" type="parTrans" cxnId="{232B9873-9C45-4A0E-97C6-7D4FEB925BD9}">
      <dgm:prSet/>
      <dgm:spPr/>
      <dgm:t>
        <a:bodyPr/>
        <a:lstStyle/>
        <a:p>
          <a:endParaRPr lang="en-US"/>
        </a:p>
      </dgm:t>
    </dgm:pt>
    <dgm:pt modelId="{5CFCA506-1890-4ABB-BA5C-06ECECE0443F}" type="pres">
      <dgm:prSet presAssocID="{51B7B97E-7FF0-4B3F-A427-DA380D5AA0D3}" presName="cycle" presStyleCnt="0">
        <dgm:presLayoutVars>
          <dgm:dir/>
          <dgm:resizeHandles val="exact"/>
        </dgm:presLayoutVars>
      </dgm:prSet>
      <dgm:spPr/>
      <dgm:t>
        <a:bodyPr/>
        <a:lstStyle/>
        <a:p>
          <a:endParaRPr lang="en-US"/>
        </a:p>
      </dgm:t>
    </dgm:pt>
    <dgm:pt modelId="{652ED74F-C458-4D84-8925-BE7C74321B22}" type="pres">
      <dgm:prSet presAssocID="{4A1436A2-4591-4DD1-88B6-8380742110C6}" presName="node" presStyleLbl="node1" presStyleIdx="0" presStyleCnt="7">
        <dgm:presLayoutVars>
          <dgm:bulletEnabled val="1"/>
        </dgm:presLayoutVars>
      </dgm:prSet>
      <dgm:spPr/>
      <dgm:t>
        <a:bodyPr/>
        <a:lstStyle/>
        <a:p>
          <a:endParaRPr lang="en-US"/>
        </a:p>
      </dgm:t>
    </dgm:pt>
    <dgm:pt modelId="{4E9DBB19-2384-4BFC-807E-24AC6045E92F}" type="pres">
      <dgm:prSet presAssocID="{4A1436A2-4591-4DD1-88B6-8380742110C6}" presName="spNode" presStyleCnt="0"/>
      <dgm:spPr/>
    </dgm:pt>
    <dgm:pt modelId="{C76A0AB5-2179-4CBA-8C1A-BF91B5F8E1C3}" type="pres">
      <dgm:prSet presAssocID="{25C40688-E1F3-4257-B104-CC42886D63E1}" presName="sibTrans" presStyleLbl="sibTrans1D1" presStyleIdx="0" presStyleCnt="7"/>
      <dgm:spPr/>
      <dgm:t>
        <a:bodyPr/>
        <a:lstStyle/>
        <a:p>
          <a:endParaRPr lang="en-US"/>
        </a:p>
      </dgm:t>
    </dgm:pt>
    <dgm:pt modelId="{EC852970-C14D-4281-9B85-B1E0E54BF8FA}" type="pres">
      <dgm:prSet presAssocID="{CB0B3580-7CF0-41FB-9FD1-66241643B586}" presName="node" presStyleLbl="node1" presStyleIdx="1" presStyleCnt="7">
        <dgm:presLayoutVars>
          <dgm:bulletEnabled val="1"/>
        </dgm:presLayoutVars>
      </dgm:prSet>
      <dgm:spPr/>
      <dgm:t>
        <a:bodyPr/>
        <a:lstStyle/>
        <a:p>
          <a:endParaRPr lang="en-US"/>
        </a:p>
      </dgm:t>
    </dgm:pt>
    <dgm:pt modelId="{F071454F-FDBC-46B3-A7B7-594F9E155B79}" type="pres">
      <dgm:prSet presAssocID="{CB0B3580-7CF0-41FB-9FD1-66241643B586}" presName="spNode" presStyleCnt="0"/>
      <dgm:spPr/>
    </dgm:pt>
    <dgm:pt modelId="{08876939-9771-43D7-8840-A271777129B6}" type="pres">
      <dgm:prSet presAssocID="{B0CE1AF4-5FF6-4D4D-AD72-B1EF5BC12F85}" presName="sibTrans" presStyleLbl="sibTrans1D1" presStyleIdx="1" presStyleCnt="7"/>
      <dgm:spPr/>
      <dgm:t>
        <a:bodyPr/>
        <a:lstStyle/>
        <a:p>
          <a:endParaRPr lang="en-US"/>
        </a:p>
      </dgm:t>
    </dgm:pt>
    <dgm:pt modelId="{DF629074-3A27-4A5F-806C-A6C665227C63}" type="pres">
      <dgm:prSet presAssocID="{D8371223-7204-4F3B-8D43-8A501ED6C1AB}" presName="node" presStyleLbl="node1" presStyleIdx="2" presStyleCnt="7">
        <dgm:presLayoutVars>
          <dgm:bulletEnabled val="1"/>
        </dgm:presLayoutVars>
      </dgm:prSet>
      <dgm:spPr/>
      <dgm:t>
        <a:bodyPr/>
        <a:lstStyle/>
        <a:p>
          <a:endParaRPr lang="en-US"/>
        </a:p>
      </dgm:t>
    </dgm:pt>
    <dgm:pt modelId="{61CC7CC1-71E4-46EB-8FB9-050ED1E16852}" type="pres">
      <dgm:prSet presAssocID="{D8371223-7204-4F3B-8D43-8A501ED6C1AB}" presName="spNode" presStyleCnt="0"/>
      <dgm:spPr/>
    </dgm:pt>
    <dgm:pt modelId="{5F1999ED-D11F-442C-B06C-B1590224AC21}" type="pres">
      <dgm:prSet presAssocID="{87B2A662-D2D8-4BBE-924B-AC82978F50FE}" presName="sibTrans" presStyleLbl="sibTrans1D1" presStyleIdx="2" presStyleCnt="7"/>
      <dgm:spPr/>
      <dgm:t>
        <a:bodyPr/>
        <a:lstStyle/>
        <a:p>
          <a:endParaRPr lang="en-US"/>
        </a:p>
      </dgm:t>
    </dgm:pt>
    <dgm:pt modelId="{D7C87F86-129B-4B1A-9BC1-7B581714F418}" type="pres">
      <dgm:prSet presAssocID="{AC7C5643-1E2D-43ED-9EF6-1FF6E43E3A30}" presName="node" presStyleLbl="node1" presStyleIdx="3" presStyleCnt="7">
        <dgm:presLayoutVars>
          <dgm:bulletEnabled val="1"/>
        </dgm:presLayoutVars>
      </dgm:prSet>
      <dgm:spPr/>
      <dgm:t>
        <a:bodyPr/>
        <a:lstStyle/>
        <a:p>
          <a:endParaRPr lang="en-US"/>
        </a:p>
      </dgm:t>
    </dgm:pt>
    <dgm:pt modelId="{75ECE46D-7917-4F38-A1FE-88BFE248F0D7}" type="pres">
      <dgm:prSet presAssocID="{AC7C5643-1E2D-43ED-9EF6-1FF6E43E3A30}" presName="spNode" presStyleCnt="0"/>
      <dgm:spPr/>
    </dgm:pt>
    <dgm:pt modelId="{B6EAC115-8EE5-4445-8E67-544684074009}" type="pres">
      <dgm:prSet presAssocID="{D00A9118-75B7-4B91-A625-11EA2BE69FBC}" presName="sibTrans" presStyleLbl="sibTrans1D1" presStyleIdx="3" presStyleCnt="7"/>
      <dgm:spPr/>
      <dgm:t>
        <a:bodyPr/>
        <a:lstStyle/>
        <a:p>
          <a:endParaRPr lang="en-US"/>
        </a:p>
      </dgm:t>
    </dgm:pt>
    <dgm:pt modelId="{A4C81296-43D7-4DBD-8587-6441D9807DEE}" type="pres">
      <dgm:prSet presAssocID="{A3B5DFEF-FFEF-4865-9F58-C6755AAA7248}" presName="node" presStyleLbl="node1" presStyleIdx="4" presStyleCnt="7">
        <dgm:presLayoutVars>
          <dgm:bulletEnabled val="1"/>
        </dgm:presLayoutVars>
      </dgm:prSet>
      <dgm:spPr/>
      <dgm:t>
        <a:bodyPr/>
        <a:lstStyle/>
        <a:p>
          <a:endParaRPr lang="en-US"/>
        </a:p>
      </dgm:t>
    </dgm:pt>
    <dgm:pt modelId="{3B563E06-5262-43C8-864D-1E951677B775}" type="pres">
      <dgm:prSet presAssocID="{A3B5DFEF-FFEF-4865-9F58-C6755AAA7248}" presName="spNode" presStyleCnt="0"/>
      <dgm:spPr/>
    </dgm:pt>
    <dgm:pt modelId="{BCEF34FC-6717-4980-8C74-14A9655258A8}" type="pres">
      <dgm:prSet presAssocID="{B373D873-C51B-4403-B4A3-66C05EA46498}" presName="sibTrans" presStyleLbl="sibTrans1D1" presStyleIdx="4" presStyleCnt="7"/>
      <dgm:spPr/>
      <dgm:t>
        <a:bodyPr/>
        <a:lstStyle/>
        <a:p>
          <a:endParaRPr lang="en-US"/>
        </a:p>
      </dgm:t>
    </dgm:pt>
    <dgm:pt modelId="{E49232A2-0CE4-4F5A-9494-983FF10F4B6C}" type="pres">
      <dgm:prSet presAssocID="{E9D669D2-FA2A-40A2-87DE-4AE5387EF95D}" presName="node" presStyleLbl="node1" presStyleIdx="5" presStyleCnt="7">
        <dgm:presLayoutVars>
          <dgm:bulletEnabled val="1"/>
        </dgm:presLayoutVars>
      </dgm:prSet>
      <dgm:spPr/>
      <dgm:t>
        <a:bodyPr/>
        <a:lstStyle/>
        <a:p>
          <a:endParaRPr lang="en-US"/>
        </a:p>
      </dgm:t>
    </dgm:pt>
    <dgm:pt modelId="{7C41B642-F73A-4478-A5A3-37508A6CAB38}" type="pres">
      <dgm:prSet presAssocID="{E9D669D2-FA2A-40A2-87DE-4AE5387EF95D}" presName="spNode" presStyleCnt="0"/>
      <dgm:spPr/>
    </dgm:pt>
    <dgm:pt modelId="{EFE3DBD5-F50F-4C0A-B154-A6FFDC44A4E2}" type="pres">
      <dgm:prSet presAssocID="{46FD4BA7-28F4-48BF-8325-6F757BE4E0A5}" presName="sibTrans" presStyleLbl="sibTrans1D1" presStyleIdx="5" presStyleCnt="7"/>
      <dgm:spPr/>
      <dgm:t>
        <a:bodyPr/>
        <a:lstStyle/>
        <a:p>
          <a:endParaRPr lang="en-US"/>
        </a:p>
      </dgm:t>
    </dgm:pt>
    <dgm:pt modelId="{5A9F5502-D5E9-4327-A60F-958058D9967E}" type="pres">
      <dgm:prSet presAssocID="{9E3C647E-D25A-4370-91F8-9E9F22D38737}" presName="node" presStyleLbl="node1" presStyleIdx="6" presStyleCnt="7">
        <dgm:presLayoutVars>
          <dgm:bulletEnabled val="1"/>
        </dgm:presLayoutVars>
      </dgm:prSet>
      <dgm:spPr/>
      <dgm:t>
        <a:bodyPr/>
        <a:lstStyle/>
        <a:p>
          <a:endParaRPr lang="en-US"/>
        </a:p>
      </dgm:t>
    </dgm:pt>
    <dgm:pt modelId="{5D2FDDA7-FDDE-4339-8F6E-556F96A7D7FF}" type="pres">
      <dgm:prSet presAssocID="{9E3C647E-D25A-4370-91F8-9E9F22D38737}" presName="spNode" presStyleCnt="0"/>
      <dgm:spPr/>
    </dgm:pt>
    <dgm:pt modelId="{083426D6-4878-45EC-A84D-14167A0E4DFC}" type="pres">
      <dgm:prSet presAssocID="{C672AC53-53EA-4DC9-9042-D2AD21B8A354}" presName="sibTrans" presStyleLbl="sibTrans1D1" presStyleIdx="6" presStyleCnt="7"/>
      <dgm:spPr/>
      <dgm:t>
        <a:bodyPr/>
        <a:lstStyle/>
        <a:p>
          <a:endParaRPr lang="en-US"/>
        </a:p>
      </dgm:t>
    </dgm:pt>
  </dgm:ptLst>
  <dgm:cxnLst>
    <dgm:cxn modelId="{26B9E1BA-B138-4CE9-A1CF-458B1CC2886A}" srcId="{51B7B97E-7FF0-4B3F-A427-DA380D5AA0D3}" destId="{9E3C647E-D25A-4370-91F8-9E9F22D38737}" srcOrd="6" destOrd="0" parTransId="{2DB9DAEE-2643-4BB7-86DC-9B7B70773B8B}" sibTransId="{C672AC53-53EA-4DC9-9042-D2AD21B8A354}"/>
    <dgm:cxn modelId="{5823450F-C534-4F59-BC1B-D219929D1280}" type="presOf" srcId="{87B2A662-D2D8-4BBE-924B-AC82978F50FE}" destId="{5F1999ED-D11F-442C-B06C-B1590224AC21}" srcOrd="0" destOrd="0" presId="urn:microsoft.com/office/officeart/2005/8/layout/cycle5"/>
    <dgm:cxn modelId="{232B9873-9C45-4A0E-97C6-7D4FEB925BD9}" srcId="{51B7B97E-7FF0-4B3F-A427-DA380D5AA0D3}" destId="{D8371223-7204-4F3B-8D43-8A501ED6C1AB}" srcOrd="2" destOrd="0" parTransId="{094779C2-5D55-4826-B895-058F734C4911}" sibTransId="{87B2A662-D2D8-4BBE-924B-AC82978F50FE}"/>
    <dgm:cxn modelId="{B5C2817A-A247-4BB0-A7C9-7C2E7EB3C401}" type="presOf" srcId="{51B7B97E-7FF0-4B3F-A427-DA380D5AA0D3}" destId="{5CFCA506-1890-4ABB-BA5C-06ECECE0443F}" srcOrd="0" destOrd="0" presId="urn:microsoft.com/office/officeart/2005/8/layout/cycle5"/>
    <dgm:cxn modelId="{135B6E12-75D5-4BAA-BD13-D2D829CA2ACB}" type="presOf" srcId="{E9D669D2-FA2A-40A2-87DE-4AE5387EF95D}" destId="{E49232A2-0CE4-4F5A-9494-983FF10F4B6C}" srcOrd="0" destOrd="0" presId="urn:microsoft.com/office/officeart/2005/8/layout/cycle5"/>
    <dgm:cxn modelId="{1B5DE4B8-DB5B-47CB-888D-FBF984AA57F5}" srcId="{51B7B97E-7FF0-4B3F-A427-DA380D5AA0D3}" destId="{A3B5DFEF-FFEF-4865-9F58-C6755AAA7248}" srcOrd="4" destOrd="0" parTransId="{2D07D943-1208-4059-A3E7-837243A91BB0}" sibTransId="{B373D873-C51B-4403-B4A3-66C05EA46498}"/>
    <dgm:cxn modelId="{CDE41B18-799D-49CF-8360-9C0C34D40396}" type="presOf" srcId="{25C40688-E1F3-4257-B104-CC42886D63E1}" destId="{C76A0AB5-2179-4CBA-8C1A-BF91B5F8E1C3}" srcOrd="0" destOrd="0" presId="urn:microsoft.com/office/officeart/2005/8/layout/cycle5"/>
    <dgm:cxn modelId="{0E761733-38BB-4ABD-9602-3B48C539C14A}" type="presOf" srcId="{46FD4BA7-28F4-48BF-8325-6F757BE4E0A5}" destId="{EFE3DBD5-F50F-4C0A-B154-A6FFDC44A4E2}" srcOrd="0" destOrd="0" presId="urn:microsoft.com/office/officeart/2005/8/layout/cycle5"/>
    <dgm:cxn modelId="{25A4EF63-B21C-4219-BF30-31395E6D53D6}" type="presOf" srcId="{AC7C5643-1E2D-43ED-9EF6-1FF6E43E3A30}" destId="{D7C87F86-129B-4B1A-9BC1-7B581714F418}" srcOrd="0" destOrd="0" presId="urn:microsoft.com/office/officeart/2005/8/layout/cycle5"/>
    <dgm:cxn modelId="{A0BAB3BB-050C-438F-99DF-9588039B9B2D}" srcId="{51B7B97E-7FF0-4B3F-A427-DA380D5AA0D3}" destId="{E9D669D2-FA2A-40A2-87DE-4AE5387EF95D}" srcOrd="5" destOrd="0" parTransId="{352C6F32-A79D-4AAD-BD3E-5B03837E8007}" sibTransId="{46FD4BA7-28F4-48BF-8325-6F757BE4E0A5}"/>
    <dgm:cxn modelId="{BB0F8E46-F2E0-40B4-AC07-54A1DAAF31E8}" type="presOf" srcId="{B0CE1AF4-5FF6-4D4D-AD72-B1EF5BC12F85}" destId="{08876939-9771-43D7-8840-A271777129B6}" srcOrd="0" destOrd="0" presId="urn:microsoft.com/office/officeart/2005/8/layout/cycle5"/>
    <dgm:cxn modelId="{F683C796-51E9-41E5-95F1-3AAF66ED5663}" type="presOf" srcId="{D00A9118-75B7-4B91-A625-11EA2BE69FBC}" destId="{B6EAC115-8EE5-4445-8E67-544684074009}" srcOrd="0" destOrd="0" presId="urn:microsoft.com/office/officeart/2005/8/layout/cycle5"/>
    <dgm:cxn modelId="{1339CFEF-4EFB-42BF-946F-E11506655037}" srcId="{51B7B97E-7FF0-4B3F-A427-DA380D5AA0D3}" destId="{CB0B3580-7CF0-41FB-9FD1-66241643B586}" srcOrd="1" destOrd="0" parTransId="{9AAD1836-1EA8-4DF0-AB2B-1B7D18888430}" sibTransId="{B0CE1AF4-5FF6-4D4D-AD72-B1EF5BC12F85}"/>
    <dgm:cxn modelId="{5BF8579B-F196-4C80-8276-E0D12B627976}" type="presOf" srcId="{D8371223-7204-4F3B-8D43-8A501ED6C1AB}" destId="{DF629074-3A27-4A5F-806C-A6C665227C63}" srcOrd="0" destOrd="0" presId="urn:microsoft.com/office/officeart/2005/8/layout/cycle5"/>
    <dgm:cxn modelId="{AF24659E-FDED-40CB-A45E-7F79B54C9481}" type="presOf" srcId="{B373D873-C51B-4403-B4A3-66C05EA46498}" destId="{BCEF34FC-6717-4980-8C74-14A9655258A8}" srcOrd="0" destOrd="0" presId="urn:microsoft.com/office/officeart/2005/8/layout/cycle5"/>
    <dgm:cxn modelId="{805EF994-76D6-4EAE-B09F-A1D807C10DBF}" type="presOf" srcId="{C672AC53-53EA-4DC9-9042-D2AD21B8A354}" destId="{083426D6-4878-45EC-A84D-14167A0E4DFC}" srcOrd="0" destOrd="0" presId="urn:microsoft.com/office/officeart/2005/8/layout/cycle5"/>
    <dgm:cxn modelId="{EB800D60-922D-41A1-9228-EF52FCA3ABBE}" type="presOf" srcId="{CB0B3580-7CF0-41FB-9FD1-66241643B586}" destId="{EC852970-C14D-4281-9B85-B1E0E54BF8FA}" srcOrd="0" destOrd="0" presId="urn:microsoft.com/office/officeart/2005/8/layout/cycle5"/>
    <dgm:cxn modelId="{92B77BF6-AE79-4A84-AE43-BAE23FF46736}" type="presOf" srcId="{4A1436A2-4591-4DD1-88B6-8380742110C6}" destId="{652ED74F-C458-4D84-8925-BE7C74321B22}" srcOrd="0" destOrd="0" presId="urn:microsoft.com/office/officeart/2005/8/layout/cycle5"/>
    <dgm:cxn modelId="{3A0E3CE0-521E-483C-907E-F7E357A0BB6E}" srcId="{51B7B97E-7FF0-4B3F-A427-DA380D5AA0D3}" destId="{AC7C5643-1E2D-43ED-9EF6-1FF6E43E3A30}" srcOrd="3" destOrd="0" parTransId="{EDDB8BE6-99E4-4F24-8C87-7DBC6EB3D381}" sibTransId="{D00A9118-75B7-4B91-A625-11EA2BE69FBC}"/>
    <dgm:cxn modelId="{351620E2-FA8B-42F1-9055-0DA5D29C2E57}" srcId="{51B7B97E-7FF0-4B3F-A427-DA380D5AA0D3}" destId="{4A1436A2-4591-4DD1-88B6-8380742110C6}" srcOrd="0" destOrd="0" parTransId="{3EAACBC4-65E7-495F-84E5-F082EC555AB8}" sibTransId="{25C40688-E1F3-4257-B104-CC42886D63E1}"/>
    <dgm:cxn modelId="{B6287268-1DDD-444E-8B1B-26BF83BFC345}" type="presOf" srcId="{A3B5DFEF-FFEF-4865-9F58-C6755AAA7248}" destId="{A4C81296-43D7-4DBD-8587-6441D9807DEE}" srcOrd="0" destOrd="0" presId="urn:microsoft.com/office/officeart/2005/8/layout/cycle5"/>
    <dgm:cxn modelId="{0FA21FDD-CF6A-4EDF-AD59-BA9CF25C7B9F}" type="presOf" srcId="{9E3C647E-D25A-4370-91F8-9E9F22D38737}" destId="{5A9F5502-D5E9-4327-A60F-958058D9967E}" srcOrd="0" destOrd="0" presId="urn:microsoft.com/office/officeart/2005/8/layout/cycle5"/>
    <dgm:cxn modelId="{0714CFDC-FDA7-4CD6-B8C3-3FBC2E955B3C}" type="presParOf" srcId="{5CFCA506-1890-4ABB-BA5C-06ECECE0443F}" destId="{652ED74F-C458-4D84-8925-BE7C74321B22}" srcOrd="0" destOrd="0" presId="urn:microsoft.com/office/officeart/2005/8/layout/cycle5"/>
    <dgm:cxn modelId="{964C00CE-67F4-4084-908D-15A3736C345E}" type="presParOf" srcId="{5CFCA506-1890-4ABB-BA5C-06ECECE0443F}" destId="{4E9DBB19-2384-4BFC-807E-24AC6045E92F}" srcOrd="1" destOrd="0" presId="urn:microsoft.com/office/officeart/2005/8/layout/cycle5"/>
    <dgm:cxn modelId="{029E5107-7C29-4C66-8162-88DD0D0826C9}" type="presParOf" srcId="{5CFCA506-1890-4ABB-BA5C-06ECECE0443F}" destId="{C76A0AB5-2179-4CBA-8C1A-BF91B5F8E1C3}" srcOrd="2" destOrd="0" presId="urn:microsoft.com/office/officeart/2005/8/layout/cycle5"/>
    <dgm:cxn modelId="{BC43C101-33F8-4038-A93F-02E2216ADFCC}" type="presParOf" srcId="{5CFCA506-1890-4ABB-BA5C-06ECECE0443F}" destId="{EC852970-C14D-4281-9B85-B1E0E54BF8FA}" srcOrd="3" destOrd="0" presId="urn:microsoft.com/office/officeart/2005/8/layout/cycle5"/>
    <dgm:cxn modelId="{53926541-0786-4089-BA36-A935B0749FDD}" type="presParOf" srcId="{5CFCA506-1890-4ABB-BA5C-06ECECE0443F}" destId="{F071454F-FDBC-46B3-A7B7-594F9E155B79}" srcOrd="4" destOrd="0" presId="urn:microsoft.com/office/officeart/2005/8/layout/cycle5"/>
    <dgm:cxn modelId="{A9C5AD7A-E7A1-496A-B2A6-285BA4CFC4C4}" type="presParOf" srcId="{5CFCA506-1890-4ABB-BA5C-06ECECE0443F}" destId="{08876939-9771-43D7-8840-A271777129B6}" srcOrd="5" destOrd="0" presId="urn:microsoft.com/office/officeart/2005/8/layout/cycle5"/>
    <dgm:cxn modelId="{6DDD1190-7A48-42C8-BB0C-D7EA7D749B06}" type="presParOf" srcId="{5CFCA506-1890-4ABB-BA5C-06ECECE0443F}" destId="{DF629074-3A27-4A5F-806C-A6C665227C63}" srcOrd="6" destOrd="0" presId="urn:microsoft.com/office/officeart/2005/8/layout/cycle5"/>
    <dgm:cxn modelId="{6167FA09-1009-49D1-89CB-59E750F7E994}" type="presParOf" srcId="{5CFCA506-1890-4ABB-BA5C-06ECECE0443F}" destId="{61CC7CC1-71E4-46EB-8FB9-050ED1E16852}" srcOrd="7" destOrd="0" presId="urn:microsoft.com/office/officeart/2005/8/layout/cycle5"/>
    <dgm:cxn modelId="{53BE0DFE-8C8C-465C-9F6D-F4AE3DB4F491}" type="presParOf" srcId="{5CFCA506-1890-4ABB-BA5C-06ECECE0443F}" destId="{5F1999ED-D11F-442C-B06C-B1590224AC21}" srcOrd="8" destOrd="0" presId="urn:microsoft.com/office/officeart/2005/8/layout/cycle5"/>
    <dgm:cxn modelId="{427A8D6B-B3B0-4579-BD77-18EC550A7AEF}" type="presParOf" srcId="{5CFCA506-1890-4ABB-BA5C-06ECECE0443F}" destId="{D7C87F86-129B-4B1A-9BC1-7B581714F418}" srcOrd="9" destOrd="0" presId="urn:microsoft.com/office/officeart/2005/8/layout/cycle5"/>
    <dgm:cxn modelId="{91CB42E6-FD3C-4536-9572-FB263DC8F10E}" type="presParOf" srcId="{5CFCA506-1890-4ABB-BA5C-06ECECE0443F}" destId="{75ECE46D-7917-4F38-A1FE-88BFE248F0D7}" srcOrd="10" destOrd="0" presId="urn:microsoft.com/office/officeart/2005/8/layout/cycle5"/>
    <dgm:cxn modelId="{B0902EE0-A92D-43BA-B4CB-55C15BEF9349}" type="presParOf" srcId="{5CFCA506-1890-4ABB-BA5C-06ECECE0443F}" destId="{B6EAC115-8EE5-4445-8E67-544684074009}" srcOrd="11" destOrd="0" presId="urn:microsoft.com/office/officeart/2005/8/layout/cycle5"/>
    <dgm:cxn modelId="{FB0F7D19-7EC8-49EB-B6BA-965E0C4DCE07}" type="presParOf" srcId="{5CFCA506-1890-4ABB-BA5C-06ECECE0443F}" destId="{A4C81296-43D7-4DBD-8587-6441D9807DEE}" srcOrd="12" destOrd="0" presId="urn:microsoft.com/office/officeart/2005/8/layout/cycle5"/>
    <dgm:cxn modelId="{5FB4DBF1-2162-432E-B679-AAAFF0CE7E04}" type="presParOf" srcId="{5CFCA506-1890-4ABB-BA5C-06ECECE0443F}" destId="{3B563E06-5262-43C8-864D-1E951677B775}" srcOrd="13" destOrd="0" presId="urn:microsoft.com/office/officeart/2005/8/layout/cycle5"/>
    <dgm:cxn modelId="{4890B821-B263-4425-B105-C4197DC8805B}" type="presParOf" srcId="{5CFCA506-1890-4ABB-BA5C-06ECECE0443F}" destId="{BCEF34FC-6717-4980-8C74-14A9655258A8}" srcOrd="14" destOrd="0" presId="urn:microsoft.com/office/officeart/2005/8/layout/cycle5"/>
    <dgm:cxn modelId="{62C7D8E3-AC9D-47AE-8D38-AA31BF839CA8}" type="presParOf" srcId="{5CFCA506-1890-4ABB-BA5C-06ECECE0443F}" destId="{E49232A2-0CE4-4F5A-9494-983FF10F4B6C}" srcOrd="15" destOrd="0" presId="urn:microsoft.com/office/officeart/2005/8/layout/cycle5"/>
    <dgm:cxn modelId="{919F2B31-79A2-4211-9168-C3C22DD74B94}" type="presParOf" srcId="{5CFCA506-1890-4ABB-BA5C-06ECECE0443F}" destId="{7C41B642-F73A-4478-A5A3-37508A6CAB38}" srcOrd="16" destOrd="0" presId="urn:microsoft.com/office/officeart/2005/8/layout/cycle5"/>
    <dgm:cxn modelId="{60E7125E-0138-4439-83FA-0072E6FEFEE5}" type="presParOf" srcId="{5CFCA506-1890-4ABB-BA5C-06ECECE0443F}" destId="{EFE3DBD5-F50F-4C0A-B154-A6FFDC44A4E2}" srcOrd="17" destOrd="0" presId="urn:microsoft.com/office/officeart/2005/8/layout/cycle5"/>
    <dgm:cxn modelId="{42F69952-7E91-493E-BACC-36C31EFD3409}" type="presParOf" srcId="{5CFCA506-1890-4ABB-BA5C-06ECECE0443F}" destId="{5A9F5502-D5E9-4327-A60F-958058D9967E}" srcOrd="18" destOrd="0" presId="urn:microsoft.com/office/officeart/2005/8/layout/cycle5"/>
    <dgm:cxn modelId="{EF8CF2F5-731D-4B1E-9B1E-D7B568054CCE}" type="presParOf" srcId="{5CFCA506-1890-4ABB-BA5C-06ECECE0443F}" destId="{5D2FDDA7-FDDE-4339-8F6E-556F96A7D7FF}" srcOrd="19" destOrd="0" presId="urn:microsoft.com/office/officeart/2005/8/layout/cycle5"/>
    <dgm:cxn modelId="{10B69642-CD2B-4B14-BBF1-C1D35FBA1096}" type="presParOf" srcId="{5CFCA506-1890-4ABB-BA5C-06ECECE0443F}" destId="{083426D6-4878-45EC-A84D-14167A0E4DFC}" srcOrd="20" destOrd="0" presId="urn:microsoft.com/office/officeart/2005/8/layout/cycle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ED62465-4EDD-43D3-B2F7-0BB4D374CC49}" type="doc">
      <dgm:prSet loTypeId="urn:microsoft.com/office/officeart/2005/8/layout/rings+Icon" loCatId="relationship" qsTypeId="urn:microsoft.com/office/officeart/2005/8/quickstyle/3d1" qsCatId="3D" csTypeId="urn:microsoft.com/office/officeart/2005/8/colors/accent0_3" csCatId="mainScheme" phldr="1"/>
      <dgm:spPr/>
      <dgm:t>
        <a:bodyPr/>
        <a:lstStyle/>
        <a:p>
          <a:endParaRPr lang="en-US"/>
        </a:p>
      </dgm:t>
    </dgm:pt>
    <dgm:pt modelId="{F41FFEBA-84F4-4B68-BA24-3BAB55365289}">
      <dgm:prSet/>
      <dgm:spPr/>
      <dgm:t>
        <a:bodyPr/>
        <a:lstStyle/>
        <a:p>
          <a:pPr rtl="0"/>
          <a:r>
            <a:rPr lang="en-US" dirty="0"/>
            <a:t>200 water samples</a:t>
          </a:r>
        </a:p>
      </dgm:t>
    </dgm:pt>
    <dgm:pt modelId="{78B92B16-F406-471F-8146-F6BE9FBE961F}" type="parTrans" cxnId="{61CAE5A7-BA06-4595-B39D-7E5E83D319B6}">
      <dgm:prSet/>
      <dgm:spPr/>
      <dgm:t>
        <a:bodyPr/>
        <a:lstStyle/>
        <a:p>
          <a:endParaRPr lang="en-US"/>
        </a:p>
      </dgm:t>
    </dgm:pt>
    <dgm:pt modelId="{8DAF32BB-A1A6-495D-8511-EA41B240F8F3}" type="sibTrans" cxnId="{61CAE5A7-BA06-4595-B39D-7E5E83D319B6}">
      <dgm:prSet/>
      <dgm:spPr/>
      <dgm:t>
        <a:bodyPr/>
        <a:lstStyle/>
        <a:p>
          <a:endParaRPr lang="en-US"/>
        </a:p>
      </dgm:t>
    </dgm:pt>
    <dgm:pt modelId="{BB679316-B521-4E0C-BC29-B0A96DB3F563}">
      <dgm:prSet/>
      <dgm:spPr/>
      <dgm:t>
        <a:bodyPr/>
        <a:lstStyle/>
        <a:p>
          <a:pPr rtl="0"/>
          <a:r>
            <a:rPr lang="en-US" dirty="0"/>
            <a:t>Same River</a:t>
          </a:r>
        </a:p>
      </dgm:t>
    </dgm:pt>
    <dgm:pt modelId="{07B59BCC-7847-4951-9836-9BA6F84C6EA3}" type="parTrans" cxnId="{B5F59FA1-A5C6-4793-93D5-354FAA445E8A}">
      <dgm:prSet/>
      <dgm:spPr/>
      <dgm:t>
        <a:bodyPr/>
        <a:lstStyle/>
        <a:p>
          <a:endParaRPr lang="en-US"/>
        </a:p>
      </dgm:t>
    </dgm:pt>
    <dgm:pt modelId="{914A5CB2-80F9-40CB-94D1-6F9DD236C6D4}" type="sibTrans" cxnId="{B5F59FA1-A5C6-4793-93D5-354FAA445E8A}">
      <dgm:prSet/>
      <dgm:spPr/>
      <dgm:t>
        <a:bodyPr/>
        <a:lstStyle/>
        <a:p>
          <a:endParaRPr lang="en-US"/>
        </a:p>
      </dgm:t>
    </dgm:pt>
    <dgm:pt modelId="{AA9472A6-E4BA-4A78-92FC-190309E45BBA}">
      <dgm:prSet/>
      <dgm:spPr/>
      <dgm:t>
        <a:bodyPr/>
        <a:lstStyle/>
        <a:p>
          <a:pPr rtl="0"/>
          <a:r>
            <a:rPr lang="en-US"/>
            <a:t>Same season of the year</a:t>
          </a:r>
        </a:p>
      </dgm:t>
    </dgm:pt>
    <dgm:pt modelId="{C241E0C3-6428-4419-BB42-9FAC1D08F60A}" type="parTrans" cxnId="{29D82F63-09E7-42BB-9B99-D3582B49056B}">
      <dgm:prSet/>
      <dgm:spPr/>
      <dgm:t>
        <a:bodyPr/>
        <a:lstStyle/>
        <a:p>
          <a:endParaRPr lang="en-US"/>
        </a:p>
      </dgm:t>
    </dgm:pt>
    <dgm:pt modelId="{BD142D9D-65BD-433C-BA42-4F7679F32CF8}" type="sibTrans" cxnId="{29D82F63-09E7-42BB-9B99-D3582B49056B}">
      <dgm:prSet/>
      <dgm:spPr/>
      <dgm:t>
        <a:bodyPr/>
        <a:lstStyle/>
        <a:p>
          <a:endParaRPr lang="en-US"/>
        </a:p>
      </dgm:t>
    </dgm:pt>
    <dgm:pt modelId="{1EAF0BA9-60F3-46FE-95E6-85E89FDB199B}">
      <dgm:prSet/>
      <dgm:spPr/>
      <dgm:t>
        <a:bodyPr/>
        <a:lstStyle/>
        <a:p>
          <a:pPr rtl="0"/>
          <a:r>
            <a:rPr lang="en-US" dirty="0"/>
            <a:t>Each observation contains information on 11 variables</a:t>
          </a:r>
        </a:p>
      </dgm:t>
    </dgm:pt>
    <dgm:pt modelId="{CC3A31C0-630B-4D2D-8A8E-35C891FE4702}" type="parTrans" cxnId="{52FF2A16-251D-40BB-9268-0013BDEF8BE8}">
      <dgm:prSet/>
      <dgm:spPr/>
      <dgm:t>
        <a:bodyPr/>
        <a:lstStyle/>
        <a:p>
          <a:endParaRPr lang="en-US"/>
        </a:p>
      </dgm:t>
    </dgm:pt>
    <dgm:pt modelId="{5737AC5F-A6E5-4482-A7C5-8178540B4BA0}" type="sibTrans" cxnId="{52FF2A16-251D-40BB-9268-0013BDEF8BE8}">
      <dgm:prSet/>
      <dgm:spPr/>
      <dgm:t>
        <a:bodyPr/>
        <a:lstStyle/>
        <a:p>
          <a:endParaRPr lang="en-US"/>
        </a:p>
      </dgm:t>
    </dgm:pt>
    <dgm:pt modelId="{874B02C0-E951-44C4-81E5-50A2EF13A719}">
      <dgm:prSet/>
      <dgm:spPr/>
      <dgm:t>
        <a:bodyPr/>
        <a:lstStyle/>
        <a:p>
          <a:pPr rtl="0"/>
          <a:r>
            <a:rPr lang="en-US"/>
            <a:t>Period </a:t>
          </a:r>
          <a:r>
            <a:rPr lang="en-US" dirty="0"/>
            <a:t>of 3 months</a:t>
          </a:r>
        </a:p>
      </dgm:t>
    </dgm:pt>
    <dgm:pt modelId="{87A012CA-E452-4C46-99E8-9E567B0E3167}" type="parTrans" cxnId="{A0C0FF4E-B9D7-4462-992A-89363EE0005D}">
      <dgm:prSet/>
      <dgm:spPr/>
      <dgm:t>
        <a:bodyPr/>
        <a:lstStyle/>
        <a:p>
          <a:endParaRPr lang="en-US"/>
        </a:p>
      </dgm:t>
    </dgm:pt>
    <dgm:pt modelId="{06B45009-45D2-495D-9F2D-BFDAD0B7D20D}" type="sibTrans" cxnId="{A0C0FF4E-B9D7-4462-992A-89363EE0005D}">
      <dgm:prSet/>
      <dgm:spPr/>
      <dgm:t>
        <a:bodyPr/>
        <a:lstStyle/>
        <a:p>
          <a:endParaRPr lang="en-US"/>
        </a:p>
      </dgm:t>
    </dgm:pt>
    <dgm:pt modelId="{4004EE20-2EA7-4735-85F4-F1B40FB1962B}">
      <dgm:prSet/>
      <dgm:spPr/>
      <dgm:t>
        <a:bodyPr/>
        <a:lstStyle/>
        <a:p>
          <a:pPr rtl="0"/>
          <a:r>
            <a:rPr lang="en-US" dirty="0"/>
            <a:t>Training Set</a:t>
          </a:r>
        </a:p>
      </dgm:t>
    </dgm:pt>
    <dgm:pt modelId="{BCB6FA88-D283-47C4-A654-73AEEC4CC721}" type="parTrans" cxnId="{9E3AE19B-2F76-47E0-A828-1BE9D32244E7}">
      <dgm:prSet/>
      <dgm:spPr/>
      <dgm:t>
        <a:bodyPr/>
        <a:lstStyle/>
        <a:p>
          <a:endParaRPr lang="en-US"/>
        </a:p>
      </dgm:t>
    </dgm:pt>
    <dgm:pt modelId="{DC57A4CB-0F70-4ABE-9E36-DB5A44D49F75}" type="sibTrans" cxnId="{9E3AE19B-2F76-47E0-A828-1BE9D32244E7}">
      <dgm:prSet/>
      <dgm:spPr/>
      <dgm:t>
        <a:bodyPr/>
        <a:lstStyle/>
        <a:p>
          <a:endParaRPr lang="en-US"/>
        </a:p>
      </dgm:t>
    </dgm:pt>
    <dgm:pt modelId="{92A27F6A-5B5E-4515-A20A-0951EAD03DD3}" type="pres">
      <dgm:prSet presAssocID="{5ED62465-4EDD-43D3-B2F7-0BB4D374CC49}" presName="Name0" presStyleCnt="0">
        <dgm:presLayoutVars>
          <dgm:chMax val="7"/>
          <dgm:dir/>
          <dgm:resizeHandles val="exact"/>
        </dgm:presLayoutVars>
      </dgm:prSet>
      <dgm:spPr/>
      <dgm:t>
        <a:bodyPr/>
        <a:lstStyle/>
        <a:p>
          <a:endParaRPr lang="en-US"/>
        </a:p>
      </dgm:t>
    </dgm:pt>
    <dgm:pt modelId="{DBE8942C-0C86-46E2-81D9-CEC950B86D47}" type="pres">
      <dgm:prSet presAssocID="{5ED62465-4EDD-43D3-B2F7-0BB4D374CC49}" presName="ellipse1" presStyleLbl="vennNode1" presStyleIdx="0" presStyleCnt="6">
        <dgm:presLayoutVars>
          <dgm:bulletEnabled val="1"/>
        </dgm:presLayoutVars>
      </dgm:prSet>
      <dgm:spPr/>
      <dgm:t>
        <a:bodyPr/>
        <a:lstStyle/>
        <a:p>
          <a:endParaRPr lang="en-US"/>
        </a:p>
      </dgm:t>
    </dgm:pt>
    <dgm:pt modelId="{DB0515A6-4EAF-43BF-8B9A-2FCFAE9D0299}" type="pres">
      <dgm:prSet presAssocID="{5ED62465-4EDD-43D3-B2F7-0BB4D374CC49}" presName="ellipse2" presStyleLbl="vennNode1" presStyleIdx="1" presStyleCnt="6">
        <dgm:presLayoutVars>
          <dgm:bulletEnabled val="1"/>
        </dgm:presLayoutVars>
      </dgm:prSet>
      <dgm:spPr/>
      <dgm:t>
        <a:bodyPr/>
        <a:lstStyle/>
        <a:p>
          <a:endParaRPr lang="en-US"/>
        </a:p>
      </dgm:t>
    </dgm:pt>
    <dgm:pt modelId="{A7EB3486-9D65-4371-B237-DAC1296C0A65}" type="pres">
      <dgm:prSet presAssocID="{5ED62465-4EDD-43D3-B2F7-0BB4D374CC49}" presName="ellipse3" presStyleLbl="vennNode1" presStyleIdx="2" presStyleCnt="6">
        <dgm:presLayoutVars>
          <dgm:bulletEnabled val="1"/>
        </dgm:presLayoutVars>
      </dgm:prSet>
      <dgm:spPr/>
      <dgm:t>
        <a:bodyPr/>
        <a:lstStyle/>
        <a:p>
          <a:endParaRPr lang="en-US"/>
        </a:p>
      </dgm:t>
    </dgm:pt>
    <dgm:pt modelId="{B2E7B263-7BE7-4D5E-A824-30BA266BC484}" type="pres">
      <dgm:prSet presAssocID="{5ED62465-4EDD-43D3-B2F7-0BB4D374CC49}" presName="ellipse4" presStyleLbl="vennNode1" presStyleIdx="3" presStyleCnt="6">
        <dgm:presLayoutVars>
          <dgm:bulletEnabled val="1"/>
        </dgm:presLayoutVars>
      </dgm:prSet>
      <dgm:spPr/>
      <dgm:t>
        <a:bodyPr/>
        <a:lstStyle/>
        <a:p>
          <a:endParaRPr lang="en-US"/>
        </a:p>
      </dgm:t>
    </dgm:pt>
    <dgm:pt modelId="{BF401622-E272-4BBE-A8A1-60F3FCE07B3C}" type="pres">
      <dgm:prSet presAssocID="{5ED62465-4EDD-43D3-B2F7-0BB4D374CC49}" presName="ellipse5" presStyleLbl="vennNode1" presStyleIdx="4" presStyleCnt="6">
        <dgm:presLayoutVars>
          <dgm:bulletEnabled val="1"/>
        </dgm:presLayoutVars>
      </dgm:prSet>
      <dgm:spPr/>
      <dgm:t>
        <a:bodyPr/>
        <a:lstStyle/>
        <a:p>
          <a:endParaRPr lang="en-US"/>
        </a:p>
      </dgm:t>
    </dgm:pt>
    <dgm:pt modelId="{DCECF965-9158-4CA3-B7D9-FDB6B7D5FD0F}" type="pres">
      <dgm:prSet presAssocID="{5ED62465-4EDD-43D3-B2F7-0BB4D374CC49}" presName="ellipse6" presStyleLbl="vennNode1" presStyleIdx="5" presStyleCnt="6">
        <dgm:presLayoutVars>
          <dgm:bulletEnabled val="1"/>
        </dgm:presLayoutVars>
      </dgm:prSet>
      <dgm:spPr/>
      <dgm:t>
        <a:bodyPr/>
        <a:lstStyle/>
        <a:p>
          <a:endParaRPr lang="en-US"/>
        </a:p>
      </dgm:t>
    </dgm:pt>
  </dgm:ptLst>
  <dgm:cxnLst>
    <dgm:cxn modelId="{59D2A6D3-2B08-47D0-A07E-1AA3BFEE0A92}" type="presOf" srcId="{4004EE20-2EA7-4735-85F4-F1B40FB1962B}" destId="{DCECF965-9158-4CA3-B7D9-FDB6B7D5FD0F}" srcOrd="0" destOrd="0" presId="urn:microsoft.com/office/officeart/2005/8/layout/rings+Icon"/>
    <dgm:cxn modelId="{B5F59FA1-A5C6-4793-93D5-354FAA445E8A}" srcId="{5ED62465-4EDD-43D3-B2F7-0BB4D374CC49}" destId="{BB679316-B521-4E0C-BC29-B0A96DB3F563}" srcOrd="1" destOrd="0" parTransId="{07B59BCC-7847-4951-9836-9BA6F84C6EA3}" sibTransId="{914A5CB2-80F9-40CB-94D1-6F9DD236C6D4}"/>
    <dgm:cxn modelId="{61CAE5A7-BA06-4595-B39D-7E5E83D319B6}" srcId="{5ED62465-4EDD-43D3-B2F7-0BB4D374CC49}" destId="{F41FFEBA-84F4-4B68-BA24-3BAB55365289}" srcOrd="0" destOrd="0" parTransId="{78B92B16-F406-471F-8146-F6BE9FBE961F}" sibTransId="{8DAF32BB-A1A6-495D-8511-EA41B240F8F3}"/>
    <dgm:cxn modelId="{90A82E26-998A-48C2-ACDB-1566D6561AE3}" type="presOf" srcId="{AA9472A6-E4BA-4A78-92FC-190309E45BBA}" destId="{B2E7B263-7BE7-4D5E-A824-30BA266BC484}" srcOrd="0" destOrd="0" presId="urn:microsoft.com/office/officeart/2005/8/layout/rings+Icon"/>
    <dgm:cxn modelId="{9E3AE19B-2F76-47E0-A828-1BE9D32244E7}" srcId="{5ED62465-4EDD-43D3-B2F7-0BB4D374CC49}" destId="{4004EE20-2EA7-4735-85F4-F1B40FB1962B}" srcOrd="5" destOrd="0" parTransId="{BCB6FA88-D283-47C4-A654-73AEEC4CC721}" sibTransId="{DC57A4CB-0F70-4ABE-9E36-DB5A44D49F75}"/>
    <dgm:cxn modelId="{4C6FDB41-935D-4C5F-9970-F2C7DF1A9281}" type="presOf" srcId="{F41FFEBA-84F4-4B68-BA24-3BAB55365289}" destId="{DBE8942C-0C86-46E2-81D9-CEC950B86D47}" srcOrd="0" destOrd="0" presId="urn:microsoft.com/office/officeart/2005/8/layout/rings+Icon"/>
    <dgm:cxn modelId="{B90762AA-2EFE-4B31-80E9-1563C064CCE1}" type="presOf" srcId="{5ED62465-4EDD-43D3-B2F7-0BB4D374CC49}" destId="{92A27F6A-5B5E-4515-A20A-0951EAD03DD3}" srcOrd="0" destOrd="0" presId="urn:microsoft.com/office/officeart/2005/8/layout/rings+Icon"/>
    <dgm:cxn modelId="{A0C0FF4E-B9D7-4462-992A-89363EE0005D}" srcId="{5ED62465-4EDD-43D3-B2F7-0BB4D374CC49}" destId="{874B02C0-E951-44C4-81E5-50A2EF13A719}" srcOrd="2" destOrd="0" parTransId="{87A012CA-E452-4C46-99E8-9E567B0E3167}" sibTransId="{06B45009-45D2-495D-9F2D-BFDAD0B7D20D}"/>
    <dgm:cxn modelId="{134A4BC0-2D6E-4A81-8553-C85E97E71A14}" type="presOf" srcId="{874B02C0-E951-44C4-81E5-50A2EF13A719}" destId="{A7EB3486-9D65-4371-B237-DAC1296C0A65}" srcOrd="0" destOrd="0" presId="urn:microsoft.com/office/officeart/2005/8/layout/rings+Icon"/>
    <dgm:cxn modelId="{29D82F63-09E7-42BB-9B99-D3582B49056B}" srcId="{5ED62465-4EDD-43D3-B2F7-0BB4D374CC49}" destId="{AA9472A6-E4BA-4A78-92FC-190309E45BBA}" srcOrd="3" destOrd="0" parTransId="{C241E0C3-6428-4419-BB42-9FAC1D08F60A}" sibTransId="{BD142D9D-65BD-433C-BA42-4F7679F32CF8}"/>
    <dgm:cxn modelId="{52FF2A16-251D-40BB-9268-0013BDEF8BE8}" srcId="{5ED62465-4EDD-43D3-B2F7-0BB4D374CC49}" destId="{1EAF0BA9-60F3-46FE-95E6-85E89FDB199B}" srcOrd="4" destOrd="0" parTransId="{CC3A31C0-630B-4D2D-8A8E-35C891FE4702}" sibTransId="{5737AC5F-A6E5-4482-A7C5-8178540B4BA0}"/>
    <dgm:cxn modelId="{832EE529-215A-4D9F-A9C0-42B9F586A14E}" type="presOf" srcId="{1EAF0BA9-60F3-46FE-95E6-85E89FDB199B}" destId="{BF401622-E272-4BBE-A8A1-60F3FCE07B3C}" srcOrd="0" destOrd="0" presId="urn:microsoft.com/office/officeart/2005/8/layout/rings+Icon"/>
    <dgm:cxn modelId="{76E476B8-11DF-4451-81D2-333877012904}" type="presOf" srcId="{BB679316-B521-4E0C-BC29-B0A96DB3F563}" destId="{DB0515A6-4EAF-43BF-8B9A-2FCFAE9D0299}" srcOrd="0" destOrd="0" presId="urn:microsoft.com/office/officeart/2005/8/layout/rings+Icon"/>
    <dgm:cxn modelId="{AD380825-ADC1-4623-806E-25357FBED775}" type="presParOf" srcId="{92A27F6A-5B5E-4515-A20A-0951EAD03DD3}" destId="{DBE8942C-0C86-46E2-81D9-CEC950B86D47}" srcOrd="0" destOrd="0" presId="urn:microsoft.com/office/officeart/2005/8/layout/rings+Icon"/>
    <dgm:cxn modelId="{6B5BECB6-8FF0-4BBE-BCCA-56CC47D6B49F}" type="presParOf" srcId="{92A27F6A-5B5E-4515-A20A-0951EAD03DD3}" destId="{DB0515A6-4EAF-43BF-8B9A-2FCFAE9D0299}" srcOrd="1" destOrd="0" presId="urn:microsoft.com/office/officeart/2005/8/layout/rings+Icon"/>
    <dgm:cxn modelId="{CD9EA4FA-EA1A-4877-9068-DB6653D7B0EA}" type="presParOf" srcId="{92A27F6A-5B5E-4515-A20A-0951EAD03DD3}" destId="{A7EB3486-9D65-4371-B237-DAC1296C0A65}" srcOrd="2" destOrd="0" presId="urn:microsoft.com/office/officeart/2005/8/layout/rings+Icon"/>
    <dgm:cxn modelId="{2F007C8F-9D2B-48E0-B606-0D29382FB461}" type="presParOf" srcId="{92A27F6A-5B5E-4515-A20A-0951EAD03DD3}" destId="{B2E7B263-7BE7-4D5E-A824-30BA266BC484}" srcOrd="3" destOrd="0" presId="urn:microsoft.com/office/officeart/2005/8/layout/rings+Icon"/>
    <dgm:cxn modelId="{0F409EFA-460A-438F-9B25-0B99579D2C01}" type="presParOf" srcId="{92A27F6A-5B5E-4515-A20A-0951EAD03DD3}" destId="{BF401622-E272-4BBE-A8A1-60F3FCE07B3C}" srcOrd="4" destOrd="0" presId="urn:microsoft.com/office/officeart/2005/8/layout/rings+Icon"/>
    <dgm:cxn modelId="{8294135B-788E-4933-963D-E37524583BC1}" type="presParOf" srcId="{92A27F6A-5B5E-4515-A20A-0951EAD03DD3}" destId="{DCECF965-9158-4CA3-B7D9-FDB6B7D5FD0F}" srcOrd="5" destOrd="0" presId="urn:microsoft.com/office/officeart/2005/8/layout/rings+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E36608B-35C0-45BD-AFB8-9B5F3EDD18CE}" type="doc">
      <dgm:prSet loTypeId="urn:microsoft.com/office/officeart/2005/8/layout/rings+Icon" loCatId="relationship" qsTypeId="urn:microsoft.com/office/officeart/2005/8/quickstyle/3d1" qsCatId="3D" csTypeId="urn:microsoft.com/office/officeart/2005/8/colors/accent1_2" csCatId="accent1" phldr="1"/>
      <dgm:spPr/>
    </dgm:pt>
    <dgm:pt modelId="{CF3411AD-C0CA-4BE4-AC73-E6FB9FB95B4B}">
      <dgm:prSet phldrT="[Text]"/>
      <dgm:spPr/>
      <dgm:t>
        <a:bodyPr/>
        <a:lstStyle/>
        <a:p>
          <a:r>
            <a:rPr lang="en-US" dirty="0"/>
            <a:t>140 extra observations</a:t>
          </a:r>
        </a:p>
      </dgm:t>
    </dgm:pt>
    <dgm:pt modelId="{227F7D8A-148B-4DE7-8F3D-E78F77C0F7C9}" type="parTrans" cxnId="{71FF6CE5-EBB1-4493-8FA2-A20D3DCF5EF2}">
      <dgm:prSet/>
      <dgm:spPr/>
      <dgm:t>
        <a:bodyPr/>
        <a:lstStyle/>
        <a:p>
          <a:endParaRPr lang="en-US"/>
        </a:p>
      </dgm:t>
    </dgm:pt>
    <dgm:pt modelId="{00D8BB69-0675-4BE6-A604-311FE961441F}" type="sibTrans" cxnId="{71FF6CE5-EBB1-4493-8FA2-A20D3DCF5EF2}">
      <dgm:prSet/>
      <dgm:spPr/>
      <dgm:t>
        <a:bodyPr/>
        <a:lstStyle/>
        <a:p>
          <a:endParaRPr lang="en-US"/>
        </a:p>
      </dgm:t>
    </dgm:pt>
    <dgm:pt modelId="{6629602E-7479-4AD2-88C6-C73042638504}">
      <dgm:prSet phldrT="[Text]"/>
      <dgm:spPr/>
      <dgm:t>
        <a:bodyPr/>
        <a:lstStyle/>
        <a:p>
          <a:r>
            <a:rPr lang="en-US" dirty="0"/>
            <a:t>No information on 7 harmful algae frequencies</a:t>
          </a:r>
        </a:p>
      </dgm:t>
    </dgm:pt>
    <dgm:pt modelId="{3F69EA17-90D2-42EC-B2FB-2A93A8FB240F}" type="parTrans" cxnId="{C89B4FF2-1086-41BA-8412-C3CE3C637499}">
      <dgm:prSet/>
      <dgm:spPr/>
      <dgm:t>
        <a:bodyPr/>
        <a:lstStyle/>
        <a:p>
          <a:endParaRPr lang="en-US"/>
        </a:p>
      </dgm:t>
    </dgm:pt>
    <dgm:pt modelId="{49ED416F-6E3D-4B7A-893E-BD365F514974}" type="sibTrans" cxnId="{C89B4FF2-1086-41BA-8412-C3CE3C637499}">
      <dgm:prSet/>
      <dgm:spPr/>
      <dgm:t>
        <a:bodyPr/>
        <a:lstStyle/>
        <a:p>
          <a:endParaRPr lang="en-US"/>
        </a:p>
      </dgm:t>
    </dgm:pt>
    <dgm:pt modelId="{25B79687-5B28-4903-8C86-E3025356B117}">
      <dgm:prSet phldrT="[Text]"/>
      <dgm:spPr/>
      <dgm:t>
        <a:bodyPr/>
        <a:lstStyle/>
        <a:p>
          <a:r>
            <a:rPr lang="en-US" dirty="0"/>
            <a:t>Test Set</a:t>
          </a:r>
        </a:p>
      </dgm:t>
    </dgm:pt>
    <dgm:pt modelId="{7C18B720-3F1D-48ED-A0AB-0908838F90A9}" type="parTrans" cxnId="{B5C946FD-0F71-4C2D-A27E-167E06F5B74F}">
      <dgm:prSet/>
      <dgm:spPr/>
      <dgm:t>
        <a:bodyPr/>
        <a:lstStyle/>
        <a:p>
          <a:endParaRPr lang="en-US"/>
        </a:p>
      </dgm:t>
    </dgm:pt>
    <dgm:pt modelId="{3088ACF4-8877-4C26-909C-120A2FFA6885}" type="sibTrans" cxnId="{B5C946FD-0F71-4C2D-A27E-167E06F5B74F}">
      <dgm:prSet/>
      <dgm:spPr/>
      <dgm:t>
        <a:bodyPr/>
        <a:lstStyle/>
        <a:p>
          <a:endParaRPr lang="en-US"/>
        </a:p>
      </dgm:t>
    </dgm:pt>
    <dgm:pt modelId="{A1850943-FD97-4BBD-85E7-3B0D89943316}" type="pres">
      <dgm:prSet presAssocID="{DE36608B-35C0-45BD-AFB8-9B5F3EDD18CE}" presName="Name0" presStyleCnt="0">
        <dgm:presLayoutVars>
          <dgm:chMax val="7"/>
          <dgm:dir/>
          <dgm:resizeHandles val="exact"/>
        </dgm:presLayoutVars>
      </dgm:prSet>
      <dgm:spPr/>
    </dgm:pt>
    <dgm:pt modelId="{1E808B5C-5887-4B9D-9536-AD06E9C27E7C}" type="pres">
      <dgm:prSet presAssocID="{DE36608B-35C0-45BD-AFB8-9B5F3EDD18CE}" presName="ellipse1" presStyleLbl="vennNode1" presStyleIdx="0" presStyleCnt="3">
        <dgm:presLayoutVars>
          <dgm:bulletEnabled val="1"/>
        </dgm:presLayoutVars>
      </dgm:prSet>
      <dgm:spPr/>
      <dgm:t>
        <a:bodyPr/>
        <a:lstStyle/>
        <a:p>
          <a:endParaRPr lang="en-US"/>
        </a:p>
      </dgm:t>
    </dgm:pt>
    <dgm:pt modelId="{3DA32E6A-A2D8-415C-8EA7-FDE16659FACB}" type="pres">
      <dgm:prSet presAssocID="{DE36608B-35C0-45BD-AFB8-9B5F3EDD18CE}" presName="ellipse2" presStyleLbl="vennNode1" presStyleIdx="1" presStyleCnt="3">
        <dgm:presLayoutVars>
          <dgm:bulletEnabled val="1"/>
        </dgm:presLayoutVars>
      </dgm:prSet>
      <dgm:spPr/>
      <dgm:t>
        <a:bodyPr/>
        <a:lstStyle/>
        <a:p>
          <a:endParaRPr lang="en-US"/>
        </a:p>
      </dgm:t>
    </dgm:pt>
    <dgm:pt modelId="{253CA2E4-695A-43D6-B4C8-9E220A4BC337}" type="pres">
      <dgm:prSet presAssocID="{DE36608B-35C0-45BD-AFB8-9B5F3EDD18CE}" presName="ellipse3" presStyleLbl="vennNode1" presStyleIdx="2" presStyleCnt="3">
        <dgm:presLayoutVars>
          <dgm:bulletEnabled val="1"/>
        </dgm:presLayoutVars>
      </dgm:prSet>
      <dgm:spPr/>
      <dgm:t>
        <a:bodyPr/>
        <a:lstStyle/>
        <a:p>
          <a:endParaRPr lang="en-US"/>
        </a:p>
      </dgm:t>
    </dgm:pt>
  </dgm:ptLst>
  <dgm:cxnLst>
    <dgm:cxn modelId="{71FF6CE5-EBB1-4493-8FA2-A20D3DCF5EF2}" srcId="{DE36608B-35C0-45BD-AFB8-9B5F3EDD18CE}" destId="{CF3411AD-C0CA-4BE4-AC73-E6FB9FB95B4B}" srcOrd="0" destOrd="0" parTransId="{227F7D8A-148B-4DE7-8F3D-E78F77C0F7C9}" sibTransId="{00D8BB69-0675-4BE6-A604-311FE961441F}"/>
    <dgm:cxn modelId="{C89B4FF2-1086-41BA-8412-C3CE3C637499}" srcId="{DE36608B-35C0-45BD-AFB8-9B5F3EDD18CE}" destId="{6629602E-7479-4AD2-88C6-C73042638504}" srcOrd="1" destOrd="0" parTransId="{3F69EA17-90D2-42EC-B2FB-2A93A8FB240F}" sibTransId="{49ED416F-6E3D-4B7A-893E-BD365F514974}"/>
    <dgm:cxn modelId="{3503A380-1CD4-4E3B-A49F-AF429D978CF4}" type="presOf" srcId="{DE36608B-35C0-45BD-AFB8-9B5F3EDD18CE}" destId="{A1850943-FD97-4BBD-85E7-3B0D89943316}" srcOrd="0" destOrd="0" presId="urn:microsoft.com/office/officeart/2005/8/layout/rings+Icon"/>
    <dgm:cxn modelId="{4BC1FD5C-DB79-4CB5-B41E-CB02358926E0}" type="presOf" srcId="{CF3411AD-C0CA-4BE4-AC73-E6FB9FB95B4B}" destId="{1E808B5C-5887-4B9D-9536-AD06E9C27E7C}" srcOrd="0" destOrd="0" presId="urn:microsoft.com/office/officeart/2005/8/layout/rings+Icon"/>
    <dgm:cxn modelId="{8ABD603F-0B28-4958-9BA9-7916CE069F2D}" type="presOf" srcId="{6629602E-7479-4AD2-88C6-C73042638504}" destId="{3DA32E6A-A2D8-415C-8EA7-FDE16659FACB}" srcOrd="0" destOrd="0" presId="urn:microsoft.com/office/officeart/2005/8/layout/rings+Icon"/>
    <dgm:cxn modelId="{1EEFBF55-0495-4906-9709-30095AED7A03}" type="presOf" srcId="{25B79687-5B28-4903-8C86-E3025356B117}" destId="{253CA2E4-695A-43D6-B4C8-9E220A4BC337}" srcOrd="0" destOrd="0" presId="urn:microsoft.com/office/officeart/2005/8/layout/rings+Icon"/>
    <dgm:cxn modelId="{B5C946FD-0F71-4C2D-A27E-167E06F5B74F}" srcId="{DE36608B-35C0-45BD-AFB8-9B5F3EDD18CE}" destId="{25B79687-5B28-4903-8C86-E3025356B117}" srcOrd="2" destOrd="0" parTransId="{7C18B720-3F1D-48ED-A0AB-0908838F90A9}" sibTransId="{3088ACF4-8877-4C26-909C-120A2FFA6885}"/>
    <dgm:cxn modelId="{59279859-5CAC-4768-9C4A-D5F9D90F432C}" type="presParOf" srcId="{A1850943-FD97-4BBD-85E7-3B0D89943316}" destId="{1E808B5C-5887-4B9D-9536-AD06E9C27E7C}" srcOrd="0" destOrd="0" presId="urn:microsoft.com/office/officeart/2005/8/layout/rings+Icon"/>
    <dgm:cxn modelId="{6DF03626-B479-4E69-9B9E-72304C6C4494}" type="presParOf" srcId="{A1850943-FD97-4BBD-85E7-3B0D89943316}" destId="{3DA32E6A-A2D8-415C-8EA7-FDE16659FACB}" srcOrd="1" destOrd="0" presId="urn:microsoft.com/office/officeart/2005/8/layout/rings+Icon"/>
    <dgm:cxn modelId="{47D48EAE-19E6-45CE-A0F2-F0EA7B973132}" type="presParOf" srcId="{A1850943-FD97-4BBD-85E7-3B0D89943316}" destId="{253CA2E4-695A-43D6-B4C8-9E220A4BC337}" srcOrd="2" destOrd="0" presId="urn:microsoft.com/office/officeart/2005/8/layout/rings+Icon"/>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5.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7.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layout9.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C6ACB66-EAB9-4D45-9F9C-28EA120D791D}" type="datetimeFigureOut">
              <a:rPr lang="en-US"/>
              <a:t>3/21/2017</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2837A6B-DAA4-4C2D-AEAB-4E9E70095794}" type="slidenum">
              <a:rPr/>
              <a:t>‹#›</a:t>
            </a:fld>
            <a:endParaRPr/>
          </a:p>
        </p:txBody>
      </p:sp>
    </p:spTree>
    <p:extLst>
      <p:ext uri="{BB962C8B-B14F-4D97-AF65-F5344CB8AC3E}">
        <p14:creationId xmlns:p14="http://schemas.microsoft.com/office/powerpoint/2010/main" val="29215455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79D970-AC71-40CF-8717-2E4EAB5207AF}" type="datetimeFigureOut">
              <a:rPr lang="en-US"/>
              <a:t>3/21/2017</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266150-FA26-45B5-BF0B-186B42A09DC9}" type="slidenum">
              <a:rPr/>
              <a:t>‹#›</a:t>
            </a:fld>
            <a:endParaRPr/>
          </a:p>
        </p:txBody>
      </p:sp>
    </p:spTree>
    <p:extLst>
      <p:ext uri="{BB962C8B-B14F-4D97-AF65-F5344CB8AC3E}">
        <p14:creationId xmlns:p14="http://schemas.microsoft.com/office/powerpoint/2010/main" val="145946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presentation discusses</a:t>
            </a:r>
            <a:r>
              <a:rPr lang="en-US" baseline="0" dirty="0" smtClean="0"/>
              <a:t> predicting algae bloom.</a:t>
            </a:r>
            <a:endParaRPr lang="en-US" dirty="0"/>
          </a:p>
        </p:txBody>
      </p:sp>
      <p:sp>
        <p:nvSpPr>
          <p:cNvPr id="4" name="Slide Number Placeholder 3"/>
          <p:cNvSpPr>
            <a:spLocks noGrp="1"/>
          </p:cNvSpPr>
          <p:nvPr>
            <p:ph type="sldNum" sz="quarter" idx="10"/>
          </p:nvPr>
        </p:nvSpPr>
        <p:spPr/>
        <p:txBody>
          <a:bodyPr/>
          <a:lstStyle/>
          <a:p>
            <a:fld id="{03266150-FA26-45B5-BF0B-186B42A09DC9}" type="slidenum">
              <a:rPr lang="en-US" smtClean="0"/>
              <a:t>1</a:t>
            </a:fld>
            <a:endParaRPr lang="en-US"/>
          </a:p>
        </p:txBody>
      </p:sp>
    </p:spTree>
    <p:extLst>
      <p:ext uri="{BB962C8B-B14F-4D97-AF65-F5344CB8AC3E}">
        <p14:creationId xmlns:p14="http://schemas.microsoft.com/office/powerpoint/2010/main" val="622784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An “enriched” box plot for orthophosphate box plots give us plenty of information regarding not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only the central value and spread of the variable, but also eventual outliers.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analysis of Figure</a:t>
            </a:r>
            <a:r>
              <a:rPr lang="en-US" sz="1200" kern="1200" baseline="0" dirty="0">
                <a:solidFill>
                  <a:schemeClr val="tx1"/>
                </a:solidFill>
                <a:effectLst/>
                <a:latin typeface="+mn-lt"/>
                <a:ea typeface="+mn-ea"/>
                <a:cs typeface="+mn-cs"/>
              </a:rPr>
              <a:t> 1</a:t>
            </a:r>
            <a:r>
              <a:rPr lang="en-US" sz="1200" kern="1200" dirty="0">
                <a:solidFill>
                  <a:schemeClr val="tx1"/>
                </a:solidFill>
                <a:effectLst/>
                <a:latin typeface="+mn-lt"/>
                <a:ea typeface="+mn-ea"/>
                <a:cs typeface="+mn-cs"/>
              </a:rPr>
              <a:t> , 2 and 3 show</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us that the variable oPO4 has a distribution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the observed values clearly concentrated on low values, thus with a</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positive skew. In most of the water samples, the value of oPO4 is low, but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there are several observations with high values, and even with extremely high values.</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49C13A5-511F-4D4F-B778-6AB878583413}" type="slidenum">
              <a:rPr lang="en-US" smtClean="0"/>
              <a:pPr/>
              <a:t>10</a:t>
            </a:fld>
            <a:endParaRPr lang="en-US"/>
          </a:p>
        </p:txBody>
      </p:sp>
    </p:spTree>
    <p:extLst>
      <p:ext uri="{BB962C8B-B14F-4D97-AF65-F5344CB8AC3E}">
        <p14:creationId xmlns:p14="http://schemas.microsoft.com/office/powerpoint/2010/main" val="14737726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figures above allows us to observe that higher frequencies of algal a1 are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expected in smaller rivers, which can be valuable knowledge.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For instance, we can confirm our previous observation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that smaller rivers have higher frequencies of this alga, but we can also observe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that the value of the observed frequencies for these small rivers is much more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widespread across the domain of frequencies than for other types of rivers.</a:t>
            </a:r>
          </a:p>
          <a:p>
            <a:endParaRPr lang="en-US" dirty="0"/>
          </a:p>
          <a:p>
            <a:r>
              <a:rPr lang="en-US" sz="1200" kern="1200" dirty="0">
                <a:solidFill>
                  <a:schemeClr val="tx1"/>
                </a:solidFill>
                <a:effectLst/>
                <a:latin typeface="+mn-lt"/>
                <a:ea typeface="+mn-ea"/>
                <a:cs typeface="+mn-cs"/>
              </a:rPr>
              <a:t>For instance, we can confirm our previous observation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that smaller rivers have higher frequencies of this alga, but we can also observe</a:t>
            </a:r>
          </a:p>
          <a:p>
            <a:r>
              <a:rPr lang="en-US" sz="1200" kern="1200" dirty="0">
                <a:solidFill>
                  <a:schemeClr val="tx1"/>
                </a:solidFill>
                <a:effectLst/>
                <a:latin typeface="+mn-lt"/>
                <a:ea typeface="+mn-ea"/>
                <a:cs typeface="+mn-cs"/>
              </a:rPr>
              <a:t>that the value of the observed frequencies for these small rivers is much more</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widespread across the domain of frequencies than for other types of rivers.</a:t>
            </a:r>
          </a:p>
          <a:p>
            <a:endParaRPr lang="en-US" dirty="0"/>
          </a:p>
        </p:txBody>
      </p:sp>
      <p:sp>
        <p:nvSpPr>
          <p:cNvPr id="4" name="Slide Number Placeholder 3"/>
          <p:cNvSpPr>
            <a:spLocks noGrp="1"/>
          </p:cNvSpPr>
          <p:nvPr>
            <p:ph type="sldNum" sz="quarter" idx="10"/>
          </p:nvPr>
        </p:nvSpPr>
        <p:spPr/>
        <p:txBody>
          <a:bodyPr/>
          <a:lstStyle/>
          <a:p>
            <a:fld id="{649C13A5-511F-4D4F-B778-6AB878583413}" type="slidenum">
              <a:rPr lang="en-US" smtClean="0"/>
              <a:pPr/>
              <a:t>11</a:t>
            </a:fld>
            <a:endParaRPr lang="en-US"/>
          </a:p>
        </p:txBody>
      </p:sp>
    </p:spTree>
    <p:extLst>
      <p:ext uri="{BB962C8B-B14F-4D97-AF65-F5344CB8AC3E}">
        <p14:creationId xmlns:p14="http://schemas.microsoft.com/office/powerpoint/2010/main" val="1146755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will remove unknown cases by: </a:t>
            </a:r>
          </a:p>
          <a:p>
            <a:pPr marL="0" indent="0">
              <a:buNone/>
            </a:pPr>
            <a:r>
              <a:rPr lang="en-US" dirty="0"/>
              <a:t>• Filling in the unknown values by exploring the correlations between variables.</a:t>
            </a:r>
          </a:p>
          <a:p>
            <a:pPr marL="0" indent="0">
              <a:buNone/>
            </a:pPr>
            <a:r>
              <a:rPr lang="en-US" dirty="0"/>
              <a:t>• Filling in the unknown values by exploring the similarity between cases.</a:t>
            </a:r>
          </a:p>
          <a:p>
            <a:pPr marL="0" indent="0">
              <a:buNone/>
            </a:pPr>
            <a:r>
              <a:rPr lang="en-US" dirty="0"/>
              <a:t>• Using tools that are able to handle these values.</a:t>
            </a:r>
          </a:p>
          <a:p>
            <a:pPr marL="0" indent="0">
              <a:buNone/>
            </a:pPr>
            <a:r>
              <a:rPr lang="en-US" dirty="0"/>
              <a:t>Hence,</a:t>
            </a:r>
            <a:r>
              <a:rPr lang="en-US" baseline="0" dirty="0"/>
              <a:t> we removed</a:t>
            </a:r>
            <a:r>
              <a:rPr lang="en-US" dirty="0"/>
              <a:t> records 62, 199 as they had many unknown values (six of the eleven predictor variables missing) and fill rest of the unknown values using fill in the unknown values by exploring the similarity between cases.</a:t>
            </a:r>
          </a:p>
          <a:p>
            <a:r>
              <a:rPr lang="en-US" dirty="0"/>
              <a:t>This is done as the model we will be using i.e. Linear Regression not able to use datasets with unknown values,</a:t>
            </a:r>
          </a:p>
          <a:p>
            <a:pPr marL="0" indent="0">
              <a:buNone/>
            </a:pPr>
            <a:endParaRPr lang="en-US" dirty="0"/>
          </a:p>
          <a:p>
            <a:r>
              <a:rPr lang="en-US" sz="1200" kern="1200" dirty="0">
                <a:solidFill>
                  <a:schemeClr val="tx1"/>
                </a:solidFill>
                <a:effectLst/>
                <a:latin typeface="+mn-lt"/>
                <a:ea typeface="+mn-ea"/>
                <a:cs typeface="+mn-cs"/>
              </a:rPr>
              <a:t>THERE ARE 16 UNKNOWN CASES.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Looking at the cases with unknowns we can see that both the samples</a:t>
            </a:r>
          </a:p>
          <a:p>
            <a:r>
              <a:rPr lang="en-US" sz="1200" kern="1200" dirty="0">
                <a:solidFill>
                  <a:schemeClr val="tx1"/>
                </a:solidFill>
                <a:effectLst/>
                <a:latin typeface="+mn-lt"/>
                <a:ea typeface="+mn-ea"/>
                <a:cs typeface="+mn-cs"/>
              </a:rPr>
              <a:t>62 and 199 have six of the eleven explanatory variables with unknown values.</a:t>
            </a:r>
          </a:p>
          <a:p>
            <a:r>
              <a:rPr lang="en-US" sz="1200" kern="1200" dirty="0">
                <a:solidFill>
                  <a:schemeClr val="tx1"/>
                </a:solidFill>
                <a:effectLst/>
                <a:latin typeface="+mn-lt"/>
                <a:ea typeface="+mn-ea"/>
                <a:cs typeface="+mn-cs"/>
              </a:rPr>
              <a:t>In such cases, it is wise to simply ignore these observations by removing them </a:t>
            </a:r>
          </a:p>
          <a:p>
            <a:r>
              <a:rPr lang="en-US" sz="1200" kern="1200" dirty="0">
                <a:solidFill>
                  <a:schemeClr val="tx1"/>
                </a:solidFill>
                <a:effectLst/>
                <a:latin typeface="+mn-lt"/>
                <a:ea typeface="+mn-ea"/>
                <a:cs typeface="+mn-cs"/>
              </a:rPr>
              <a:t>REMOVED RECORD 62, 199 UNKNOWN &gt; 20%</a:t>
            </a:r>
          </a:p>
          <a:p>
            <a:r>
              <a:rPr lang="en-US" sz="1200" kern="1200" dirty="0">
                <a:solidFill>
                  <a:schemeClr val="tx1"/>
                </a:solidFill>
                <a:effectLst/>
                <a:latin typeface="+mn-lt"/>
                <a:ea typeface="+mn-ea"/>
                <a:cs typeface="+mn-cs"/>
              </a:rPr>
              <a:t>Notice that the figure</a:t>
            </a:r>
            <a:r>
              <a:rPr lang="en-US" sz="1200" kern="1200" baseline="0" dirty="0">
                <a:solidFill>
                  <a:schemeClr val="tx1"/>
                </a:solidFill>
                <a:effectLst/>
                <a:latin typeface="+mn-lt"/>
                <a:ea typeface="+mn-ea"/>
                <a:cs typeface="+mn-cs"/>
              </a:rPr>
              <a:t> with the histograms above</a:t>
            </a:r>
            <a:r>
              <a:rPr lang="en-US" sz="1200" kern="1200" dirty="0">
                <a:solidFill>
                  <a:schemeClr val="tx1"/>
                </a:solidFill>
                <a:effectLst/>
                <a:latin typeface="+mn-lt"/>
                <a:ea typeface="+mn-ea"/>
                <a:cs typeface="+mn-cs"/>
              </a:rPr>
              <a:t> are rather similar, thus leading</a:t>
            </a:r>
          </a:p>
          <a:p>
            <a:r>
              <a:rPr lang="en-US" sz="1200" kern="1200" dirty="0">
                <a:solidFill>
                  <a:schemeClr val="tx1"/>
                </a:solidFill>
                <a:effectLst/>
                <a:latin typeface="+mn-lt"/>
                <a:ea typeface="+mn-ea"/>
                <a:cs typeface="+mn-cs"/>
              </a:rPr>
              <a:t>us to conclude that the values of </a:t>
            </a:r>
            <a:r>
              <a:rPr lang="en-US" sz="1200" kern="1200" dirty="0" err="1">
                <a:solidFill>
                  <a:schemeClr val="tx1"/>
                </a:solidFill>
                <a:effectLst/>
                <a:latin typeface="+mn-lt"/>
                <a:ea typeface="+mn-ea"/>
                <a:cs typeface="+mn-cs"/>
              </a:rPr>
              <a:t>mxPH</a:t>
            </a:r>
            <a:r>
              <a:rPr lang="en-US" sz="1200" kern="1200" dirty="0">
                <a:solidFill>
                  <a:schemeClr val="tx1"/>
                </a:solidFill>
                <a:effectLst/>
                <a:latin typeface="+mn-lt"/>
                <a:ea typeface="+mn-ea"/>
                <a:cs typeface="+mn-cs"/>
              </a:rPr>
              <a:t> are not seriously influenced by the</a:t>
            </a:r>
          </a:p>
          <a:p>
            <a:r>
              <a:rPr lang="en-US" sz="1200" kern="1200" dirty="0">
                <a:solidFill>
                  <a:schemeClr val="tx1"/>
                </a:solidFill>
                <a:effectLst/>
                <a:latin typeface="+mn-lt"/>
                <a:ea typeface="+mn-ea"/>
                <a:cs typeface="+mn-cs"/>
              </a:rPr>
              <a:t>season of the year when the samples were collected.</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dirty="0"/>
          </a:p>
          <a:p>
            <a:pPr marL="0" indent="0">
              <a:buNone/>
            </a:pPr>
            <a:endParaRPr lang="en-US" dirty="0"/>
          </a:p>
          <a:p>
            <a:endParaRPr lang="en-US" dirty="0"/>
          </a:p>
        </p:txBody>
      </p:sp>
      <p:sp>
        <p:nvSpPr>
          <p:cNvPr id="4" name="Slide Number Placeholder 3"/>
          <p:cNvSpPr>
            <a:spLocks noGrp="1"/>
          </p:cNvSpPr>
          <p:nvPr>
            <p:ph type="sldNum" sz="quarter" idx="10"/>
          </p:nvPr>
        </p:nvSpPr>
        <p:spPr/>
        <p:txBody>
          <a:bodyPr/>
          <a:lstStyle/>
          <a:p>
            <a:fld id="{649C13A5-511F-4D4F-B778-6AB878583413}" type="slidenum">
              <a:rPr lang="en-US" smtClean="0"/>
              <a:pPr/>
              <a:t>12</a:t>
            </a:fld>
            <a:endParaRPr lang="en-US"/>
          </a:p>
        </p:txBody>
      </p:sp>
    </p:spTree>
    <p:extLst>
      <p:ext uri="{BB962C8B-B14F-4D97-AF65-F5344CB8AC3E}">
        <p14:creationId xmlns:p14="http://schemas.microsoft.com/office/powerpoint/2010/main" val="1565830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t>Linear Regression Model</a:t>
            </a:r>
          </a:p>
          <a:p>
            <a:pPr marL="0" indent="0">
              <a:buNone/>
            </a:pPr>
            <a:r>
              <a:rPr lang="en-US" dirty="0"/>
              <a:t>we want a model that predicts the variable a1 using all other variables present in the data, </a:t>
            </a:r>
          </a:p>
          <a:p>
            <a:pPr marL="0" indent="0">
              <a:buNone/>
            </a:pPr>
            <a:r>
              <a:rPr lang="en-US" sz="1050" dirty="0"/>
              <a:t>	Residual standard error: 17.65 on 182 degrees of freedom</a:t>
            </a:r>
          </a:p>
          <a:p>
            <a:pPr marL="0" indent="0">
              <a:buNone/>
            </a:pPr>
            <a:r>
              <a:rPr lang="en-US" sz="1050" dirty="0"/>
              <a:t>	</a:t>
            </a:r>
            <a:r>
              <a:rPr lang="en-US" sz="1050" dirty="0">
                <a:solidFill>
                  <a:srgbClr val="00B0F0"/>
                </a:solidFill>
              </a:rPr>
              <a:t>Multiple R-squared: 0.3731, Adjusted R-squared: 0.3215</a:t>
            </a:r>
          </a:p>
          <a:p>
            <a:pPr marL="0" indent="0">
              <a:buNone/>
            </a:pPr>
            <a:r>
              <a:rPr lang="en-US" sz="1050" dirty="0"/>
              <a:t>	F-statistic: 7.223 on 15 and 182 DF, p-value: 2.444e-12</a:t>
            </a:r>
          </a:p>
          <a:p>
            <a:pPr marL="0" indent="0">
              <a:buNone/>
            </a:pPr>
            <a:endParaRPr lang="en-US" dirty="0"/>
          </a:p>
          <a:p>
            <a:r>
              <a:rPr lang="en-US" dirty="0"/>
              <a:t>The proportion of variance explained by this model is not very impressive (around 32.0%).</a:t>
            </a:r>
          </a:p>
          <a:p>
            <a:r>
              <a:rPr lang="en-US" dirty="0"/>
              <a:t>To improve model fit we remove variable </a:t>
            </a:r>
            <a:r>
              <a:rPr lang="en-US" b="1" dirty="0"/>
              <a:t>season</a:t>
            </a:r>
            <a:r>
              <a:rPr lang="en-US" dirty="0"/>
              <a:t> as it least contributes to the reduction of the fitting error of the model.</a:t>
            </a:r>
          </a:p>
          <a:p>
            <a:endParaRPr lang="en-US" dirty="0"/>
          </a:p>
          <a:p>
            <a:r>
              <a:rPr lang="en-US" dirty="0">
                <a:latin typeface="CMTT9"/>
              </a:rPr>
              <a:t>Residual standard error: 17.57 on 185 degrees of freedom</a:t>
            </a:r>
          </a:p>
          <a:p>
            <a:r>
              <a:rPr lang="en-US" dirty="0">
                <a:solidFill>
                  <a:srgbClr val="00B0F0"/>
                </a:solidFill>
                <a:latin typeface="CMTT9"/>
              </a:rPr>
              <a:t>	Multiple R-squared: 0.3682, Adjusted R-squared: 0.3272</a:t>
            </a:r>
          </a:p>
          <a:p>
            <a:r>
              <a:rPr lang="en-US" dirty="0">
                <a:latin typeface="CMTT9"/>
              </a:rPr>
              <a:t>	F-statistic: 8.984 on 12 and 185 DF, p-value: 1.762e-13</a:t>
            </a:r>
          </a:p>
          <a:p>
            <a:endParaRPr lang="en-US" dirty="0"/>
          </a:p>
          <a:p>
            <a:pPr marL="285750" indent="-285750">
              <a:buFont typeface="Arial" panose="020B0604020202020204" pitchFamily="34" charset="0"/>
              <a:buChar char="•"/>
            </a:pPr>
            <a:r>
              <a:rPr lang="en-US" sz="1800" dirty="0"/>
              <a:t>The fit has improved a bit (32.8%) but it is still not too impressive.</a:t>
            </a:r>
          </a:p>
          <a:p>
            <a:endParaRPr lang="en-US" sz="1800" dirty="0"/>
          </a:p>
          <a:p>
            <a:pPr marL="285750" indent="-285750">
              <a:buFont typeface="Arial" panose="020B0604020202020204" pitchFamily="34" charset="0"/>
              <a:buChar char="•"/>
            </a:pPr>
            <a:r>
              <a:rPr lang="en-US" sz="1800" dirty="0"/>
              <a:t>Make model even simple, result achieved:</a:t>
            </a:r>
          </a:p>
          <a:p>
            <a:r>
              <a:rPr lang="en-US" dirty="0">
                <a:latin typeface="CMTT9"/>
              </a:rPr>
              <a:t>	</a:t>
            </a:r>
            <a:r>
              <a:rPr lang="en-US" dirty="0"/>
              <a:t>Residual standard error: 17.5 on 191 degrees of freedom</a:t>
            </a:r>
          </a:p>
          <a:p>
            <a:r>
              <a:rPr lang="en-US" dirty="0">
                <a:solidFill>
                  <a:srgbClr val="00B0F0"/>
                </a:solidFill>
              </a:rPr>
              <a:t>	Multiple R-squared: 0.3527, Adjusted R-squared: 0.3324</a:t>
            </a:r>
          </a:p>
          <a:p>
            <a:r>
              <a:rPr lang="en-US" dirty="0"/>
              <a:t>	F-statistic: 17.35 on 6 and 191 DF, p-value: 5.554e-16</a:t>
            </a:r>
            <a:endParaRPr lang="en-US" dirty="0">
              <a:latin typeface="CMTT9"/>
            </a:endParaRPr>
          </a:p>
          <a:p>
            <a:endParaRPr lang="en-US" dirty="0">
              <a:latin typeface="CMTT9"/>
            </a:endParaRPr>
          </a:p>
          <a:p>
            <a:pPr marL="457200" indent="-457200">
              <a:buFont typeface="Arial" panose="020B0604020202020204" pitchFamily="34" charset="0"/>
              <a:buChar char="•"/>
            </a:pPr>
            <a:r>
              <a:rPr lang="en-US" sz="1800" dirty="0"/>
              <a:t>The proportion of variance explained by this model is still not very interesting. </a:t>
            </a:r>
            <a:endParaRPr lang="en-US" dirty="0">
              <a:latin typeface="CMTT9"/>
            </a:endParaRPr>
          </a:p>
          <a:p>
            <a:endParaRPr lang="en-US" dirty="0">
              <a:latin typeface="CMTT9"/>
            </a:endParaRPr>
          </a:p>
          <a:p>
            <a:r>
              <a:rPr lang="en-US" sz="2000" dirty="0">
                <a:solidFill>
                  <a:srgbClr val="00B050"/>
                </a:solidFill>
                <a:latin typeface="CMTT9"/>
              </a:rPr>
              <a:t>Conclusion: </a:t>
            </a:r>
            <a:r>
              <a:rPr lang="en-US" sz="2000" dirty="0">
                <a:solidFill>
                  <a:srgbClr val="00B050"/>
                </a:solidFill>
              </a:rPr>
              <a:t>linearity assumptions of this model are inadequate. Hence,</a:t>
            </a:r>
            <a:r>
              <a:rPr lang="en-US" sz="2000" baseline="0" dirty="0">
                <a:solidFill>
                  <a:srgbClr val="00B050"/>
                </a:solidFill>
              </a:rPr>
              <a:t> we need to t</a:t>
            </a:r>
            <a:r>
              <a:rPr lang="en-US" sz="2000" dirty="0">
                <a:solidFill>
                  <a:srgbClr val="00B050"/>
                </a:solidFill>
              </a:rPr>
              <a:t>ry another model.</a:t>
            </a:r>
          </a:p>
          <a:p>
            <a:endParaRPr lang="en-US" dirty="0"/>
          </a:p>
          <a:p>
            <a:endParaRPr lang="en-US" dirty="0"/>
          </a:p>
        </p:txBody>
      </p:sp>
      <p:sp>
        <p:nvSpPr>
          <p:cNvPr id="4" name="Slide Number Placeholder 3"/>
          <p:cNvSpPr>
            <a:spLocks noGrp="1"/>
          </p:cNvSpPr>
          <p:nvPr>
            <p:ph type="sldNum" sz="quarter" idx="10"/>
          </p:nvPr>
        </p:nvSpPr>
        <p:spPr/>
        <p:txBody>
          <a:bodyPr/>
          <a:lstStyle/>
          <a:p>
            <a:fld id="{649C13A5-511F-4D4F-B778-6AB878583413}" type="slidenum">
              <a:rPr lang="en-US" smtClean="0"/>
              <a:pPr/>
              <a:t>13</a:t>
            </a:fld>
            <a:endParaRPr lang="en-US"/>
          </a:p>
        </p:txBody>
      </p:sp>
    </p:spTree>
    <p:extLst>
      <p:ext uri="{BB962C8B-B14F-4D97-AF65-F5344CB8AC3E}">
        <p14:creationId xmlns:p14="http://schemas.microsoft.com/office/powerpoint/2010/main" val="1624692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obtained is complex.</a:t>
            </a:r>
            <a:r>
              <a:rPr lang="en-US" baseline="0" dirty="0"/>
              <a:t> A</a:t>
            </a:r>
            <a:r>
              <a:rPr lang="en-US" dirty="0"/>
              <a:t> large tree will fit the training data almost perfectly, but due</a:t>
            </a:r>
            <a:r>
              <a:rPr lang="en-US" baseline="0" dirty="0"/>
              <a:t> to overfitting will</a:t>
            </a:r>
            <a:r>
              <a:rPr lang="en-US" dirty="0"/>
              <a:t> perform badly when faced with a new data sample for which predictions are required.  It needs to be pruned</a:t>
            </a:r>
            <a:r>
              <a:rPr lang="en-US" baseline="0" dirty="0"/>
              <a:t> because it is too complex.  </a:t>
            </a:r>
            <a:r>
              <a:rPr lang="en-US" sz="1200" b="0" i="0" kern="1200" dirty="0">
                <a:solidFill>
                  <a:schemeClr val="tx2"/>
                </a:solidFill>
                <a:effectLst/>
                <a:latin typeface="+mn-lt"/>
                <a:ea typeface="+mn-ea"/>
                <a:cs typeface="+mn-cs"/>
              </a:rPr>
              <a:t>After pruning we do the model evaluation we use NMSE(Normalized mean square error) and then we find that error is still too high.</a:t>
            </a:r>
            <a:endParaRPr lang="en-US" baseline="0" dirty="0"/>
          </a:p>
          <a:p>
            <a:endParaRPr lang="en-US" baseline="0" dirty="0"/>
          </a:p>
          <a:p>
            <a:r>
              <a:rPr lang="en-US" baseline="0" dirty="0"/>
              <a:t>Next we will </a:t>
            </a:r>
            <a:r>
              <a:rPr lang="en-US" baseline="0" dirty="0" smtClean="0"/>
              <a:t>compare </a:t>
            </a:r>
            <a:r>
              <a:rPr lang="en-US" baseline="0" dirty="0"/>
              <a:t>it to the linear regression model</a:t>
            </a:r>
            <a:endParaRPr lang="en-US" dirty="0"/>
          </a:p>
          <a:p>
            <a:endParaRPr lang="en-US" dirty="0"/>
          </a:p>
        </p:txBody>
      </p:sp>
      <p:sp>
        <p:nvSpPr>
          <p:cNvPr id="4" name="Slide Number Placeholder 3"/>
          <p:cNvSpPr>
            <a:spLocks noGrp="1"/>
          </p:cNvSpPr>
          <p:nvPr>
            <p:ph type="sldNum" sz="quarter" idx="10"/>
          </p:nvPr>
        </p:nvSpPr>
        <p:spPr/>
        <p:txBody>
          <a:bodyPr/>
          <a:lstStyle/>
          <a:p>
            <a:fld id="{649C13A5-511F-4D4F-B778-6AB878583413}" type="slidenum">
              <a:rPr lang="en-US" smtClean="0"/>
              <a:pPr/>
              <a:t>14</a:t>
            </a:fld>
            <a:endParaRPr lang="en-US"/>
          </a:p>
        </p:txBody>
      </p:sp>
    </p:spTree>
    <p:extLst>
      <p:ext uri="{BB962C8B-B14F-4D97-AF65-F5344CB8AC3E}">
        <p14:creationId xmlns:p14="http://schemas.microsoft.com/office/powerpoint/2010/main" val="1026864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Scatter Plot helps us to compare </a:t>
            </a:r>
            <a:r>
              <a:rPr lang="en-US" b="1" dirty="0"/>
              <a:t>Linear Model</a:t>
            </a:r>
            <a:r>
              <a:rPr lang="en-US" dirty="0"/>
              <a:t> &amp; </a:t>
            </a:r>
            <a:r>
              <a:rPr lang="en-US" b="1" dirty="0"/>
              <a:t>Regression Tree </a:t>
            </a:r>
            <a:r>
              <a:rPr lang="en-US" dirty="0"/>
              <a:t>and we conclude that </a:t>
            </a:r>
            <a:r>
              <a:rPr lang="en-US" b="1" dirty="0"/>
              <a:t>none</a:t>
            </a:r>
            <a:r>
              <a:rPr lang="en-US" dirty="0"/>
              <a:t> of the </a:t>
            </a:r>
            <a:r>
              <a:rPr lang="en-US" b="1" dirty="0"/>
              <a:t>model</a:t>
            </a:r>
            <a:r>
              <a:rPr lang="en-US" dirty="0"/>
              <a:t> gives us good prediction results as the plot is far away from regression line.</a:t>
            </a:r>
          </a:p>
          <a:p>
            <a:pPr marL="0" indent="0">
              <a:buNone/>
            </a:pPr>
            <a:endParaRPr lang="en-US" dirty="0"/>
          </a:p>
          <a:p>
            <a:pPr marL="0" indent="0">
              <a:buNone/>
            </a:pPr>
            <a:r>
              <a:rPr lang="en-US" dirty="0"/>
              <a:t>Switching to Random Forest.</a:t>
            </a:r>
          </a:p>
          <a:p>
            <a:endParaRPr lang="en-US" dirty="0"/>
          </a:p>
        </p:txBody>
      </p:sp>
      <p:sp>
        <p:nvSpPr>
          <p:cNvPr id="4" name="Slide Number Placeholder 3"/>
          <p:cNvSpPr>
            <a:spLocks noGrp="1"/>
          </p:cNvSpPr>
          <p:nvPr>
            <p:ph type="sldNum" sz="quarter" idx="10"/>
          </p:nvPr>
        </p:nvSpPr>
        <p:spPr/>
        <p:txBody>
          <a:bodyPr/>
          <a:lstStyle/>
          <a:p>
            <a:fld id="{649C13A5-511F-4D4F-B778-6AB878583413}" type="slidenum">
              <a:rPr lang="en-US" smtClean="0"/>
              <a:pPr/>
              <a:t>15</a:t>
            </a:fld>
            <a:endParaRPr lang="en-US"/>
          </a:p>
        </p:txBody>
      </p:sp>
    </p:spTree>
    <p:extLst>
      <p:ext uri="{BB962C8B-B14F-4D97-AF65-F5344CB8AC3E}">
        <p14:creationId xmlns:p14="http://schemas.microsoft.com/office/powerpoint/2010/main" val="1377185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On analyzing data using random forest technique, we </a:t>
            </a:r>
            <a:r>
              <a:rPr lang="en-US" sz="1200" b="0" i="0" kern="1200" dirty="0" smtClean="0">
                <a:solidFill>
                  <a:schemeClr val="tx2"/>
                </a:solidFill>
                <a:effectLst/>
                <a:latin typeface="+mn-lt"/>
                <a:ea typeface="+mn-ea"/>
                <a:cs typeface="+mn-cs"/>
              </a:rPr>
              <a:t>get the different value from alga 1 to alga 7 . Alga 1 is good and rest are bad and  a7 is worst,  but still alga a1 has </a:t>
            </a:r>
            <a:r>
              <a:rPr lang="en-US" dirty="0" smtClean="0"/>
              <a:t>high</a:t>
            </a:r>
            <a:r>
              <a:rPr lang="en-US" baseline="0" dirty="0" smtClean="0"/>
              <a:t> NMSE score. In business term we can say this score if high shows bad prediction model. Hence discard this model as well.</a:t>
            </a:r>
            <a:endParaRPr lang="en-US" dirty="0"/>
          </a:p>
        </p:txBody>
      </p:sp>
      <p:sp>
        <p:nvSpPr>
          <p:cNvPr id="4" name="Slide Number Placeholder 3"/>
          <p:cNvSpPr>
            <a:spLocks noGrp="1"/>
          </p:cNvSpPr>
          <p:nvPr>
            <p:ph type="sldNum" sz="quarter" idx="10"/>
          </p:nvPr>
        </p:nvSpPr>
        <p:spPr/>
        <p:txBody>
          <a:bodyPr/>
          <a:lstStyle/>
          <a:p>
            <a:fld id="{03266150-FA26-45B5-BF0B-186B42A09DC9}" type="slidenum">
              <a:rPr lang="en-US" smtClean="0"/>
              <a:t>16</a:t>
            </a:fld>
            <a:endParaRPr lang="en-US"/>
          </a:p>
        </p:txBody>
      </p:sp>
    </p:spTree>
    <p:extLst>
      <p:ext uri="{BB962C8B-B14F-4D97-AF65-F5344CB8AC3E}">
        <p14:creationId xmlns:p14="http://schemas.microsoft.com/office/powerpoint/2010/main" val="3316957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2"/>
                </a:solidFill>
                <a:effectLst/>
                <a:latin typeface="+mn-lt"/>
                <a:ea typeface="+mn-ea"/>
                <a:cs typeface="+mn-cs"/>
              </a:rPr>
              <a:t>Predictions </a:t>
            </a:r>
            <a:r>
              <a:rPr lang="en-US" sz="1200" b="1" i="0" kern="1200" dirty="0">
                <a:solidFill>
                  <a:schemeClr val="tx2"/>
                </a:solidFill>
                <a:effectLst/>
                <a:latin typeface="+mn-lt"/>
                <a:ea typeface="+mn-ea"/>
                <a:cs typeface="+mn-cs"/>
              </a:rPr>
              <a:t>for the Seven Algae</a:t>
            </a:r>
            <a:endParaRPr lang="en-US" sz="1200" b="0" i="0" kern="1200" dirty="0">
              <a:solidFill>
                <a:schemeClr val="tx2"/>
              </a:solidFill>
              <a:effectLst/>
              <a:latin typeface="+mn-lt"/>
              <a:ea typeface="+mn-ea"/>
              <a:cs typeface="+mn-cs"/>
            </a:endParaRPr>
          </a:p>
          <a:p>
            <a:r>
              <a:rPr lang="en-US" dirty="0"/>
              <a:t/>
            </a:r>
            <a:br>
              <a:rPr lang="en-US" dirty="0"/>
            </a:br>
            <a:r>
              <a:rPr lang="en-US" sz="1200" b="0" i="0" kern="1200" dirty="0">
                <a:solidFill>
                  <a:schemeClr val="tx2"/>
                </a:solidFill>
                <a:effectLst/>
                <a:latin typeface="+mn-lt"/>
                <a:ea typeface="+mn-ea"/>
                <a:cs typeface="+mn-cs"/>
              </a:rPr>
              <a:t>So,  finally best of best model used nothing worked error still high</a:t>
            </a:r>
          </a:p>
          <a:p>
            <a:r>
              <a:rPr lang="en-US" dirty="0"/>
              <a:t/>
            </a:r>
            <a:br>
              <a:rPr lang="en-US" dirty="0"/>
            </a:br>
            <a:endParaRPr lang="en-US" dirty="0"/>
          </a:p>
        </p:txBody>
      </p:sp>
      <p:sp>
        <p:nvSpPr>
          <p:cNvPr id="4" name="Slide Number Placeholder 3"/>
          <p:cNvSpPr>
            <a:spLocks noGrp="1"/>
          </p:cNvSpPr>
          <p:nvPr>
            <p:ph type="sldNum" sz="quarter" idx="10"/>
          </p:nvPr>
        </p:nvSpPr>
        <p:spPr/>
        <p:txBody>
          <a:bodyPr/>
          <a:lstStyle/>
          <a:p>
            <a:fld id="{03266150-FA26-45B5-BF0B-186B42A09DC9}" type="slidenum">
              <a:rPr lang="en-US" smtClean="0"/>
              <a:t>17</a:t>
            </a:fld>
            <a:endParaRPr lang="en-US"/>
          </a:p>
        </p:txBody>
      </p:sp>
    </p:spTree>
    <p:extLst>
      <p:ext uri="{BB962C8B-B14F-4D97-AF65-F5344CB8AC3E}">
        <p14:creationId xmlns:p14="http://schemas.microsoft.com/office/powerpoint/2010/main" val="239541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a:t>
            </a:r>
            <a:r>
              <a:rPr lang="en-US" baseline="0" dirty="0"/>
              <a:t> finding predicting concentration of certain algae in freshwater is important, none of the values used in this study were sufficient.  Ulterior methods need to be used but that is beyond the scope of this presentation.</a:t>
            </a:r>
            <a:endParaRPr lang="en-US" dirty="0"/>
          </a:p>
        </p:txBody>
      </p:sp>
      <p:sp>
        <p:nvSpPr>
          <p:cNvPr id="4" name="Slide Number Placeholder 3"/>
          <p:cNvSpPr>
            <a:spLocks noGrp="1"/>
          </p:cNvSpPr>
          <p:nvPr>
            <p:ph type="sldNum" sz="quarter" idx="10"/>
          </p:nvPr>
        </p:nvSpPr>
        <p:spPr/>
        <p:txBody>
          <a:bodyPr/>
          <a:lstStyle/>
          <a:p>
            <a:fld id="{03266150-FA26-45B5-BF0B-186B42A09DC9}" type="slidenum">
              <a:rPr lang="en-US" smtClean="0"/>
              <a:t>18</a:t>
            </a:fld>
            <a:endParaRPr lang="en-US"/>
          </a:p>
        </p:txBody>
      </p:sp>
    </p:spTree>
    <p:extLst>
      <p:ext uri="{BB962C8B-B14F-4D97-AF65-F5344CB8AC3E}">
        <p14:creationId xmlns:p14="http://schemas.microsoft.com/office/powerpoint/2010/main" val="4213435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a:t>
            </a:r>
            <a:r>
              <a:rPr lang="en-US" dirty="0" smtClean="0"/>
              <a:t>presentation we will be discussing background, objective, dataset, models used, training dataset analysis, model analysis for prediction</a:t>
            </a:r>
            <a:r>
              <a:rPr lang="en-US" baseline="0" dirty="0" smtClean="0"/>
              <a:t> and our conclusion.</a:t>
            </a:r>
            <a:r>
              <a:rPr lang="en-US" dirty="0" smtClean="0"/>
              <a:t> We </a:t>
            </a:r>
            <a:r>
              <a:rPr lang="en-US" dirty="0"/>
              <a:t>will first</a:t>
            </a:r>
            <a:r>
              <a:rPr lang="en-US" baseline="0" dirty="0"/>
              <a:t> discuss the background of freshwater algae</a:t>
            </a:r>
            <a:endParaRPr lang="en-US" dirty="0"/>
          </a:p>
        </p:txBody>
      </p:sp>
      <p:sp>
        <p:nvSpPr>
          <p:cNvPr id="4" name="Slide Number Placeholder 3"/>
          <p:cNvSpPr>
            <a:spLocks noGrp="1"/>
          </p:cNvSpPr>
          <p:nvPr>
            <p:ph type="sldNum" sz="quarter" idx="10"/>
          </p:nvPr>
        </p:nvSpPr>
        <p:spPr/>
        <p:txBody>
          <a:bodyPr/>
          <a:lstStyle/>
          <a:p>
            <a:fld id="{649C13A5-511F-4D4F-B778-6AB878583413}" type="slidenum">
              <a:rPr lang="en-US" smtClean="0"/>
              <a:pPr/>
              <a:t>2</a:t>
            </a:fld>
            <a:endParaRPr lang="en-US"/>
          </a:p>
        </p:txBody>
      </p:sp>
    </p:spTree>
    <p:extLst>
      <p:ext uri="{BB962C8B-B14F-4D97-AF65-F5344CB8AC3E}">
        <p14:creationId xmlns:p14="http://schemas.microsoft.com/office/powerpoint/2010/main" val="361121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Algae are primitive, and primarily aquatic.</a:t>
            </a:r>
            <a:r>
              <a:rPr lang="en-US" sz="1200" b="0" i="0" kern="1200" baseline="0" dirty="0">
                <a:solidFill>
                  <a:schemeClr val="tx1"/>
                </a:solidFill>
                <a:effectLst/>
                <a:latin typeface="+mn-lt"/>
                <a:ea typeface="+mn-ea"/>
                <a:cs typeface="+mn-cs"/>
              </a:rPr>
              <a:t>  They could be</a:t>
            </a:r>
            <a:r>
              <a:rPr lang="en-US" sz="1200" b="0" i="0" kern="1200" dirty="0">
                <a:solidFill>
                  <a:schemeClr val="tx1"/>
                </a:solidFill>
                <a:effectLst/>
                <a:latin typeface="+mn-lt"/>
                <a:ea typeface="+mn-ea"/>
                <a:cs typeface="+mn-cs"/>
              </a:rPr>
              <a:t> one-celled or multicellular plant-like organisms that lack true stems, roots, and leaves but usually contain chlorophyll. There are both marine and freshwater algae, and algae are found almost everywhere on earth.</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focus on this presentation</a:t>
            </a:r>
            <a:r>
              <a:rPr lang="en-US" sz="1200" b="0" i="0" kern="1200" baseline="0" dirty="0">
                <a:solidFill>
                  <a:schemeClr val="tx1"/>
                </a:solidFill>
                <a:effectLst/>
                <a:latin typeface="+mn-lt"/>
                <a:ea typeface="+mn-ea"/>
                <a:cs typeface="+mn-cs"/>
              </a:rPr>
              <a:t> will be on freshwater algae</a:t>
            </a:r>
            <a:endParaRPr lang="en-US" dirty="0"/>
          </a:p>
        </p:txBody>
      </p:sp>
      <p:sp>
        <p:nvSpPr>
          <p:cNvPr id="4" name="Slide Number Placeholder 3"/>
          <p:cNvSpPr>
            <a:spLocks noGrp="1"/>
          </p:cNvSpPr>
          <p:nvPr>
            <p:ph type="sldNum" sz="quarter" idx="10"/>
          </p:nvPr>
        </p:nvSpPr>
        <p:spPr/>
        <p:txBody>
          <a:bodyPr/>
          <a:lstStyle/>
          <a:p>
            <a:fld id="{649C13A5-511F-4D4F-B778-6AB878583413}" type="slidenum">
              <a:rPr lang="en-US" smtClean="0"/>
              <a:pPr/>
              <a:t>3</a:t>
            </a:fld>
            <a:endParaRPr lang="en-US"/>
          </a:p>
        </p:txBody>
      </p:sp>
    </p:spTree>
    <p:extLst>
      <p:ext uri="{BB962C8B-B14F-4D97-AF65-F5344CB8AC3E}">
        <p14:creationId xmlns:p14="http://schemas.microsoft.com/office/powerpoint/2010/main" val="2339212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 concentrations of certain harmful algae in rivers constitute a serious ecological problem with a strong impact not only on river lifeforms, but also on water quality.</a:t>
            </a:r>
          </a:p>
          <a:p>
            <a:endParaRPr lang="en-US" dirty="0"/>
          </a:p>
          <a:p>
            <a:r>
              <a:rPr lang="en-US" dirty="0"/>
              <a:t>*Being able to monitor and perform an early forecast of algae blooms is essential to improving the quality of rivers. </a:t>
            </a:r>
          </a:p>
          <a:p>
            <a:endParaRPr lang="en-US" dirty="0"/>
          </a:p>
          <a:p>
            <a:r>
              <a:rPr lang="en-US" dirty="0"/>
              <a:t>We</a:t>
            </a:r>
            <a:r>
              <a:rPr lang="en-US" baseline="0" dirty="0"/>
              <a:t> will be </a:t>
            </a:r>
            <a:r>
              <a:rPr lang="en-US" dirty="0"/>
              <a:t>addressing the problem of predicting the frequency occurrence of several harmful algae in water samples.  Doing so will be</a:t>
            </a:r>
            <a:r>
              <a:rPr lang="en-US" baseline="0" dirty="0"/>
              <a:t> vital in keeping our rivers clean and keep our water supply safe.</a:t>
            </a:r>
          </a:p>
          <a:p>
            <a:endParaRPr lang="en-US" dirty="0"/>
          </a:p>
          <a:p>
            <a:r>
              <a:rPr lang="en-US" dirty="0"/>
              <a:t>In</a:t>
            </a:r>
            <a:r>
              <a:rPr lang="en-US" baseline="0" dirty="0"/>
              <a:t> order to do this we will be using  some basic data mining strategies, including pre-processing our data, exploratory data analysis and predictive model construction</a:t>
            </a:r>
            <a:endParaRPr lang="en-US" dirty="0"/>
          </a:p>
          <a:p>
            <a:pPr marL="0" indent="0">
              <a:buNone/>
            </a:pPr>
            <a:r>
              <a:rPr lang="en-US" dirty="0"/>
              <a:t>	</a:t>
            </a:r>
          </a:p>
          <a:p>
            <a:endParaRPr lang="en-US" dirty="0"/>
          </a:p>
          <a:p>
            <a:endParaRPr lang="en-US" dirty="0"/>
          </a:p>
        </p:txBody>
      </p:sp>
      <p:sp>
        <p:nvSpPr>
          <p:cNvPr id="4" name="Slide Number Placeholder 3"/>
          <p:cNvSpPr>
            <a:spLocks noGrp="1"/>
          </p:cNvSpPr>
          <p:nvPr>
            <p:ph type="sldNum" sz="quarter" idx="10"/>
          </p:nvPr>
        </p:nvSpPr>
        <p:spPr/>
        <p:txBody>
          <a:bodyPr/>
          <a:lstStyle/>
          <a:p>
            <a:fld id="{649C13A5-511F-4D4F-B778-6AB878583413}" type="slidenum">
              <a:rPr lang="en-US" smtClean="0"/>
              <a:pPr/>
              <a:t>4</a:t>
            </a:fld>
            <a:endParaRPr lang="en-US"/>
          </a:p>
        </p:txBody>
      </p:sp>
    </p:spTree>
    <p:extLst>
      <p:ext uri="{BB962C8B-B14F-4D97-AF65-F5344CB8AC3E}">
        <p14:creationId xmlns:p14="http://schemas.microsoft.com/office/powerpoint/2010/main" val="2790182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goal of addressing this prediction problem, several water samples were collected in different European rivers at different times during a period of approximately 1 year.</a:t>
            </a:r>
          </a:p>
          <a:p>
            <a:r>
              <a:rPr lang="en-US" dirty="0"/>
              <a:t>For each water sample, different chemical properties were measured as well as the frequency of occurrence of </a:t>
            </a:r>
            <a:r>
              <a:rPr lang="en-US" b="1" dirty="0"/>
              <a:t>seven</a:t>
            </a:r>
            <a:r>
              <a:rPr lang="en-US" dirty="0"/>
              <a:t> harmful algae.</a:t>
            </a:r>
          </a:p>
          <a:p>
            <a:r>
              <a:rPr lang="en-US" dirty="0"/>
              <a:t>Some other characteristics of the water collection process were also stored, such as the </a:t>
            </a:r>
            <a:r>
              <a:rPr lang="en-US" b="1" dirty="0"/>
              <a:t>season of the year, the river size, and the river speed.</a:t>
            </a:r>
          </a:p>
          <a:p>
            <a:endParaRPr lang="en-US" dirty="0"/>
          </a:p>
          <a:p>
            <a:r>
              <a:rPr lang="en-US" dirty="0"/>
              <a:t>One of the main motivations behind this application lies in the fact that </a:t>
            </a:r>
            <a:r>
              <a:rPr lang="en-US" b="1" dirty="0"/>
              <a:t>chemical monitoring is cheap and easily automated</a:t>
            </a:r>
            <a:r>
              <a:rPr lang="en-US" dirty="0"/>
              <a:t>, while the </a:t>
            </a:r>
            <a:r>
              <a:rPr lang="en-US" b="1" dirty="0"/>
              <a:t>biological analysis </a:t>
            </a:r>
            <a:r>
              <a:rPr lang="en-US" dirty="0"/>
              <a:t>of the samples to identify the algae that are present in the water involves microscopic examination, requires trained manpower, and is therefore both </a:t>
            </a:r>
            <a:r>
              <a:rPr lang="en-US" b="1" dirty="0"/>
              <a:t>expensive and slow</a:t>
            </a:r>
            <a:r>
              <a:rPr lang="en-US" dirty="0"/>
              <a:t>.</a:t>
            </a:r>
          </a:p>
          <a:p>
            <a:r>
              <a:rPr lang="en-US" dirty="0"/>
              <a:t>As such, obtaining </a:t>
            </a:r>
            <a:r>
              <a:rPr lang="en-US" b="1" dirty="0"/>
              <a:t>models</a:t>
            </a:r>
            <a:r>
              <a:rPr lang="en-US" dirty="0"/>
              <a:t> that are able to accurately predict the algae frequencies based on chemical properties would facilitate the creation of </a:t>
            </a:r>
            <a:r>
              <a:rPr lang="en-US" b="1" dirty="0"/>
              <a:t>cheap and automated systems </a:t>
            </a:r>
            <a:r>
              <a:rPr lang="en-US" dirty="0"/>
              <a:t>for monitoring harmful algae blooms.</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We also a better understanding of the factors influencing the algae frequencies. Namely, we want to understand how these </a:t>
            </a:r>
            <a:r>
              <a:rPr lang="en-US" b="1" dirty="0"/>
              <a:t>frequencies are related to certain chemical attributes of water samples as well as other characteristics of the samples (like season of the year, type of river, etc.</a:t>
            </a:r>
            <a:r>
              <a:rPr lang="en-US" dirty="0"/>
              <a:t>).</a:t>
            </a:r>
          </a:p>
          <a:p>
            <a:endParaRPr lang="en-US" dirty="0"/>
          </a:p>
        </p:txBody>
      </p:sp>
      <p:sp>
        <p:nvSpPr>
          <p:cNvPr id="4" name="Slide Number Placeholder 3"/>
          <p:cNvSpPr>
            <a:spLocks noGrp="1"/>
          </p:cNvSpPr>
          <p:nvPr>
            <p:ph type="sldNum" sz="quarter" idx="10"/>
          </p:nvPr>
        </p:nvSpPr>
        <p:spPr/>
        <p:txBody>
          <a:bodyPr/>
          <a:lstStyle/>
          <a:p>
            <a:fld id="{649C13A5-511F-4D4F-B778-6AB878583413}" type="slidenum">
              <a:rPr lang="en-US" smtClean="0"/>
              <a:pPr/>
              <a:t>5</a:t>
            </a:fld>
            <a:endParaRPr lang="en-US"/>
          </a:p>
        </p:txBody>
      </p:sp>
    </p:spTree>
    <p:extLst>
      <p:ext uri="{BB962C8B-B14F-4D97-AF65-F5344CB8AC3E}">
        <p14:creationId xmlns:p14="http://schemas.microsoft.com/office/powerpoint/2010/main" val="4176811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a:t>Two datasets are used in this analysis.  </a:t>
            </a:r>
          </a:p>
          <a:p>
            <a:endParaRPr lang="en-US" dirty="0"/>
          </a:p>
          <a:p>
            <a:r>
              <a:rPr lang="en-US" dirty="0"/>
              <a:t>The first</a:t>
            </a:r>
            <a:r>
              <a:rPr lang="en-US" baseline="0" dirty="0"/>
              <a:t> dataset includes </a:t>
            </a:r>
            <a:r>
              <a:rPr lang="en-US" dirty="0"/>
              <a:t>200 water samples. . Each observation in the</a:t>
            </a:r>
            <a:r>
              <a:rPr lang="en-US" baseline="0" dirty="0"/>
              <a:t> </a:t>
            </a:r>
            <a:r>
              <a:rPr lang="en-US" dirty="0"/>
              <a:t>datasets is an aggregation of several water samples collected from the same river over a period of 3 months, during the same season of the year.</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Three of these variables are qualitative/categorical(nominal) and describe the season of the year when the water samples to be aggregated were collected, as well as the size and speed of the river in question. The eight remaining variables are values of different chemical parameters measured in the water samples forming the aggregation, namely:</a:t>
            </a:r>
          </a:p>
          <a:p>
            <a:r>
              <a:rPr lang="en-US" dirty="0"/>
              <a:t>-maximum pH value</a:t>
            </a:r>
          </a:p>
          <a:p>
            <a:r>
              <a:rPr lang="en-US" dirty="0"/>
              <a:t>Minimum value</a:t>
            </a:r>
            <a:r>
              <a:rPr lang="en-US" baseline="0" dirty="0"/>
              <a:t> of oxygen</a:t>
            </a:r>
          </a:p>
          <a:p>
            <a:r>
              <a:rPr lang="en-US" baseline="0" dirty="0"/>
              <a:t>Mean value of chloride</a:t>
            </a:r>
          </a:p>
          <a:p>
            <a:r>
              <a:rPr lang="en-US" baseline="0" dirty="0"/>
              <a:t>Mean value of nitrates</a:t>
            </a:r>
          </a:p>
          <a:p>
            <a:r>
              <a:rPr lang="en-US" baseline="0" dirty="0"/>
              <a:t>Mean value of ammonium</a:t>
            </a:r>
          </a:p>
          <a:p>
            <a:r>
              <a:rPr lang="en-US" baseline="0" dirty="0"/>
              <a:t>Mean of orthophosphate</a:t>
            </a:r>
          </a:p>
          <a:p>
            <a:r>
              <a:rPr lang="en-US" baseline="0" dirty="0"/>
              <a:t>Mean of total phosphate</a:t>
            </a:r>
          </a:p>
          <a:p>
            <a:r>
              <a:rPr lang="en-US" baseline="0" dirty="0"/>
              <a:t>Mean of chlorophyll</a:t>
            </a:r>
          </a:p>
          <a:p>
            <a:endParaRPr lang="en-US" dirty="0"/>
          </a:p>
          <a:p>
            <a:endParaRPr lang="en-US" dirty="0"/>
          </a:p>
          <a:p>
            <a:r>
              <a:rPr lang="en-US" dirty="0"/>
              <a:t>The second dataset contains information on 140 extra observations.</a:t>
            </a:r>
          </a:p>
          <a:p>
            <a:r>
              <a:rPr lang="en-US" dirty="0"/>
              <a:t>It uses the same basic structure but it does not include information concerning the seven harmful algae frequencies.</a:t>
            </a:r>
          </a:p>
          <a:p>
            <a:r>
              <a:rPr lang="en-US" dirty="0"/>
              <a:t>These extra observations can be regarded as a kind of test set. The main goal of our study is to predict the frequencies of the seven algae for these 140 water samples.</a:t>
            </a:r>
          </a:p>
          <a:p>
            <a:endParaRPr lang="en-US" dirty="0"/>
          </a:p>
          <a:p>
            <a:r>
              <a:rPr lang="en-US" dirty="0"/>
              <a:t>In this type of task, our main goal is to obtain a model that allows us to predict the value of a certain target variable given the values of a set of predictor variables. This model may also provide indications on which predictor variables have a larger impact on the target variable; that is, the model may provide a comprehensive description of the factors that influence the target variable.</a:t>
            </a:r>
          </a:p>
          <a:p>
            <a:endParaRPr lang="en-US" dirty="0"/>
          </a:p>
        </p:txBody>
      </p:sp>
      <p:sp>
        <p:nvSpPr>
          <p:cNvPr id="4" name="Slide Number Placeholder 3"/>
          <p:cNvSpPr>
            <a:spLocks noGrp="1"/>
          </p:cNvSpPr>
          <p:nvPr>
            <p:ph type="sldNum" sz="quarter" idx="10"/>
          </p:nvPr>
        </p:nvSpPr>
        <p:spPr/>
        <p:txBody>
          <a:bodyPr/>
          <a:lstStyle/>
          <a:p>
            <a:fld id="{649C13A5-511F-4D4F-B778-6AB878583413}" type="slidenum">
              <a:rPr lang="en-US" smtClean="0"/>
              <a:pPr/>
              <a:t>6</a:t>
            </a:fld>
            <a:endParaRPr lang="en-US"/>
          </a:p>
        </p:txBody>
      </p:sp>
    </p:spTree>
    <p:extLst>
      <p:ext uri="{BB962C8B-B14F-4D97-AF65-F5344CB8AC3E}">
        <p14:creationId xmlns:p14="http://schemas.microsoft.com/office/powerpoint/2010/main" val="3340358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Multiple linear regression attempts to model the correlation between more than one explanatory variable, and a response variable. The value of the independent variable is associated with a value of the dependent variable.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In our case, few of the explanatory variables listed below are changes in temperature and PH levels of the water. While the response variable is the growth of Algae in this ideal environment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Regression tree methodology allows input variables to be a mixture of continuous and categorical variables. A decision tree is generated when each decision node in the tree contains a test on some input variable's value. The terminal nodes of the tree contain the predicted output variable values. In our study we have three categorical variable which include the seasons in the year, the size and the speed of the river the sample was collected from. The remaining eight are continuous variables.</a:t>
            </a:r>
          </a:p>
          <a:p>
            <a:pPr rtl="0" fontAlgn="base"/>
            <a:r>
              <a:rPr lang="en-US" sz="1200" b="0" i="0" u="none" strike="noStrike" kern="1200" dirty="0">
                <a:solidFill>
                  <a:schemeClr val="tx1"/>
                </a:solidFill>
                <a:effectLst/>
                <a:latin typeface="+mn-lt"/>
                <a:ea typeface="+mn-ea"/>
                <a:cs typeface="+mn-cs"/>
              </a:rPr>
              <a:t>Since regression tree does not handle unknown variables and the training set would have over fit our study it was not the best option to use.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Random forests is an ensemble learning method for classification, regression and other tasks, that operate by constructing a multitude of decision trees at training time and outputting the class that is the mode of mean prediction (regression) of the individual trees. Random decision forests correct for decision trees' habit of overfitting to their training set. Due to regression tree routine of over fit our data set we decided to use random forest that corrects the overfitting problem we face with regression trees.</a:t>
            </a:r>
          </a:p>
          <a:p>
            <a:pPr rtl="0" fontAlgn="base"/>
            <a:r>
              <a:rPr lang="en-US" sz="1200" b="0" i="0" u="none" strike="noStrike" kern="1200" dirty="0">
                <a:solidFill>
                  <a:schemeClr val="tx1"/>
                </a:solidFill>
                <a:effectLst/>
                <a:latin typeface="+mn-lt"/>
                <a:ea typeface="+mn-ea"/>
                <a:cs typeface="+mn-cs"/>
              </a:rPr>
              <a:t>Random forest as opposed to regression tree chooses from a random subset of attributes which helps with our data set that has few unknown variables.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49C13A5-511F-4D4F-B778-6AB878583413}" type="slidenum">
              <a:rPr lang="en-US" smtClean="0"/>
              <a:pPr/>
              <a:t>7</a:t>
            </a:fld>
            <a:endParaRPr lang="en-US"/>
          </a:p>
        </p:txBody>
      </p:sp>
    </p:spTree>
    <p:extLst>
      <p:ext uri="{BB962C8B-B14F-4D97-AF65-F5344CB8AC3E}">
        <p14:creationId xmlns:p14="http://schemas.microsoft.com/office/powerpoint/2010/main" val="28737694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looked at the data briefly so that we can understand what kind of dataset we are working with.</a:t>
            </a:r>
            <a:r>
              <a:rPr lang="en-US" baseline="0" dirty="0"/>
              <a:t>  As we stated previously the training data set has 200 water samples and the test data set has 140 water samples.  Also we observed that more samples were collected in the winter than any other season.</a:t>
            </a:r>
            <a:endParaRPr lang="en-US" dirty="0"/>
          </a:p>
        </p:txBody>
      </p:sp>
      <p:sp>
        <p:nvSpPr>
          <p:cNvPr id="4" name="Slide Number Placeholder 3"/>
          <p:cNvSpPr>
            <a:spLocks noGrp="1"/>
          </p:cNvSpPr>
          <p:nvPr>
            <p:ph type="sldNum" sz="quarter" idx="10"/>
          </p:nvPr>
        </p:nvSpPr>
        <p:spPr/>
        <p:txBody>
          <a:bodyPr/>
          <a:lstStyle/>
          <a:p>
            <a:fld id="{649C13A5-511F-4D4F-B778-6AB878583413}" type="slidenum">
              <a:rPr lang="en-US" smtClean="0"/>
              <a:pPr/>
              <a:t>8</a:t>
            </a:fld>
            <a:endParaRPr lang="en-US"/>
          </a:p>
        </p:txBody>
      </p:sp>
    </p:spTree>
    <p:extLst>
      <p:ext uri="{BB962C8B-B14F-4D97-AF65-F5344CB8AC3E}">
        <p14:creationId xmlns:p14="http://schemas.microsoft.com/office/powerpoint/2010/main" val="27861217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Figure </a:t>
            </a:r>
            <a:r>
              <a:rPr lang="en-US" sz="1200" kern="1200" baseline="0" dirty="0">
                <a:solidFill>
                  <a:schemeClr val="tx1"/>
                </a:solidFill>
                <a:effectLst/>
                <a:latin typeface="+mn-lt"/>
                <a:ea typeface="+mn-ea"/>
                <a:cs typeface="+mn-cs"/>
              </a:rPr>
              <a:t>A </a:t>
            </a:r>
            <a:r>
              <a:rPr lang="en-US" sz="1200" kern="1200" dirty="0">
                <a:solidFill>
                  <a:schemeClr val="tx1"/>
                </a:solidFill>
                <a:effectLst/>
                <a:latin typeface="+mn-lt"/>
                <a:ea typeface="+mn-ea"/>
                <a:cs typeface="+mn-cs"/>
              </a:rPr>
              <a:t>tells us that the values of variable </a:t>
            </a:r>
            <a:r>
              <a:rPr lang="en-US" sz="1200" kern="1200" dirty="0" err="1">
                <a:solidFill>
                  <a:schemeClr val="tx1"/>
                </a:solidFill>
                <a:effectLst/>
                <a:latin typeface="+mn-lt"/>
                <a:ea typeface="+mn-ea"/>
                <a:cs typeface="+mn-cs"/>
              </a:rPr>
              <a:t>mxPH</a:t>
            </a:r>
            <a:r>
              <a:rPr lang="en-US" sz="1200" kern="1200" dirty="0">
                <a:solidFill>
                  <a:schemeClr val="tx1"/>
                </a:solidFill>
                <a:effectLst/>
                <a:latin typeface="+mn-lt"/>
                <a:ea typeface="+mn-ea"/>
                <a:cs typeface="+mn-cs"/>
              </a:rPr>
              <a:t> apparently follow a</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distribution very near the normal distribution, with the values nicely clustered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around the mean value.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 However </a:t>
            </a:r>
            <a:r>
              <a:rPr lang="en-US" sz="1200" kern="1200" dirty="0">
                <a:solidFill>
                  <a:schemeClr val="tx1"/>
                </a:solidFill>
                <a:effectLst/>
                <a:latin typeface="+mn-lt"/>
                <a:ea typeface="+mn-ea"/>
                <a:cs typeface="+mn-cs"/>
              </a:rPr>
              <a:t>takin</a:t>
            </a:r>
            <a:r>
              <a:rPr lang="en-US" sz="1200" kern="1200" baseline="0" dirty="0">
                <a:solidFill>
                  <a:schemeClr val="tx1"/>
                </a:solidFill>
                <a:effectLst/>
                <a:latin typeface="+mn-lt"/>
                <a:ea typeface="+mn-ea"/>
                <a:cs typeface="+mn-cs"/>
              </a:rPr>
              <a:t>g a closer look at the</a:t>
            </a:r>
            <a:r>
              <a:rPr lang="en-US" sz="1200" kern="1200" dirty="0">
                <a:solidFill>
                  <a:schemeClr val="tx1"/>
                </a:solidFill>
                <a:effectLst/>
                <a:latin typeface="+mn-lt"/>
                <a:ea typeface="+mn-ea"/>
                <a:cs typeface="+mn-cs"/>
              </a:rPr>
              <a:t> histograms in Figures</a:t>
            </a:r>
            <a:r>
              <a:rPr lang="en-US" sz="1200" kern="1200" baseline="0" dirty="0">
                <a:solidFill>
                  <a:schemeClr val="tx1"/>
                </a:solidFill>
                <a:effectLst/>
                <a:latin typeface="+mn-lt"/>
                <a:ea typeface="+mn-ea"/>
                <a:cs typeface="+mn-cs"/>
              </a:rPr>
              <a:t> B and C</a:t>
            </a:r>
            <a:r>
              <a:rPr lang="en-US" sz="1200" kern="1200" dirty="0">
                <a:solidFill>
                  <a:schemeClr val="tx1"/>
                </a:solidFill>
                <a:effectLst/>
                <a:latin typeface="+mn-lt"/>
                <a:ea typeface="+mn-ea"/>
                <a:cs typeface="+mn-cs"/>
              </a:rPr>
              <a:t> we can observe that there are two values significantly smaller than all others.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second graph shows a Q-Q plot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obtained with the </a:t>
            </a:r>
            <a:r>
              <a:rPr lang="en-US" sz="1200" kern="1200" dirty="0" err="1">
                <a:solidFill>
                  <a:schemeClr val="tx1"/>
                </a:solidFill>
                <a:effectLst/>
                <a:latin typeface="+mn-lt"/>
                <a:ea typeface="+mn-ea"/>
                <a:cs typeface="+mn-cs"/>
              </a:rPr>
              <a:t>qq.plot</a:t>
            </a:r>
            <a:r>
              <a:rPr lang="en-US" sz="1200" kern="1200" dirty="0">
                <a:solidFill>
                  <a:schemeClr val="tx1"/>
                </a:solidFill>
                <a:effectLst/>
                <a:latin typeface="+mn-lt"/>
                <a:ea typeface="+mn-ea"/>
                <a:cs typeface="+mn-cs"/>
              </a:rPr>
              <a:t>() function, which plots the variable values against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theoretical</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quantiles of a normal distribution (solid black line). The function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also plots an envelope with the 95% confidence interval of the normal</a:t>
            </a:r>
          </a:p>
          <a:p>
            <a:r>
              <a:rPr lang="en-US" sz="1200" kern="1200" dirty="0">
                <a:solidFill>
                  <a:schemeClr val="tx1"/>
                </a:solidFill>
                <a:effectLst/>
                <a:latin typeface="+mn-lt"/>
                <a:ea typeface="+mn-ea"/>
                <a:cs typeface="+mn-cs"/>
              </a:rPr>
              <a:t>distribution (dashed lines). As we can observe, there are several low values of</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variable that clearly break the assumptions of a normal distribution with</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95% confidence.</a:t>
            </a:r>
          </a:p>
          <a:p>
            <a:endParaRPr lang="en-US" dirty="0"/>
          </a:p>
        </p:txBody>
      </p:sp>
      <p:sp>
        <p:nvSpPr>
          <p:cNvPr id="4" name="Slide Number Placeholder 3"/>
          <p:cNvSpPr>
            <a:spLocks noGrp="1"/>
          </p:cNvSpPr>
          <p:nvPr>
            <p:ph type="sldNum" sz="quarter" idx="10"/>
          </p:nvPr>
        </p:nvSpPr>
        <p:spPr/>
        <p:txBody>
          <a:bodyPr/>
          <a:lstStyle/>
          <a:p>
            <a:fld id="{649C13A5-511F-4D4F-B778-6AB878583413}" type="slidenum">
              <a:rPr lang="en-US" smtClean="0"/>
              <a:pPr/>
              <a:t>9</a:t>
            </a:fld>
            <a:endParaRPr lang="en-US"/>
          </a:p>
        </p:txBody>
      </p:sp>
    </p:spTree>
    <p:extLst>
      <p:ext uri="{BB962C8B-B14F-4D97-AF65-F5344CB8AC3E}">
        <p14:creationId xmlns:p14="http://schemas.microsoft.com/office/powerpoint/2010/main" val="53048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hidden">
          <a:xfrm>
            <a:off x="0" y="0"/>
            <a:ext cx="12188825" cy="6858000"/>
          </a:xfrm>
          <a:prstGeom prst="rect">
            <a:avLst/>
          </a:prstGeom>
        </p:spPr>
      </p:pic>
      <p:sp>
        <p:nvSpPr>
          <p:cNvPr id="13" name="Rectangle 12"/>
          <p:cNvSpPr/>
          <p:nvPr/>
        </p:nvSpPr>
        <p:spPr bwMode="hidden">
          <a:xfrm>
            <a:off x="0" y="1"/>
            <a:ext cx="12188825" cy="481056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Rectangle 14"/>
          <p:cNvSpPr/>
          <p:nvPr/>
        </p:nvSpPr>
        <p:spPr bwMode="hidden">
          <a:xfrm>
            <a:off x="0" y="4810562"/>
            <a:ext cx="12188825" cy="2047439"/>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2413" y="1905000"/>
            <a:ext cx="9144000" cy="2667000"/>
          </a:xfrm>
        </p:spPr>
        <p:txBody>
          <a:bodyPr>
            <a:normAutofit/>
          </a:bodyPr>
          <a:lstStyle>
            <a:lvl1pPr>
              <a:lnSpc>
                <a:spcPct val="80000"/>
              </a:lnSpc>
              <a:defRPr sz="6000"/>
            </a:lvl1pPr>
          </a:lstStyle>
          <a:p>
            <a:r>
              <a:rPr lang="en-US"/>
              <a:t>Click to edit Master title style</a:t>
            </a:r>
            <a:endParaRPr/>
          </a:p>
        </p:txBody>
      </p:sp>
      <p:sp>
        <p:nvSpPr>
          <p:cNvPr id="3" name="Subtitle 2"/>
          <p:cNvSpPr>
            <a:spLocks noGrp="1"/>
          </p:cNvSpPr>
          <p:nvPr>
            <p:ph type="subTitle" idx="1"/>
          </p:nvPr>
        </p:nvSpPr>
        <p:spPr>
          <a:xfrm>
            <a:off x="1522413" y="5029200"/>
            <a:ext cx="8229600" cy="1143000"/>
          </a:xfrm>
        </p:spPr>
        <p:txBody>
          <a:bodyPr/>
          <a:lstStyle>
            <a:lvl1pPr marL="0" indent="0" algn="l">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fld id="{52466975-C014-42E5-BFA6-B8D5FDD3B81F}" type="datetimeFigureOut">
              <a:rPr lang="en-US"/>
              <a:t>3/21/2017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 useBgFill="1">
        <p:nvSpPr>
          <p:cNvPr id="20" name="Freeform 9"/>
          <p:cNvSpPr>
            <a:spLocks/>
          </p:cNvSpPr>
          <p:nvPr/>
        </p:nvSpPr>
        <p:spPr bwMode="white">
          <a:xfrm>
            <a:off x="1057" y="4714632"/>
            <a:ext cx="1218671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ln>
            <a:noFill/>
          </a:ln>
        </p:spPr>
        <p:txBody>
          <a:bodyPr vert="horz" wrap="square" lIns="91440" tIns="45720" rIns="91440" bIns="45720" numCol="1" anchor="t" anchorCtr="0" compatLnSpc="1">
            <a:prstTxWarp prst="textNoShape">
              <a:avLst/>
            </a:prstTxWarp>
          </a:body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2466975-C014-42E5-BFA6-B8D5FDD3B81F}" type="datetimeFigureOut">
              <a:rPr lang="en-US"/>
              <a:t>3/21/2017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1" y="0"/>
            <a:ext cx="9314539" cy="6858000"/>
          </a:xfrm>
          <a:prstGeom prst="rect">
            <a:avLst/>
          </a:prstGeom>
        </p:spPr>
      </p:pic>
      <p:sp>
        <p:nvSpPr>
          <p:cNvPr id="8" name="Rectangle 7"/>
          <p:cNvSpPr/>
          <p:nvPr/>
        </p:nvSpPr>
        <p:spPr bwMode="hidden">
          <a:xfrm>
            <a:off x="1" y="1"/>
            <a:ext cx="9218611" cy="68580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Freeform 9"/>
          <p:cNvSpPr>
            <a:spLocks/>
          </p:cNvSpPr>
          <p:nvPr/>
        </p:nvSpPr>
        <p:spPr bwMode="hidden">
          <a:xfrm rot="5400000">
            <a:off x="5885540" y="3333074"/>
            <a:ext cx="685800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3" name="Vertical Text Placeholder 2"/>
          <p:cNvSpPr>
            <a:spLocks noGrp="1"/>
          </p:cNvSpPr>
          <p:nvPr>
            <p:ph type="body" orient="vert" idx="1"/>
          </p:nvPr>
        </p:nvSpPr>
        <p:spPr>
          <a:xfrm>
            <a:off x="1522413" y="685800"/>
            <a:ext cx="7460842"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2466975-C014-42E5-BFA6-B8D5FDD3B81F}" type="datetimeFigureOut">
              <a:rPr lang="en-US"/>
              <a:t>3/21/2017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
        <p:nvSpPr>
          <p:cNvPr id="2" name="Vertical Title 1"/>
          <p:cNvSpPr>
            <a:spLocks noGrp="1"/>
          </p:cNvSpPr>
          <p:nvPr>
            <p:ph type="title" orient="vert"/>
          </p:nvPr>
        </p:nvSpPr>
        <p:spPr>
          <a:xfrm>
            <a:off x="9558667" y="685800"/>
            <a:ext cx="1295401" cy="5486400"/>
          </a:xfrm>
        </p:spPr>
        <p:txBody>
          <a:bodyPr vert="eaVert"/>
          <a:lstStyle/>
          <a:p>
            <a:r>
              <a:rPr lang="en-US"/>
              <a:t>Click to edit Master title style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2466975-C014-42E5-BFA6-B8D5FDD3B81F}" type="datetimeFigureOut">
              <a:rPr lang="en-US"/>
              <a:t>3/21/2017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14" name="Picture 1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bwMode="hidden">
          <a:xfrm>
            <a:off x="0" y="0"/>
            <a:ext cx="12188825" cy="4810561"/>
          </a:xfrm>
          <a:prstGeom prst="rect">
            <a:avLst/>
          </a:prstGeom>
        </p:spPr>
      </p:pic>
      <p:sp>
        <p:nvSpPr>
          <p:cNvPr id="18" name="Rectangle 17"/>
          <p:cNvSpPr/>
          <p:nvPr/>
        </p:nvSpPr>
        <p:spPr bwMode="hidden">
          <a:xfrm>
            <a:off x="0" y="1"/>
            <a:ext cx="12188825" cy="481056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522360" y="1905000"/>
            <a:ext cx="9142999" cy="2667000"/>
          </a:xfrm>
        </p:spPr>
        <p:txBody>
          <a:bodyPr anchor="b">
            <a:noAutofit/>
          </a:bodyPr>
          <a:lstStyle>
            <a:lvl1pPr algn="l">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522412" y="5029200"/>
            <a:ext cx="8229601"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2466975-C014-42E5-BFA6-B8D5FDD3B81F}" type="datetimeFigureOut">
              <a:rPr lang="en-US"/>
              <a:t>3/21/2017</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693B167E-EA96-4147-81DE-549160052C22}" type="slidenum">
              <a:rPr/>
              <a:t>‹#›</a:t>
            </a:fld>
            <a:endParaRPr/>
          </a:p>
        </p:txBody>
      </p:sp>
      <p:sp>
        <p:nvSpPr>
          <p:cNvPr id="16" name="Freeform 9"/>
          <p:cNvSpPr>
            <a:spLocks/>
          </p:cNvSpPr>
          <p:nvPr/>
        </p:nvSpPr>
        <p:spPr bwMode="hidden">
          <a:xfrm>
            <a:off x="1057" y="4714632"/>
            <a:ext cx="1218671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6552" cy="4267200"/>
          </a:xfrm>
        </p:spPr>
        <p:txBody>
          <a:bodyPr>
            <a:normAutofit/>
          </a:bodyPr>
          <a:lstStyle>
            <a:lvl1pPr>
              <a:defRPr sz="2400"/>
            </a:lvl1pPr>
            <a:lvl2pPr>
              <a:defRPr sz="2000"/>
            </a:lvl2pPr>
            <a:lvl3pPr>
              <a:defRPr sz="1800"/>
            </a:lvl3pPr>
            <a:lvl4pPr>
              <a:defRPr sz="1600"/>
            </a:lvl4pPr>
            <a:lvl5pPr>
              <a:defRPr sz="1600"/>
            </a:lvl5pPr>
            <a:lvl6pPr marL="1920240">
              <a:defRPr sz="1600"/>
            </a:lvl6pPr>
            <a:lvl7pPr marL="1920240">
              <a:defRPr sz="1600"/>
            </a:lvl7pPr>
            <a:lvl8pPr marL="1920240">
              <a:defRPr sz="1600"/>
            </a:lvl8pPr>
            <a:lvl9pPr marL="1920240">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2" y="1905000"/>
            <a:ext cx="4416552" cy="4267200"/>
          </a:xfrm>
        </p:spPr>
        <p:txBody>
          <a:bodyPr>
            <a:normAutofit/>
          </a:bodyPr>
          <a:lstStyle>
            <a:lvl1pPr>
              <a:defRPr sz="2400"/>
            </a:lvl1pPr>
            <a:lvl2pPr>
              <a:defRPr sz="2000"/>
            </a:lvl2pPr>
            <a:lvl3pPr>
              <a:defRPr sz="1800"/>
            </a:lvl3pPr>
            <a:lvl4pPr>
              <a:defRPr sz="1600"/>
            </a:lvl4pPr>
            <a:lvl5pPr marL="1920240">
              <a:defRPr sz="1600"/>
            </a:lvl5pPr>
            <a:lvl6pPr marL="1920240">
              <a:defRPr sz="1600"/>
            </a:lvl6pPr>
            <a:lvl7pPr marL="1920240">
              <a:defRPr sz="1600"/>
            </a:lvl7pPr>
            <a:lvl8pPr marL="1920240">
              <a:defRPr sz="1600"/>
            </a:lvl8pPr>
            <a:lvl9pPr marL="1920240">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52466975-C014-42E5-BFA6-B8D5FDD3B81F}" type="datetimeFigureOut">
              <a:rPr lang="en-US"/>
              <a:t>3/21/2017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22413" y="2743200"/>
            <a:ext cx="4416552" cy="3429001"/>
          </a:xfrm>
        </p:spPr>
        <p:txBody>
          <a:bodyPr/>
          <a:lstStyle>
            <a:lvl1pPr>
              <a:defRPr sz="2400"/>
            </a:lvl1pPr>
            <a:lvl2pPr>
              <a:defRPr sz="2000"/>
            </a:lvl2pPr>
            <a:lvl3pPr>
              <a:defRPr sz="1800"/>
            </a:lvl3pPr>
            <a:lvl4pPr>
              <a:defRPr sz="1600"/>
            </a:lvl4pPr>
            <a:lvl5pPr>
              <a:defRPr sz="1600"/>
            </a:lvl5pPr>
            <a:lvl6pPr marL="1920240">
              <a:defRPr sz="1600"/>
            </a:lvl6pPr>
            <a:lvl7pPr marL="1920240">
              <a:defRPr sz="1600"/>
            </a:lvl7pPr>
            <a:lvl8pPr marL="1920240">
              <a:defRPr sz="1600" baseline="0"/>
            </a:lvl8pPr>
            <a:lvl9pPr marL="1920240">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6812" y="1905000"/>
            <a:ext cx="4416552" cy="762000"/>
          </a:xfrm>
        </p:spPr>
        <p:txBody>
          <a:bodyPr anchor="ctr">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46812" y="2743200"/>
            <a:ext cx="4416552" cy="3429001"/>
          </a:xfrm>
        </p:spPr>
        <p:txBody>
          <a:bodyPr/>
          <a:lstStyle>
            <a:lvl1pPr>
              <a:defRPr sz="2400"/>
            </a:lvl1pPr>
            <a:lvl2pPr>
              <a:defRPr sz="2000"/>
            </a:lvl2pPr>
            <a:lvl3pPr>
              <a:defRPr sz="1800"/>
            </a:lvl3pPr>
            <a:lvl4pPr>
              <a:defRPr sz="1600"/>
            </a:lvl4pPr>
            <a:lvl5pPr marL="1920240">
              <a:defRPr sz="1600"/>
            </a:lvl5pPr>
            <a:lvl6pPr marL="1920240">
              <a:defRPr sz="1600"/>
            </a:lvl6pPr>
            <a:lvl7pPr marL="1920240">
              <a:defRPr sz="1600"/>
            </a:lvl7pPr>
            <a:lvl8pPr marL="1920240">
              <a:defRPr sz="1600"/>
            </a:lvl8pPr>
            <a:lvl9pPr marL="1920240">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52466975-C014-42E5-BFA6-B8D5FDD3B81F}" type="datetimeFigureOut">
              <a:rPr lang="en-US"/>
              <a:t>3/21/2017</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2466975-C014-42E5-BFA6-B8D5FDD3B81F}" type="datetimeFigureOut">
              <a:rPr lang="en-US"/>
              <a:t>3/21/2017</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hidden">
          <a:xfrm>
            <a:off x="0" y="0"/>
            <a:ext cx="12188825" cy="6858000"/>
          </a:xfrm>
          <a:prstGeom prst="rect">
            <a:avLst/>
          </a:prstGeom>
        </p:spPr>
      </p:pic>
      <p:sp>
        <p:nvSpPr>
          <p:cNvPr id="5" name="Rectangle 4"/>
          <p:cNvSpPr/>
          <p:nvPr/>
        </p:nvSpPr>
        <p:spPr bwMode="hidden">
          <a:xfrm>
            <a:off x="0" y="1"/>
            <a:ext cx="12188825" cy="6858000"/>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2466975-C014-42E5-BFA6-B8D5FDD3B81F}" type="datetimeFigureOut">
              <a:rPr lang="en-US"/>
              <a:t>3/21/2017</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693B167E-EA96-4147-81DE-549160052C22}" type="slidenum">
              <a:rP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15"/>
          <p:cNvSpPr>
            <a:spLocks/>
          </p:cNvSpPr>
          <p:nvPr/>
        </p:nvSpPr>
        <p:spPr bwMode="auto">
          <a:xfrm>
            <a:off x="4494212" y="1905000"/>
            <a:ext cx="6153912" cy="4251960"/>
          </a:xfrm>
          <a:custGeom>
            <a:avLst/>
            <a:gdLst>
              <a:gd name="T0" fmla="*/ 696 w 1967"/>
              <a:gd name="T1" fmla="*/ 1361 h 1369"/>
              <a:gd name="T2" fmla="*/ 618 w 1967"/>
              <a:gd name="T3" fmla="*/ 1360 h 1369"/>
              <a:gd name="T4" fmla="*/ 517 w 1967"/>
              <a:gd name="T5" fmla="*/ 1359 h 1369"/>
              <a:gd name="T6" fmla="*/ 443 w 1967"/>
              <a:gd name="T7" fmla="*/ 1361 h 1369"/>
              <a:gd name="T8" fmla="*/ 361 w 1967"/>
              <a:gd name="T9" fmla="*/ 1358 h 1369"/>
              <a:gd name="T10" fmla="*/ 260 w 1967"/>
              <a:gd name="T11" fmla="*/ 1359 h 1369"/>
              <a:gd name="T12" fmla="*/ 166 w 1967"/>
              <a:gd name="T13" fmla="*/ 1359 h 1369"/>
              <a:gd name="T14" fmla="*/ 104 w 1967"/>
              <a:gd name="T15" fmla="*/ 1356 h 1369"/>
              <a:gd name="T16" fmla="*/ 7 w 1967"/>
              <a:gd name="T17" fmla="*/ 1327 h 1369"/>
              <a:gd name="T18" fmla="*/ 7 w 1967"/>
              <a:gd name="T19" fmla="*/ 1226 h 1369"/>
              <a:gd name="T20" fmla="*/ 9 w 1967"/>
              <a:gd name="T21" fmla="*/ 1139 h 1369"/>
              <a:gd name="T22" fmla="*/ 4 w 1967"/>
              <a:gd name="T23" fmla="*/ 1042 h 1369"/>
              <a:gd name="T24" fmla="*/ 9 w 1967"/>
              <a:gd name="T25" fmla="*/ 896 h 1369"/>
              <a:gd name="T26" fmla="*/ 7 w 1967"/>
              <a:gd name="T27" fmla="*/ 758 h 1369"/>
              <a:gd name="T28" fmla="*/ 9 w 1967"/>
              <a:gd name="T29" fmla="*/ 614 h 1369"/>
              <a:gd name="T30" fmla="*/ 5 w 1967"/>
              <a:gd name="T31" fmla="*/ 443 h 1369"/>
              <a:gd name="T32" fmla="*/ 9 w 1967"/>
              <a:gd name="T33" fmla="*/ 365 h 1369"/>
              <a:gd name="T34" fmla="*/ 5 w 1967"/>
              <a:gd name="T35" fmla="*/ 195 h 1369"/>
              <a:gd name="T36" fmla="*/ 6 w 1967"/>
              <a:gd name="T37" fmla="*/ 107 h 1369"/>
              <a:gd name="T38" fmla="*/ 8 w 1967"/>
              <a:gd name="T39" fmla="*/ 9 h 1369"/>
              <a:gd name="T40" fmla="*/ 120 w 1967"/>
              <a:gd name="T41" fmla="*/ 8 h 1369"/>
              <a:gd name="T42" fmla="*/ 192 w 1967"/>
              <a:gd name="T43" fmla="*/ 5 h 1369"/>
              <a:gd name="T44" fmla="*/ 279 w 1967"/>
              <a:gd name="T45" fmla="*/ 12 h 1369"/>
              <a:gd name="T46" fmla="*/ 374 w 1967"/>
              <a:gd name="T47" fmla="*/ 7 h 1369"/>
              <a:gd name="T48" fmla="*/ 447 w 1967"/>
              <a:gd name="T49" fmla="*/ 10 h 1369"/>
              <a:gd name="T50" fmla="*/ 552 w 1967"/>
              <a:gd name="T51" fmla="*/ 11 h 1369"/>
              <a:gd name="T52" fmla="*/ 630 w 1967"/>
              <a:gd name="T53" fmla="*/ 11 h 1369"/>
              <a:gd name="T54" fmla="*/ 706 w 1967"/>
              <a:gd name="T55" fmla="*/ 10 h 1369"/>
              <a:gd name="T56" fmla="*/ 799 w 1967"/>
              <a:gd name="T57" fmla="*/ 7 h 1369"/>
              <a:gd name="T58" fmla="*/ 879 w 1967"/>
              <a:gd name="T59" fmla="*/ 9 h 1369"/>
              <a:gd name="T60" fmla="*/ 956 w 1967"/>
              <a:gd name="T61" fmla="*/ 9 h 1369"/>
              <a:gd name="T62" fmla="*/ 1055 w 1967"/>
              <a:gd name="T63" fmla="*/ 12 h 1369"/>
              <a:gd name="T64" fmla="*/ 1188 w 1967"/>
              <a:gd name="T65" fmla="*/ 12 h 1369"/>
              <a:gd name="T66" fmla="*/ 1259 w 1967"/>
              <a:gd name="T67" fmla="*/ 9 h 1369"/>
              <a:gd name="T68" fmla="*/ 1378 w 1967"/>
              <a:gd name="T69" fmla="*/ 8 h 1369"/>
              <a:gd name="T70" fmla="*/ 1513 w 1967"/>
              <a:gd name="T71" fmla="*/ 10 h 1369"/>
              <a:gd name="T72" fmla="*/ 1634 w 1967"/>
              <a:gd name="T73" fmla="*/ 12 h 1369"/>
              <a:gd name="T74" fmla="*/ 1774 w 1967"/>
              <a:gd name="T75" fmla="*/ 11 h 1369"/>
              <a:gd name="T76" fmla="*/ 1869 w 1967"/>
              <a:gd name="T77" fmla="*/ 9 h 1369"/>
              <a:gd name="T78" fmla="*/ 1927 w 1967"/>
              <a:gd name="T79" fmla="*/ 6 h 1369"/>
              <a:gd name="T80" fmla="*/ 1963 w 1967"/>
              <a:gd name="T81" fmla="*/ 94 h 1369"/>
              <a:gd name="T82" fmla="*/ 1960 w 1967"/>
              <a:gd name="T83" fmla="*/ 185 h 1369"/>
              <a:gd name="T84" fmla="*/ 1959 w 1967"/>
              <a:gd name="T85" fmla="*/ 330 h 1369"/>
              <a:gd name="T86" fmla="*/ 1958 w 1967"/>
              <a:gd name="T87" fmla="*/ 428 h 1369"/>
              <a:gd name="T88" fmla="*/ 1958 w 1967"/>
              <a:gd name="T89" fmla="*/ 573 h 1369"/>
              <a:gd name="T90" fmla="*/ 1960 w 1967"/>
              <a:gd name="T91" fmla="*/ 721 h 1369"/>
              <a:gd name="T92" fmla="*/ 1957 w 1967"/>
              <a:gd name="T93" fmla="*/ 868 h 1369"/>
              <a:gd name="T94" fmla="*/ 1959 w 1967"/>
              <a:gd name="T95" fmla="*/ 1010 h 1369"/>
              <a:gd name="T96" fmla="*/ 1960 w 1967"/>
              <a:gd name="T97" fmla="*/ 1124 h 1369"/>
              <a:gd name="T98" fmla="*/ 1960 w 1967"/>
              <a:gd name="T99" fmla="*/ 1210 h 1369"/>
              <a:gd name="T100" fmla="*/ 1963 w 1967"/>
              <a:gd name="T101" fmla="*/ 1307 h 1369"/>
              <a:gd name="T102" fmla="*/ 1909 w 1967"/>
              <a:gd name="T103" fmla="*/ 1355 h 1369"/>
              <a:gd name="T104" fmla="*/ 1822 w 1967"/>
              <a:gd name="T105" fmla="*/ 1356 h 1369"/>
              <a:gd name="T106" fmla="*/ 1698 w 1967"/>
              <a:gd name="T107" fmla="*/ 1359 h 1369"/>
              <a:gd name="T108" fmla="*/ 1597 w 1967"/>
              <a:gd name="T109" fmla="*/ 1358 h 1369"/>
              <a:gd name="T110" fmla="*/ 1469 w 1967"/>
              <a:gd name="T111" fmla="*/ 1358 h 1369"/>
              <a:gd name="T112" fmla="*/ 1330 w 1967"/>
              <a:gd name="T113" fmla="*/ 1359 h 1369"/>
              <a:gd name="T114" fmla="*/ 1229 w 1967"/>
              <a:gd name="T115" fmla="*/ 1361 h 1369"/>
              <a:gd name="T116" fmla="*/ 1124 w 1967"/>
              <a:gd name="T117" fmla="*/ 1357 h 1369"/>
              <a:gd name="T118" fmla="*/ 981 w 1967"/>
              <a:gd name="T119" fmla="*/ 1363 h 1369"/>
              <a:gd name="T120" fmla="*/ 907 w 1967"/>
              <a:gd name="T121" fmla="*/ 1358 h 1369"/>
              <a:gd name="T122" fmla="*/ 830 w 1967"/>
              <a:gd name="T123" fmla="*/ 1358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7" h="1369">
                <a:moveTo>
                  <a:pt x="782" y="1369"/>
                </a:moveTo>
                <a:cubicBezTo>
                  <a:pt x="782" y="1360"/>
                  <a:pt x="782" y="1360"/>
                  <a:pt x="782" y="1360"/>
                </a:cubicBezTo>
                <a:cubicBezTo>
                  <a:pt x="777" y="1362"/>
                  <a:pt x="777" y="1362"/>
                  <a:pt x="777" y="1362"/>
                </a:cubicBezTo>
                <a:cubicBezTo>
                  <a:pt x="777" y="1361"/>
                  <a:pt x="777" y="1361"/>
                  <a:pt x="777" y="1361"/>
                </a:cubicBezTo>
                <a:cubicBezTo>
                  <a:pt x="774" y="1362"/>
                  <a:pt x="774" y="1362"/>
                  <a:pt x="774" y="1362"/>
                </a:cubicBezTo>
                <a:cubicBezTo>
                  <a:pt x="772" y="1359"/>
                  <a:pt x="772" y="1359"/>
                  <a:pt x="772" y="1359"/>
                </a:cubicBezTo>
                <a:cubicBezTo>
                  <a:pt x="761" y="1359"/>
                  <a:pt x="761" y="1359"/>
                  <a:pt x="761" y="1359"/>
                </a:cubicBezTo>
                <a:cubicBezTo>
                  <a:pt x="757" y="1360"/>
                  <a:pt x="752" y="1360"/>
                  <a:pt x="749" y="1359"/>
                </a:cubicBezTo>
                <a:cubicBezTo>
                  <a:pt x="747" y="1358"/>
                  <a:pt x="747" y="1358"/>
                  <a:pt x="747" y="1358"/>
                </a:cubicBezTo>
                <a:cubicBezTo>
                  <a:pt x="746" y="1356"/>
                  <a:pt x="746" y="1356"/>
                  <a:pt x="746" y="1356"/>
                </a:cubicBezTo>
                <a:cubicBezTo>
                  <a:pt x="738" y="1359"/>
                  <a:pt x="738" y="1359"/>
                  <a:pt x="738" y="1359"/>
                </a:cubicBezTo>
                <a:cubicBezTo>
                  <a:pt x="738" y="1357"/>
                  <a:pt x="738" y="1357"/>
                  <a:pt x="738" y="1357"/>
                </a:cubicBezTo>
                <a:cubicBezTo>
                  <a:pt x="733" y="1358"/>
                  <a:pt x="733" y="1358"/>
                  <a:pt x="733" y="1358"/>
                </a:cubicBezTo>
                <a:cubicBezTo>
                  <a:pt x="732" y="1359"/>
                  <a:pt x="732" y="1359"/>
                  <a:pt x="732" y="1359"/>
                </a:cubicBezTo>
                <a:cubicBezTo>
                  <a:pt x="730" y="1359"/>
                  <a:pt x="730" y="1359"/>
                  <a:pt x="730" y="1359"/>
                </a:cubicBezTo>
                <a:cubicBezTo>
                  <a:pt x="730" y="1362"/>
                  <a:pt x="730" y="1362"/>
                  <a:pt x="730" y="1362"/>
                </a:cubicBezTo>
                <a:cubicBezTo>
                  <a:pt x="723" y="1360"/>
                  <a:pt x="723" y="1360"/>
                  <a:pt x="723" y="1360"/>
                </a:cubicBezTo>
                <a:cubicBezTo>
                  <a:pt x="723" y="1361"/>
                  <a:pt x="723" y="1361"/>
                  <a:pt x="723" y="1361"/>
                </a:cubicBezTo>
                <a:cubicBezTo>
                  <a:pt x="710" y="1361"/>
                  <a:pt x="710" y="1361"/>
                  <a:pt x="710" y="1361"/>
                </a:cubicBezTo>
                <a:cubicBezTo>
                  <a:pt x="710" y="1359"/>
                  <a:pt x="710" y="1359"/>
                  <a:pt x="710" y="1359"/>
                </a:cubicBezTo>
                <a:cubicBezTo>
                  <a:pt x="706" y="1359"/>
                  <a:pt x="706" y="1359"/>
                  <a:pt x="706" y="1359"/>
                </a:cubicBezTo>
                <a:cubicBezTo>
                  <a:pt x="699" y="1361"/>
                  <a:pt x="699" y="1361"/>
                  <a:pt x="699" y="1361"/>
                </a:cubicBezTo>
                <a:cubicBezTo>
                  <a:pt x="699" y="1362"/>
                  <a:pt x="699" y="1362"/>
                  <a:pt x="699" y="1362"/>
                </a:cubicBezTo>
                <a:cubicBezTo>
                  <a:pt x="696" y="1361"/>
                  <a:pt x="696" y="1361"/>
                  <a:pt x="696" y="1361"/>
                </a:cubicBezTo>
                <a:cubicBezTo>
                  <a:pt x="693" y="1362"/>
                  <a:pt x="693" y="1362"/>
                  <a:pt x="693" y="1362"/>
                </a:cubicBezTo>
                <a:cubicBezTo>
                  <a:pt x="693" y="1361"/>
                  <a:pt x="693" y="1361"/>
                  <a:pt x="693" y="1361"/>
                </a:cubicBezTo>
                <a:cubicBezTo>
                  <a:pt x="682" y="1358"/>
                  <a:pt x="682" y="1358"/>
                  <a:pt x="682" y="1358"/>
                </a:cubicBezTo>
                <a:cubicBezTo>
                  <a:pt x="681" y="1359"/>
                  <a:pt x="681" y="1359"/>
                  <a:pt x="680" y="1359"/>
                </a:cubicBezTo>
                <a:cubicBezTo>
                  <a:pt x="672" y="1362"/>
                  <a:pt x="672" y="1362"/>
                  <a:pt x="672" y="1362"/>
                </a:cubicBezTo>
                <a:cubicBezTo>
                  <a:pt x="672" y="1358"/>
                  <a:pt x="672" y="1358"/>
                  <a:pt x="672" y="1358"/>
                </a:cubicBezTo>
                <a:cubicBezTo>
                  <a:pt x="670" y="1358"/>
                  <a:pt x="670" y="1358"/>
                  <a:pt x="670" y="1358"/>
                </a:cubicBezTo>
                <a:cubicBezTo>
                  <a:pt x="670" y="1356"/>
                  <a:pt x="670" y="1356"/>
                  <a:pt x="670" y="1356"/>
                </a:cubicBezTo>
                <a:cubicBezTo>
                  <a:pt x="669" y="1356"/>
                  <a:pt x="669" y="1356"/>
                  <a:pt x="669" y="1356"/>
                </a:cubicBezTo>
                <a:cubicBezTo>
                  <a:pt x="668" y="1357"/>
                  <a:pt x="666" y="1357"/>
                  <a:pt x="665" y="1357"/>
                </a:cubicBezTo>
                <a:cubicBezTo>
                  <a:pt x="665" y="1357"/>
                  <a:pt x="664" y="1357"/>
                  <a:pt x="664" y="1357"/>
                </a:cubicBezTo>
                <a:cubicBezTo>
                  <a:pt x="659" y="1356"/>
                  <a:pt x="659" y="1356"/>
                  <a:pt x="659" y="1356"/>
                </a:cubicBezTo>
                <a:cubicBezTo>
                  <a:pt x="659" y="1356"/>
                  <a:pt x="659" y="1356"/>
                  <a:pt x="659" y="1356"/>
                </a:cubicBezTo>
                <a:cubicBezTo>
                  <a:pt x="653" y="1356"/>
                  <a:pt x="653" y="1356"/>
                  <a:pt x="653" y="1356"/>
                </a:cubicBezTo>
                <a:cubicBezTo>
                  <a:pt x="653" y="1355"/>
                  <a:pt x="653" y="1355"/>
                  <a:pt x="653" y="1355"/>
                </a:cubicBezTo>
                <a:cubicBezTo>
                  <a:pt x="646" y="1356"/>
                  <a:pt x="646" y="1356"/>
                  <a:pt x="646" y="1356"/>
                </a:cubicBezTo>
                <a:cubicBezTo>
                  <a:pt x="646" y="1357"/>
                  <a:pt x="646" y="1357"/>
                  <a:pt x="646" y="1357"/>
                </a:cubicBezTo>
                <a:cubicBezTo>
                  <a:pt x="637" y="1357"/>
                  <a:pt x="637" y="1357"/>
                  <a:pt x="637" y="1357"/>
                </a:cubicBezTo>
                <a:cubicBezTo>
                  <a:pt x="637" y="1360"/>
                  <a:pt x="637" y="1360"/>
                  <a:pt x="637" y="1360"/>
                </a:cubicBezTo>
                <a:cubicBezTo>
                  <a:pt x="630" y="1358"/>
                  <a:pt x="630" y="1358"/>
                  <a:pt x="630" y="1358"/>
                </a:cubicBezTo>
                <a:cubicBezTo>
                  <a:pt x="629" y="1361"/>
                  <a:pt x="629" y="1361"/>
                  <a:pt x="629" y="1361"/>
                </a:cubicBezTo>
                <a:cubicBezTo>
                  <a:pt x="625" y="1359"/>
                  <a:pt x="625" y="1359"/>
                  <a:pt x="625" y="1359"/>
                </a:cubicBezTo>
                <a:cubicBezTo>
                  <a:pt x="624" y="1362"/>
                  <a:pt x="624" y="1362"/>
                  <a:pt x="624" y="1362"/>
                </a:cubicBezTo>
                <a:cubicBezTo>
                  <a:pt x="618" y="1360"/>
                  <a:pt x="618" y="1360"/>
                  <a:pt x="618" y="1360"/>
                </a:cubicBezTo>
                <a:cubicBezTo>
                  <a:pt x="617" y="1361"/>
                  <a:pt x="615" y="1361"/>
                  <a:pt x="614" y="1360"/>
                </a:cubicBezTo>
                <a:cubicBezTo>
                  <a:pt x="613" y="1360"/>
                  <a:pt x="613" y="1360"/>
                  <a:pt x="613" y="1360"/>
                </a:cubicBezTo>
                <a:cubicBezTo>
                  <a:pt x="613" y="1361"/>
                  <a:pt x="612" y="1361"/>
                  <a:pt x="612" y="1361"/>
                </a:cubicBezTo>
                <a:cubicBezTo>
                  <a:pt x="609" y="1361"/>
                  <a:pt x="609" y="1361"/>
                  <a:pt x="609" y="1361"/>
                </a:cubicBezTo>
                <a:cubicBezTo>
                  <a:pt x="608" y="1361"/>
                  <a:pt x="608" y="1361"/>
                  <a:pt x="607" y="1361"/>
                </a:cubicBezTo>
                <a:cubicBezTo>
                  <a:pt x="593" y="1361"/>
                  <a:pt x="593" y="1361"/>
                  <a:pt x="593" y="1361"/>
                </a:cubicBezTo>
                <a:cubicBezTo>
                  <a:pt x="593" y="1359"/>
                  <a:pt x="593" y="1359"/>
                  <a:pt x="593" y="1359"/>
                </a:cubicBezTo>
                <a:cubicBezTo>
                  <a:pt x="591" y="1359"/>
                  <a:pt x="591" y="1359"/>
                  <a:pt x="591" y="1359"/>
                </a:cubicBezTo>
                <a:cubicBezTo>
                  <a:pt x="583" y="1363"/>
                  <a:pt x="583" y="1363"/>
                  <a:pt x="583" y="1363"/>
                </a:cubicBezTo>
                <a:cubicBezTo>
                  <a:pt x="583" y="1358"/>
                  <a:pt x="583" y="1358"/>
                  <a:pt x="583" y="1358"/>
                </a:cubicBezTo>
                <a:cubicBezTo>
                  <a:pt x="576" y="1360"/>
                  <a:pt x="576" y="1360"/>
                  <a:pt x="576" y="1360"/>
                </a:cubicBezTo>
                <a:cubicBezTo>
                  <a:pt x="576" y="1356"/>
                  <a:pt x="576" y="1356"/>
                  <a:pt x="576" y="1356"/>
                </a:cubicBezTo>
                <a:cubicBezTo>
                  <a:pt x="575" y="1356"/>
                  <a:pt x="575" y="1356"/>
                  <a:pt x="575" y="1356"/>
                </a:cubicBezTo>
                <a:cubicBezTo>
                  <a:pt x="575" y="1358"/>
                  <a:pt x="575" y="1358"/>
                  <a:pt x="575" y="1358"/>
                </a:cubicBezTo>
                <a:cubicBezTo>
                  <a:pt x="569" y="1358"/>
                  <a:pt x="569" y="1358"/>
                  <a:pt x="569" y="1358"/>
                </a:cubicBezTo>
                <a:cubicBezTo>
                  <a:pt x="569" y="1359"/>
                  <a:pt x="569" y="1359"/>
                  <a:pt x="569" y="1359"/>
                </a:cubicBezTo>
                <a:cubicBezTo>
                  <a:pt x="555" y="1359"/>
                  <a:pt x="555" y="1359"/>
                  <a:pt x="555" y="1359"/>
                </a:cubicBezTo>
                <a:cubicBezTo>
                  <a:pt x="555" y="1358"/>
                  <a:pt x="555" y="1358"/>
                  <a:pt x="555" y="1358"/>
                </a:cubicBezTo>
                <a:cubicBezTo>
                  <a:pt x="552" y="1358"/>
                  <a:pt x="552" y="1358"/>
                  <a:pt x="552" y="1358"/>
                </a:cubicBezTo>
                <a:cubicBezTo>
                  <a:pt x="551" y="1356"/>
                  <a:pt x="551" y="1356"/>
                  <a:pt x="551" y="1356"/>
                </a:cubicBezTo>
                <a:cubicBezTo>
                  <a:pt x="524" y="1359"/>
                  <a:pt x="524" y="1359"/>
                  <a:pt x="524" y="1359"/>
                </a:cubicBezTo>
                <a:cubicBezTo>
                  <a:pt x="524" y="1358"/>
                  <a:pt x="524" y="1358"/>
                  <a:pt x="524" y="1358"/>
                </a:cubicBezTo>
                <a:cubicBezTo>
                  <a:pt x="522" y="1357"/>
                  <a:pt x="520" y="1357"/>
                  <a:pt x="518" y="1357"/>
                </a:cubicBezTo>
                <a:cubicBezTo>
                  <a:pt x="517" y="1359"/>
                  <a:pt x="517" y="1359"/>
                  <a:pt x="517" y="1359"/>
                </a:cubicBezTo>
                <a:cubicBezTo>
                  <a:pt x="512" y="1358"/>
                  <a:pt x="512" y="1358"/>
                  <a:pt x="512" y="1358"/>
                </a:cubicBezTo>
                <a:cubicBezTo>
                  <a:pt x="511" y="1361"/>
                  <a:pt x="511" y="1361"/>
                  <a:pt x="511" y="1361"/>
                </a:cubicBezTo>
                <a:cubicBezTo>
                  <a:pt x="505" y="1358"/>
                  <a:pt x="505" y="1358"/>
                  <a:pt x="505" y="1358"/>
                </a:cubicBezTo>
                <a:cubicBezTo>
                  <a:pt x="504" y="1358"/>
                  <a:pt x="504" y="1358"/>
                  <a:pt x="504" y="1358"/>
                </a:cubicBezTo>
                <a:cubicBezTo>
                  <a:pt x="504" y="1359"/>
                  <a:pt x="504" y="1359"/>
                  <a:pt x="504" y="1359"/>
                </a:cubicBezTo>
                <a:cubicBezTo>
                  <a:pt x="500" y="1359"/>
                  <a:pt x="500" y="1359"/>
                  <a:pt x="500" y="1359"/>
                </a:cubicBezTo>
                <a:cubicBezTo>
                  <a:pt x="496" y="1360"/>
                  <a:pt x="496" y="1360"/>
                  <a:pt x="496" y="1360"/>
                </a:cubicBezTo>
                <a:cubicBezTo>
                  <a:pt x="496" y="1361"/>
                  <a:pt x="496" y="1361"/>
                  <a:pt x="496" y="1361"/>
                </a:cubicBezTo>
                <a:cubicBezTo>
                  <a:pt x="488" y="1361"/>
                  <a:pt x="488" y="1361"/>
                  <a:pt x="488" y="1361"/>
                </a:cubicBezTo>
                <a:cubicBezTo>
                  <a:pt x="488" y="1363"/>
                  <a:pt x="488" y="1363"/>
                  <a:pt x="488" y="1363"/>
                </a:cubicBezTo>
                <a:cubicBezTo>
                  <a:pt x="480" y="1361"/>
                  <a:pt x="480" y="1361"/>
                  <a:pt x="480" y="1361"/>
                </a:cubicBezTo>
                <a:cubicBezTo>
                  <a:pt x="479" y="1363"/>
                  <a:pt x="479" y="1363"/>
                  <a:pt x="479" y="1363"/>
                </a:cubicBezTo>
                <a:cubicBezTo>
                  <a:pt x="468" y="1363"/>
                  <a:pt x="468" y="1363"/>
                  <a:pt x="468" y="1363"/>
                </a:cubicBezTo>
                <a:cubicBezTo>
                  <a:pt x="468" y="1362"/>
                  <a:pt x="468" y="1362"/>
                  <a:pt x="468" y="1362"/>
                </a:cubicBezTo>
                <a:cubicBezTo>
                  <a:pt x="467" y="1362"/>
                  <a:pt x="467" y="1362"/>
                  <a:pt x="467" y="1362"/>
                </a:cubicBezTo>
                <a:cubicBezTo>
                  <a:pt x="463" y="1362"/>
                  <a:pt x="463" y="1362"/>
                  <a:pt x="463" y="1362"/>
                </a:cubicBezTo>
                <a:cubicBezTo>
                  <a:pt x="463" y="1361"/>
                  <a:pt x="463" y="1361"/>
                  <a:pt x="463" y="1361"/>
                </a:cubicBezTo>
                <a:cubicBezTo>
                  <a:pt x="453" y="1360"/>
                  <a:pt x="453" y="1360"/>
                  <a:pt x="453" y="1360"/>
                </a:cubicBezTo>
                <a:cubicBezTo>
                  <a:pt x="453" y="1362"/>
                  <a:pt x="453" y="1362"/>
                  <a:pt x="453" y="1362"/>
                </a:cubicBezTo>
                <a:cubicBezTo>
                  <a:pt x="447" y="1359"/>
                  <a:pt x="447" y="1359"/>
                  <a:pt x="447" y="1359"/>
                </a:cubicBezTo>
                <a:cubicBezTo>
                  <a:pt x="447" y="1359"/>
                  <a:pt x="447" y="1359"/>
                  <a:pt x="447" y="1359"/>
                </a:cubicBezTo>
                <a:cubicBezTo>
                  <a:pt x="443" y="1359"/>
                  <a:pt x="443" y="1359"/>
                  <a:pt x="443" y="1359"/>
                </a:cubicBezTo>
                <a:cubicBezTo>
                  <a:pt x="443" y="1359"/>
                  <a:pt x="443" y="1359"/>
                  <a:pt x="443" y="1359"/>
                </a:cubicBezTo>
                <a:cubicBezTo>
                  <a:pt x="443" y="1361"/>
                  <a:pt x="443" y="1361"/>
                  <a:pt x="443" y="1361"/>
                </a:cubicBezTo>
                <a:cubicBezTo>
                  <a:pt x="437" y="1359"/>
                  <a:pt x="437" y="1359"/>
                  <a:pt x="437" y="1359"/>
                </a:cubicBezTo>
                <a:cubicBezTo>
                  <a:pt x="431" y="1359"/>
                  <a:pt x="431" y="1359"/>
                  <a:pt x="431" y="1359"/>
                </a:cubicBezTo>
                <a:cubicBezTo>
                  <a:pt x="431" y="1361"/>
                  <a:pt x="431" y="1361"/>
                  <a:pt x="431" y="1361"/>
                </a:cubicBezTo>
                <a:cubicBezTo>
                  <a:pt x="422" y="1361"/>
                  <a:pt x="422" y="1361"/>
                  <a:pt x="422" y="1361"/>
                </a:cubicBezTo>
                <a:cubicBezTo>
                  <a:pt x="422" y="1360"/>
                  <a:pt x="422" y="1360"/>
                  <a:pt x="422" y="1360"/>
                </a:cubicBezTo>
                <a:cubicBezTo>
                  <a:pt x="421" y="1360"/>
                  <a:pt x="421" y="1360"/>
                  <a:pt x="420" y="1361"/>
                </a:cubicBezTo>
                <a:cubicBezTo>
                  <a:pt x="420" y="1361"/>
                  <a:pt x="419" y="1361"/>
                  <a:pt x="419" y="1361"/>
                </a:cubicBezTo>
                <a:cubicBezTo>
                  <a:pt x="418" y="1362"/>
                  <a:pt x="418" y="1362"/>
                  <a:pt x="418" y="1362"/>
                </a:cubicBezTo>
                <a:cubicBezTo>
                  <a:pt x="417" y="1362"/>
                  <a:pt x="417" y="1362"/>
                  <a:pt x="417" y="1362"/>
                </a:cubicBezTo>
                <a:cubicBezTo>
                  <a:pt x="416" y="1363"/>
                  <a:pt x="414" y="1364"/>
                  <a:pt x="412" y="1365"/>
                </a:cubicBezTo>
                <a:cubicBezTo>
                  <a:pt x="403" y="1367"/>
                  <a:pt x="403" y="1367"/>
                  <a:pt x="403" y="1367"/>
                </a:cubicBezTo>
                <a:cubicBezTo>
                  <a:pt x="403" y="1361"/>
                  <a:pt x="403" y="1361"/>
                  <a:pt x="403" y="1361"/>
                </a:cubicBezTo>
                <a:cubicBezTo>
                  <a:pt x="398" y="1361"/>
                  <a:pt x="398" y="1361"/>
                  <a:pt x="398" y="1361"/>
                </a:cubicBezTo>
                <a:cubicBezTo>
                  <a:pt x="398" y="1362"/>
                  <a:pt x="398" y="1362"/>
                  <a:pt x="398" y="1362"/>
                </a:cubicBezTo>
                <a:cubicBezTo>
                  <a:pt x="392" y="1361"/>
                  <a:pt x="392" y="1361"/>
                  <a:pt x="392" y="1361"/>
                </a:cubicBezTo>
                <a:cubicBezTo>
                  <a:pt x="387" y="1361"/>
                  <a:pt x="387" y="1361"/>
                  <a:pt x="387" y="1361"/>
                </a:cubicBezTo>
                <a:cubicBezTo>
                  <a:pt x="387" y="1360"/>
                  <a:pt x="387" y="1360"/>
                  <a:pt x="387" y="1360"/>
                </a:cubicBezTo>
                <a:cubicBezTo>
                  <a:pt x="385" y="1359"/>
                  <a:pt x="385" y="1359"/>
                  <a:pt x="385" y="1359"/>
                </a:cubicBezTo>
                <a:cubicBezTo>
                  <a:pt x="385" y="1360"/>
                  <a:pt x="385" y="1360"/>
                  <a:pt x="385" y="1360"/>
                </a:cubicBezTo>
                <a:cubicBezTo>
                  <a:pt x="382" y="1361"/>
                  <a:pt x="378" y="1362"/>
                  <a:pt x="374" y="1362"/>
                </a:cubicBezTo>
                <a:cubicBezTo>
                  <a:pt x="373" y="1362"/>
                  <a:pt x="371" y="1362"/>
                  <a:pt x="370" y="1362"/>
                </a:cubicBezTo>
                <a:cubicBezTo>
                  <a:pt x="367" y="1361"/>
                  <a:pt x="367" y="1361"/>
                  <a:pt x="367" y="1361"/>
                </a:cubicBezTo>
                <a:cubicBezTo>
                  <a:pt x="361" y="1361"/>
                  <a:pt x="361" y="1361"/>
                  <a:pt x="361" y="1361"/>
                </a:cubicBezTo>
                <a:cubicBezTo>
                  <a:pt x="361" y="1358"/>
                  <a:pt x="361" y="1358"/>
                  <a:pt x="361" y="1358"/>
                </a:cubicBezTo>
                <a:cubicBezTo>
                  <a:pt x="357" y="1357"/>
                  <a:pt x="357" y="1357"/>
                  <a:pt x="357" y="1357"/>
                </a:cubicBezTo>
                <a:cubicBezTo>
                  <a:pt x="355" y="1358"/>
                  <a:pt x="355" y="1358"/>
                  <a:pt x="355" y="1358"/>
                </a:cubicBezTo>
                <a:cubicBezTo>
                  <a:pt x="352" y="1359"/>
                  <a:pt x="348" y="1358"/>
                  <a:pt x="345" y="1358"/>
                </a:cubicBezTo>
                <a:cubicBezTo>
                  <a:pt x="344" y="1359"/>
                  <a:pt x="344" y="1359"/>
                  <a:pt x="344" y="1359"/>
                </a:cubicBezTo>
                <a:cubicBezTo>
                  <a:pt x="340" y="1359"/>
                  <a:pt x="340" y="1359"/>
                  <a:pt x="340" y="1359"/>
                </a:cubicBezTo>
                <a:cubicBezTo>
                  <a:pt x="340" y="1362"/>
                  <a:pt x="340" y="1362"/>
                  <a:pt x="340" y="1362"/>
                </a:cubicBezTo>
                <a:cubicBezTo>
                  <a:pt x="333" y="1361"/>
                  <a:pt x="333" y="1361"/>
                  <a:pt x="333" y="1361"/>
                </a:cubicBezTo>
                <a:cubicBezTo>
                  <a:pt x="321" y="1361"/>
                  <a:pt x="321" y="1361"/>
                  <a:pt x="321" y="1361"/>
                </a:cubicBezTo>
                <a:cubicBezTo>
                  <a:pt x="311" y="1364"/>
                  <a:pt x="311" y="1364"/>
                  <a:pt x="311" y="1364"/>
                </a:cubicBezTo>
                <a:cubicBezTo>
                  <a:pt x="311" y="1362"/>
                  <a:pt x="311" y="1362"/>
                  <a:pt x="311" y="1362"/>
                </a:cubicBezTo>
                <a:cubicBezTo>
                  <a:pt x="309" y="1362"/>
                  <a:pt x="307" y="1362"/>
                  <a:pt x="305" y="1361"/>
                </a:cubicBezTo>
                <a:cubicBezTo>
                  <a:pt x="303" y="1361"/>
                  <a:pt x="303" y="1361"/>
                  <a:pt x="303" y="1361"/>
                </a:cubicBezTo>
                <a:cubicBezTo>
                  <a:pt x="302" y="1358"/>
                  <a:pt x="302" y="1358"/>
                  <a:pt x="302" y="1358"/>
                </a:cubicBezTo>
                <a:cubicBezTo>
                  <a:pt x="301" y="1359"/>
                  <a:pt x="301" y="1359"/>
                  <a:pt x="300" y="1359"/>
                </a:cubicBezTo>
                <a:cubicBezTo>
                  <a:pt x="299" y="1359"/>
                  <a:pt x="299" y="1359"/>
                  <a:pt x="299" y="1359"/>
                </a:cubicBezTo>
                <a:cubicBezTo>
                  <a:pt x="293" y="1359"/>
                  <a:pt x="293" y="1359"/>
                  <a:pt x="293" y="1359"/>
                </a:cubicBezTo>
                <a:cubicBezTo>
                  <a:pt x="287" y="1361"/>
                  <a:pt x="287" y="1361"/>
                  <a:pt x="287" y="1361"/>
                </a:cubicBezTo>
                <a:cubicBezTo>
                  <a:pt x="286" y="1359"/>
                  <a:pt x="286" y="1359"/>
                  <a:pt x="286" y="1359"/>
                </a:cubicBezTo>
                <a:cubicBezTo>
                  <a:pt x="280" y="1359"/>
                  <a:pt x="280" y="1359"/>
                  <a:pt x="280" y="1359"/>
                </a:cubicBezTo>
                <a:cubicBezTo>
                  <a:pt x="280" y="1357"/>
                  <a:pt x="280" y="1357"/>
                  <a:pt x="280" y="1357"/>
                </a:cubicBezTo>
                <a:cubicBezTo>
                  <a:pt x="279" y="1357"/>
                  <a:pt x="279" y="1357"/>
                  <a:pt x="279" y="1357"/>
                </a:cubicBezTo>
                <a:cubicBezTo>
                  <a:pt x="279" y="1360"/>
                  <a:pt x="279" y="1360"/>
                  <a:pt x="279" y="1360"/>
                </a:cubicBezTo>
                <a:cubicBezTo>
                  <a:pt x="269" y="1357"/>
                  <a:pt x="269" y="1357"/>
                  <a:pt x="269" y="1357"/>
                </a:cubicBezTo>
                <a:cubicBezTo>
                  <a:pt x="264" y="1359"/>
                  <a:pt x="262" y="1359"/>
                  <a:pt x="260" y="1359"/>
                </a:cubicBezTo>
                <a:cubicBezTo>
                  <a:pt x="258" y="1359"/>
                  <a:pt x="258" y="1359"/>
                  <a:pt x="258" y="1359"/>
                </a:cubicBezTo>
                <a:cubicBezTo>
                  <a:pt x="254" y="1360"/>
                  <a:pt x="251" y="1359"/>
                  <a:pt x="249" y="1358"/>
                </a:cubicBezTo>
                <a:cubicBezTo>
                  <a:pt x="247" y="1358"/>
                  <a:pt x="247" y="1358"/>
                  <a:pt x="247" y="1358"/>
                </a:cubicBezTo>
                <a:cubicBezTo>
                  <a:pt x="239" y="1362"/>
                  <a:pt x="239" y="1362"/>
                  <a:pt x="239" y="1362"/>
                </a:cubicBezTo>
                <a:cubicBezTo>
                  <a:pt x="239" y="1358"/>
                  <a:pt x="239" y="1358"/>
                  <a:pt x="239" y="1358"/>
                </a:cubicBezTo>
                <a:cubicBezTo>
                  <a:pt x="232" y="1358"/>
                  <a:pt x="232" y="1358"/>
                  <a:pt x="232" y="1358"/>
                </a:cubicBezTo>
                <a:cubicBezTo>
                  <a:pt x="231" y="1359"/>
                  <a:pt x="230" y="1359"/>
                  <a:pt x="228" y="1359"/>
                </a:cubicBezTo>
                <a:cubicBezTo>
                  <a:pt x="227" y="1359"/>
                  <a:pt x="227" y="1359"/>
                  <a:pt x="227" y="1359"/>
                </a:cubicBezTo>
                <a:cubicBezTo>
                  <a:pt x="222" y="1359"/>
                  <a:pt x="222" y="1359"/>
                  <a:pt x="222" y="1359"/>
                </a:cubicBezTo>
                <a:cubicBezTo>
                  <a:pt x="222" y="1358"/>
                  <a:pt x="222" y="1358"/>
                  <a:pt x="222" y="1358"/>
                </a:cubicBezTo>
                <a:cubicBezTo>
                  <a:pt x="220" y="1358"/>
                  <a:pt x="220" y="1358"/>
                  <a:pt x="220" y="1358"/>
                </a:cubicBezTo>
                <a:cubicBezTo>
                  <a:pt x="220" y="1356"/>
                  <a:pt x="220" y="1356"/>
                  <a:pt x="220" y="1356"/>
                </a:cubicBezTo>
                <a:cubicBezTo>
                  <a:pt x="218" y="1356"/>
                  <a:pt x="216" y="1356"/>
                  <a:pt x="215" y="1356"/>
                </a:cubicBezTo>
                <a:cubicBezTo>
                  <a:pt x="215" y="1362"/>
                  <a:pt x="215" y="1362"/>
                  <a:pt x="215" y="1362"/>
                </a:cubicBezTo>
                <a:cubicBezTo>
                  <a:pt x="207" y="1358"/>
                  <a:pt x="207" y="1358"/>
                  <a:pt x="207" y="1358"/>
                </a:cubicBezTo>
                <a:cubicBezTo>
                  <a:pt x="205" y="1358"/>
                  <a:pt x="205" y="1358"/>
                  <a:pt x="205" y="1358"/>
                </a:cubicBezTo>
                <a:cubicBezTo>
                  <a:pt x="205" y="1359"/>
                  <a:pt x="205" y="1359"/>
                  <a:pt x="205" y="1359"/>
                </a:cubicBezTo>
                <a:cubicBezTo>
                  <a:pt x="198" y="1359"/>
                  <a:pt x="198" y="1359"/>
                  <a:pt x="198" y="1359"/>
                </a:cubicBezTo>
                <a:cubicBezTo>
                  <a:pt x="198" y="1361"/>
                  <a:pt x="198" y="1361"/>
                  <a:pt x="198" y="1361"/>
                </a:cubicBezTo>
                <a:cubicBezTo>
                  <a:pt x="194" y="1361"/>
                  <a:pt x="194" y="1361"/>
                  <a:pt x="194" y="1361"/>
                </a:cubicBezTo>
                <a:cubicBezTo>
                  <a:pt x="192" y="1364"/>
                  <a:pt x="192" y="1364"/>
                  <a:pt x="192" y="1364"/>
                </a:cubicBezTo>
                <a:cubicBezTo>
                  <a:pt x="182" y="1361"/>
                  <a:pt x="182" y="1361"/>
                  <a:pt x="182" y="1361"/>
                </a:cubicBezTo>
                <a:cubicBezTo>
                  <a:pt x="181" y="1362"/>
                  <a:pt x="181" y="1362"/>
                  <a:pt x="181" y="1362"/>
                </a:cubicBezTo>
                <a:cubicBezTo>
                  <a:pt x="175" y="1363"/>
                  <a:pt x="170" y="1360"/>
                  <a:pt x="166" y="1359"/>
                </a:cubicBezTo>
                <a:cubicBezTo>
                  <a:pt x="166" y="1358"/>
                  <a:pt x="165" y="1358"/>
                  <a:pt x="164" y="1358"/>
                </a:cubicBezTo>
                <a:cubicBezTo>
                  <a:pt x="164" y="1358"/>
                  <a:pt x="163" y="1358"/>
                  <a:pt x="163" y="1358"/>
                </a:cubicBezTo>
                <a:cubicBezTo>
                  <a:pt x="162" y="1359"/>
                  <a:pt x="160" y="1359"/>
                  <a:pt x="159" y="1359"/>
                </a:cubicBezTo>
                <a:cubicBezTo>
                  <a:pt x="153" y="1360"/>
                  <a:pt x="153" y="1360"/>
                  <a:pt x="153" y="1360"/>
                </a:cubicBezTo>
                <a:cubicBezTo>
                  <a:pt x="153" y="1359"/>
                  <a:pt x="153" y="1359"/>
                  <a:pt x="153" y="1359"/>
                </a:cubicBezTo>
                <a:cubicBezTo>
                  <a:pt x="152" y="1358"/>
                  <a:pt x="152" y="1358"/>
                  <a:pt x="152" y="1358"/>
                </a:cubicBezTo>
                <a:cubicBezTo>
                  <a:pt x="146" y="1358"/>
                  <a:pt x="146" y="1358"/>
                  <a:pt x="146" y="1358"/>
                </a:cubicBezTo>
                <a:cubicBezTo>
                  <a:pt x="145" y="1358"/>
                  <a:pt x="144" y="1358"/>
                  <a:pt x="144" y="1358"/>
                </a:cubicBezTo>
                <a:cubicBezTo>
                  <a:pt x="142" y="1358"/>
                  <a:pt x="142" y="1358"/>
                  <a:pt x="142" y="1358"/>
                </a:cubicBezTo>
                <a:cubicBezTo>
                  <a:pt x="142" y="1358"/>
                  <a:pt x="142" y="1358"/>
                  <a:pt x="142" y="1358"/>
                </a:cubicBezTo>
                <a:cubicBezTo>
                  <a:pt x="141" y="1358"/>
                  <a:pt x="141" y="1357"/>
                  <a:pt x="140" y="1357"/>
                </a:cubicBezTo>
                <a:cubicBezTo>
                  <a:pt x="140" y="1357"/>
                  <a:pt x="140" y="1357"/>
                  <a:pt x="139" y="1357"/>
                </a:cubicBezTo>
                <a:cubicBezTo>
                  <a:pt x="139" y="1357"/>
                  <a:pt x="138" y="1358"/>
                  <a:pt x="136" y="1358"/>
                </a:cubicBezTo>
                <a:cubicBezTo>
                  <a:pt x="135" y="1361"/>
                  <a:pt x="135" y="1361"/>
                  <a:pt x="135" y="1361"/>
                </a:cubicBezTo>
                <a:cubicBezTo>
                  <a:pt x="130" y="1359"/>
                  <a:pt x="130" y="1359"/>
                  <a:pt x="130" y="1359"/>
                </a:cubicBezTo>
                <a:cubicBezTo>
                  <a:pt x="129" y="1360"/>
                  <a:pt x="128" y="1360"/>
                  <a:pt x="126" y="1361"/>
                </a:cubicBezTo>
                <a:cubicBezTo>
                  <a:pt x="125" y="1361"/>
                  <a:pt x="125" y="1361"/>
                  <a:pt x="125" y="1361"/>
                </a:cubicBezTo>
                <a:cubicBezTo>
                  <a:pt x="124" y="1362"/>
                  <a:pt x="124" y="1362"/>
                  <a:pt x="124" y="1362"/>
                </a:cubicBezTo>
                <a:cubicBezTo>
                  <a:pt x="121" y="1361"/>
                  <a:pt x="121" y="1361"/>
                  <a:pt x="121" y="1361"/>
                </a:cubicBezTo>
                <a:cubicBezTo>
                  <a:pt x="120" y="1361"/>
                  <a:pt x="120" y="1361"/>
                  <a:pt x="120" y="1361"/>
                </a:cubicBezTo>
                <a:cubicBezTo>
                  <a:pt x="120" y="1361"/>
                  <a:pt x="120" y="1361"/>
                  <a:pt x="120" y="1361"/>
                </a:cubicBezTo>
                <a:cubicBezTo>
                  <a:pt x="106" y="1361"/>
                  <a:pt x="106" y="1361"/>
                  <a:pt x="106" y="1361"/>
                </a:cubicBezTo>
                <a:cubicBezTo>
                  <a:pt x="106" y="1359"/>
                  <a:pt x="106" y="1359"/>
                  <a:pt x="106" y="1359"/>
                </a:cubicBezTo>
                <a:cubicBezTo>
                  <a:pt x="104" y="1356"/>
                  <a:pt x="104" y="1356"/>
                  <a:pt x="104" y="1356"/>
                </a:cubicBezTo>
                <a:cubicBezTo>
                  <a:pt x="102" y="1356"/>
                  <a:pt x="102" y="1356"/>
                  <a:pt x="102" y="1356"/>
                </a:cubicBezTo>
                <a:cubicBezTo>
                  <a:pt x="99" y="1356"/>
                  <a:pt x="97" y="1356"/>
                  <a:pt x="95" y="1356"/>
                </a:cubicBezTo>
                <a:cubicBezTo>
                  <a:pt x="93" y="1356"/>
                  <a:pt x="91" y="1356"/>
                  <a:pt x="89" y="1356"/>
                </a:cubicBezTo>
                <a:cubicBezTo>
                  <a:pt x="89" y="1358"/>
                  <a:pt x="89" y="1358"/>
                  <a:pt x="89" y="1358"/>
                </a:cubicBezTo>
                <a:cubicBezTo>
                  <a:pt x="72" y="1358"/>
                  <a:pt x="72" y="1358"/>
                  <a:pt x="72" y="1358"/>
                </a:cubicBezTo>
                <a:cubicBezTo>
                  <a:pt x="72" y="1358"/>
                  <a:pt x="72" y="1358"/>
                  <a:pt x="72" y="1358"/>
                </a:cubicBezTo>
                <a:cubicBezTo>
                  <a:pt x="71" y="1359"/>
                  <a:pt x="71" y="1359"/>
                  <a:pt x="71" y="1359"/>
                </a:cubicBezTo>
                <a:cubicBezTo>
                  <a:pt x="66" y="1358"/>
                  <a:pt x="66" y="1358"/>
                  <a:pt x="66" y="1358"/>
                </a:cubicBezTo>
                <a:cubicBezTo>
                  <a:pt x="63" y="1357"/>
                  <a:pt x="61" y="1357"/>
                  <a:pt x="59" y="1357"/>
                </a:cubicBezTo>
                <a:cubicBezTo>
                  <a:pt x="59" y="1358"/>
                  <a:pt x="59" y="1358"/>
                  <a:pt x="59" y="1358"/>
                </a:cubicBezTo>
                <a:cubicBezTo>
                  <a:pt x="52" y="1358"/>
                  <a:pt x="52" y="1358"/>
                  <a:pt x="52" y="1358"/>
                </a:cubicBezTo>
                <a:cubicBezTo>
                  <a:pt x="52" y="1359"/>
                  <a:pt x="52" y="1359"/>
                  <a:pt x="52" y="1359"/>
                </a:cubicBezTo>
                <a:cubicBezTo>
                  <a:pt x="42" y="1359"/>
                  <a:pt x="42" y="1359"/>
                  <a:pt x="42" y="1359"/>
                </a:cubicBezTo>
                <a:cubicBezTo>
                  <a:pt x="42" y="1361"/>
                  <a:pt x="42" y="1361"/>
                  <a:pt x="42" y="1361"/>
                </a:cubicBezTo>
                <a:cubicBezTo>
                  <a:pt x="32" y="1361"/>
                  <a:pt x="32" y="1361"/>
                  <a:pt x="32" y="1361"/>
                </a:cubicBezTo>
                <a:cubicBezTo>
                  <a:pt x="32" y="1363"/>
                  <a:pt x="32" y="1363"/>
                  <a:pt x="32" y="1363"/>
                </a:cubicBezTo>
                <a:cubicBezTo>
                  <a:pt x="25" y="1359"/>
                  <a:pt x="25" y="1359"/>
                  <a:pt x="25" y="1359"/>
                </a:cubicBezTo>
                <a:cubicBezTo>
                  <a:pt x="15" y="1359"/>
                  <a:pt x="15" y="1359"/>
                  <a:pt x="15" y="1359"/>
                </a:cubicBezTo>
                <a:cubicBezTo>
                  <a:pt x="15" y="1358"/>
                  <a:pt x="15" y="1358"/>
                  <a:pt x="15" y="1358"/>
                </a:cubicBezTo>
                <a:cubicBezTo>
                  <a:pt x="9" y="1360"/>
                  <a:pt x="9" y="1360"/>
                  <a:pt x="9" y="1360"/>
                </a:cubicBezTo>
                <a:cubicBezTo>
                  <a:pt x="9" y="1346"/>
                  <a:pt x="9" y="1346"/>
                  <a:pt x="9" y="1346"/>
                </a:cubicBezTo>
                <a:cubicBezTo>
                  <a:pt x="9" y="1344"/>
                  <a:pt x="9" y="1343"/>
                  <a:pt x="10" y="1342"/>
                </a:cubicBezTo>
                <a:cubicBezTo>
                  <a:pt x="9" y="1327"/>
                  <a:pt x="9" y="1327"/>
                  <a:pt x="9" y="1327"/>
                </a:cubicBezTo>
                <a:cubicBezTo>
                  <a:pt x="7" y="1327"/>
                  <a:pt x="7" y="1327"/>
                  <a:pt x="7" y="1327"/>
                </a:cubicBezTo>
                <a:cubicBezTo>
                  <a:pt x="7" y="1317"/>
                  <a:pt x="7" y="1317"/>
                  <a:pt x="7" y="1317"/>
                </a:cubicBezTo>
                <a:cubicBezTo>
                  <a:pt x="3" y="1317"/>
                  <a:pt x="3" y="1317"/>
                  <a:pt x="3" y="1317"/>
                </a:cubicBezTo>
                <a:cubicBezTo>
                  <a:pt x="6" y="1310"/>
                  <a:pt x="6" y="1310"/>
                  <a:pt x="6" y="1310"/>
                </a:cubicBezTo>
                <a:cubicBezTo>
                  <a:pt x="5" y="1309"/>
                  <a:pt x="5" y="1308"/>
                  <a:pt x="4" y="1307"/>
                </a:cubicBezTo>
                <a:cubicBezTo>
                  <a:pt x="0" y="1301"/>
                  <a:pt x="0" y="1301"/>
                  <a:pt x="0" y="1301"/>
                </a:cubicBezTo>
                <a:cubicBezTo>
                  <a:pt x="6" y="1298"/>
                  <a:pt x="6" y="1298"/>
                  <a:pt x="6" y="1298"/>
                </a:cubicBezTo>
                <a:cubicBezTo>
                  <a:pt x="6" y="1296"/>
                  <a:pt x="6" y="1296"/>
                  <a:pt x="6" y="1296"/>
                </a:cubicBezTo>
                <a:cubicBezTo>
                  <a:pt x="8" y="1295"/>
                  <a:pt x="8" y="1295"/>
                  <a:pt x="8" y="1295"/>
                </a:cubicBezTo>
                <a:cubicBezTo>
                  <a:pt x="8" y="1295"/>
                  <a:pt x="8" y="1295"/>
                  <a:pt x="8" y="1295"/>
                </a:cubicBezTo>
                <a:cubicBezTo>
                  <a:pt x="7" y="1293"/>
                  <a:pt x="6" y="1290"/>
                  <a:pt x="6" y="1287"/>
                </a:cubicBezTo>
                <a:cubicBezTo>
                  <a:pt x="8" y="1282"/>
                  <a:pt x="8" y="1282"/>
                  <a:pt x="8" y="1282"/>
                </a:cubicBezTo>
                <a:cubicBezTo>
                  <a:pt x="6" y="1279"/>
                  <a:pt x="5" y="1275"/>
                  <a:pt x="7" y="1271"/>
                </a:cubicBezTo>
                <a:cubicBezTo>
                  <a:pt x="7" y="1269"/>
                  <a:pt x="7" y="1269"/>
                  <a:pt x="7" y="1269"/>
                </a:cubicBezTo>
                <a:cubicBezTo>
                  <a:pt x="7" y="1261"/>
                  <a:pt x="7" y="1261"/>
                  <a:pt x="7" y="1261"/>
                </a:cubicBezTo>
                <a:cubicBezTo>
                  <a:pt x="8" y="1261"/>
                  <a:pt x="8" y="1261"/>
                  <a:pt x="8" y="1261"/>
                </a:cubicBezTo>
                <a:cubicBezTo>
                  <a:pt x="4" y="1251"/>
                  <a:pt x="4" y="1251"/>
                  <a:pt x="4" y="1251"/>
                </a:cubicBezTo>
                <a:cubicBezTo>
                  <a:pt x="9" y="1251"/>
                  <a:pt x="9" y="1251"/>
                  <a:pt x="9" y="1251"/>
                </a:cubicBezTo>
                <a:cubicBezTo>
                  <a:pt x="9" y="1249"/>
                  <a:pt x="9" y="1249"/>
                  <a:pt x="9" y="1249"/>
                </a:cubicBezTo>
                <a:cubicBezTo>
                  <a:pt x="7" y="1247"/>
                  <a:pt x="7" y="1244"/>
                  <a:pt x="8" y="1243"/>
                </a:cubicBezTo>
                <a:cubicBezTo>
                  <a:pt x="8" y="1238"/>
                  <a:pt x="8" y="1238"/>
                  <a:pt x="8" y="1238"/>
                </a:cubicBezTo>
                <a:cubicBezTo>
                  <a:pt x="9" y="1238"/>
                  <a:pt x="9" y="1238"/>
                  <a:pt x="9" y="1238"/>
                </a:cubicBezTo>
                <a:cubicBezTo>
                  <a:pt x="9" y="1233"/>
                  <a:pt x="9" y="1233"/>
                  <a:pt x="9" y="1233"/>
                </a:cubicBezTo>
                <a:cubicBezTo>
                  <a:pt x="7" y="1233"/>
                  <a:pt x="7" y="1233"/>
                  <a:pt x="7" y="1233"/>
                </a:cubicBezTo>
                <a:cubicBezTo>
                  <a:pt x="7" y="1226"/>
                  <a:pt x="7" y="1226"/>
                  <a:pt x="7" y="1226"/>
                </a:cubicBezTo>
                <a:cubicBezTo>
                  <a:pt x="4" y="1226"/>
                  <a:pt x="4" y="1226"/>
                  <a:pt x="4" y="1226"/>
                </a:cubicBezTo>
                <a:cubicBezTo>
                  <a:pt x="8" y="1216"/>
                  <a:pt x="8" y="1216"/>
                  <a:pt x="8" y="1216"/>
                </a:cubicBezTo>
                <a:cubicBezTo>
                  <a:pt x="8" y="1210"/>
                  <a:pt x="8" y="1210"/>
                  <a:pt x="8" y="1210"/>
                </a:cubicBezTo>
                <a:cubicBezTo>
                  <a:pt x="6" y="1210"/>
                  <a:pt x="6" y="1210"/>
                  <a:pt x="6" y="1210"/>
                </a:cubicBezTo>
                <a:cubicBezTo>
                  <a:pt x="6" y="1201"/>
                  <a:pt x="6" y="1201"/>
                  <a:pt x="6" y="1201"/>
                </a:cubicBezTo>
                <a:cubicBezTo>
                  <a:pt x="5" y="1201"/>
                  <a:pt x="5" y="1201"/>
                  <a:pt x="5" y="1201"/>
                </a:cubicBezTo>
                <a:cubicBezTo>
                  <a:pt x="5" y="1193"/>
                  <a:pt x="5" y="1193"/>
                  <a:pt x="5" y="1193"/>
                </a:cubicBezTo>
                <a:cubicBezTo>
                  <a:pt x="3" y="1191"/>
                  <a:pt x="3" y="1191"/>
                  <a:pt x="3" y="1191"/>
                </a:cubicBezTo>
                <a:cubicBezTo>
                  <a:pt x="3" y="1175"/>
                  <a:pt x="3" y="1175"/>
                  <a:pt x="3" y="1175"/>
                </a:cubicBezTo>
                <a:cubicBezTo>
                  <a:pt x="5" y="1174"/>
                  <a:pt x="5" y="1174"/>
                  <a:pt x="5" y="1174"/>
                </a:cubicBezTo>
                <a:cubicBezTo>
                  <a:pt x="5" y="1169"/>
                  <a:pt x="5" y="1169"/>
                  <a:pt x="5" y="1169"/>
                </a:cubicBezTo>
                <a:cubicBezTo>
                  <a:pt x="7" y="1169"/>
                  <a:pt x="7" y="1169"/>
                  <a:pt x="7" y="1169"/>
                </a:cubicBezTo>
                <a:cubicBezTo>
                  <a:pt x="7" y="1168"/>
                  <a:pt x="7" y="1168"/>
                  <a:pt x="7" y="1168"/>
                </a:cubicBezTo>
                <a:cubicBezTo>
                  <a:pt x="7" y="1168"/>
                  <a:pt x="7" y="1167"/>
                  <a:pt x="8" y="1167"/>
                </a:cubicBezTo>
                <a:cubicBezTo>
                  <a:pt x="7" y="1166"/>
                  <a:pt x="7" y="1164"/>
                  <a:pt x="8" y="1162"/>
                </a:cubicBezTo>
                <a:cubicBezTo>
                  <a:pt x="9" y="1158"/>
                  <a:pt x="9" y="1158"/>
                  <a:pt x="9" y="1158"/>
                </a:cubicBezTo>
                <a:cubicBezTo>
                  <a:pt x="10" y="1158"/>
                  <a:pt x="10" y="1158"/>
                  <a:pt x="10" y="1158"/>
                </a:cubicBezTo>
                <a:cubicBezTo>
                  <a:pt x="10" y="1155"/>
                  <a:pt x="10" y="1155"/>
                  <a:pt x="10" y="1155"/>
                </a:cubicBezTo>
                <a:cubicBezTo>
                  <a:pt x="10" y="1151"/>
                  <a:pt x="10" y="1151"/>
                  <a:pt x="10" y="1151"/>
                </a:cubicBezTo>
                <a:cubicBezTo>
                  <a:pt x="10" y="1151"/>
                  <a:pt x="10" y="1151"/>
                  <a:pt x="10" y="1151"/>
                </a:cubicBezTo>
                <a:cubicBezTo>
                  <a:pt x="10" y="1147"/>
                  <a:pt x="10" y="1147"/>
                  <a:pt x="10" y="1147"/>
                </a:cubicBezTo>
                <a:cubicBezTo>
                  <a:pt x="9" y="1145"/>
                  <a:pt x="9" y="1145"/>
                  <a:pt x="9" y="1145"/>
                </a:cubicBezTo>
                <a:cubicBezTo>
                  <a:pt x="9" y="1145"/>
                  <a:pt x="9" y="1145"/>
                  <a:pt x="9" y="1145"/>
                </a:cubicBezTo>
                <a:cubicBezTo>
                  <a:pt x="9" y="1139"/>
                  <a:pt x="9" y="1139"/>
                  <a:pt x="9" y="1139"/>
                </a:cubicBezTo>
                <a:cubicBezTo>
                  <a:pt x="7" y="1139"/>
                  <a:pt x="7" y="1139"/>
                  <a:pt x="7" y="1139"/>
                </a:cubicBezTo>
                <a:cubicBezTo>
                  <a:pt x="7" y="1133"/>
                  <a:pt x="7" y="1133"/>
                  <a:pt x="7" y="1133"/>
                </a:cubicBezTo>
                <a:cubicBezTo>
                  <a:pt x="6" y="1129"/>
                  <a:pt x="6" y="1129"/>
                  <a:pt x="6" y="1129"/>
                </a:cubicBezTo>
                <a:cubicBezTo>
                  <a:pt x="6" y="1127"/>
                  <a:pt x="6" y="1126"/>
                  <a:pt x="6" y="1124"/>
                </a:cubicBezTo>
                <a:cubicBezTo>
                  <a:pt x="6" y="1123"/>
                  <a:pt x="5" y="1122"/>
                  <a:pt x="5" y="1120"/>
                </a:cubicBezTo>
                <a:cubicBezTo>
                  <a:pt x="5" y="1114"/>
                  <a:pt x="5" y="1114"/>
                  <a:pt x="5" y="1114"/>
                </a:cubicBezTo>
                <a:cubicBezTo>
                  <a:pt x="6" y="1114"/>
                  <a:pt x="6" y="1114"/>
                  <a:pt x="6" y="1114"/>
                </a:cubicBezTo>
                <a:cubicBezTo>
                  <a:pt x="6" y="1111"/>
                  <a:pt x="6" y="1111"/>
                  <a:pt x="6" y="1111"/>
                </a:cubicBezTo>
                <a:cubicBezTo>
                  <a:pt x="8" y="1111"/>
                  <a:pt x="8" y="1111"/>
                  <a:pt x="8" y="1111"/>
                </a:cubicBezTo>
                <a:cubicBezTo>
                  <a:pt x="8" y="1106"/>
                  <a:pt x="8" y="1106"/>
                  <a:pt x="8" y="1106"/>
                </a:cubicBezTo>
                <a:cubicBezTo>
                  <a:pt x="4" y="1097"/>
                  <a:pt x="4" y="1097"/>
                  <a:pt x="4" y="1097"/>
                </a:cubicBezTo>
                <a:cubicBezTo>
                  <a:pt x="9" y="1097"/>
                  <a:pt x="9" y="1097"/>
                  <a:pt x="9" y="1097"/>
                </a:cubicBezTo>
                <a:cubicBezTo>
                  <a:pt x="9" y="1082"/>
                  <a:pt x="9" y="1082"/>
                  <a:pt x="9" y="1082"/>
                </a:cubicBezTo>
                <a:cubicBezTo>
                  <a:pt x="7" y="1082"/>
                  <a:pt x="7" y="1082"/>
                  <a:pt x="7" y="1082"/>
                </a:cubicBezTo>
                <a:cubicBezTo>
                  <a:pt x="7" y="1069"/>
                  <a:pt x="7" y="1069"/>
                  <a:pt x="7" y="1069"/>
                </a:cubicBezTo>
                <a:cubicBezTo>
                  <a:pt x="9" y="1069"/>
                  <a:pt x="9" y="1069"/>
                  <a:pt x="9" y="1069"/>
                </a:cubicBezTo>
                <a:cubicBezTo>
                  <a:pt x="9" y="1063"/>
                  <a:pt x="9" y="1063"/>
                  <a:pt x="9" y="1063"/>
                </a:cubicBezTo>
                <a:cubicBezTo>
                  <a:pt x="9" y="1063"/>
                  <a:pt x="9" y="1063"/>
                  <a:pt x="9" y="1063"/>
                </a:cubicBezTo>
                <a:cubicBezTo>
                  <a:pt x="9" y="1058"/>
                  <a:pt x="9" y="1058"/>
                  <a:pt x="9" y="1058"/>
                </a:cubicBezTo>
                <a:cubicBezTo>
                  <a:pt x="9" y="1058"/>
                  <a:pt x="9" y="1058"/>
                  <a:pt x="9" y="1058"/>
                </a:cubicBezTo>
                <a:cubicBezTo>
                  <a:pt x="8" y="1053"/>
                  <a:pt x="8" y="1053"/>
                  <a:pt x="8" y="1053"/>
                </a:cubicBezTo>
                <a:cubicBezTo>
                  <a:pt x="7" y="1050"/>
                  <a:pt x="8" y="1047"/>
                  <a:pt x="8" y="1046"/>
                </a:cubicBezTo>
                <a:cubicBezTo>
                  <a:pt x="8" y="1044"/>
                  <a:pt x="8" y="1043"/>
                  <a:pt x="8" y="1042"/>
                </a:cubicBezTo>
                <a:cubicBezTo>
                  <a:pt x="4" y="1042"/>
                  <a:pt x="4" y="1042"/>
                  <a:pt x="4" y="1042"/>
                </a:cubicBezTo>
                <a:cubicBezTo>
                  <a:pt x="6" y="1035"/>
                  <a:pt x="6" y="1035"/>
                  <a:pt x="6" y="1035"/>
                </a:cubicBezTo>
                <a:cubicBezTo>
                  <a:pt x="6" y="1014"/>
                  <a:pt x="6" y="1014"/>
                  <a:pt x="6" y="1014"/>
                </a:cubicBezTo>
                <a:cubicBezTo>
                  <a:pt x="7" y="1014"/>
                  <a:pt x="7" y="1014"/>
                  <a:pt x="7" y="1014"/>
                </a:cubicBezTo>
                <a:cubicBezTo>
                  <a:pt x="7" y="1010"/>
                  <a:pt x="7" y="1010"/>
                  <a:pt x="7" y="1010"/>
                </a:cubicBezTo>
                <a:cubicBezTo>
                  <a:pt x="8" y="1010"/>
                  <a:pt x="8" y="1010"/>
                  <a:pt x="8" y="1010"/>
                </a:cubicBezTo>
                <a:cubicBezTo>
                  <a:pt x="8" y="1009"/>
                  <a:pt x="8" y="1009"/>
                  <a:pt x="9" y="1008"/>
                </a:cubicBezTo>
                <a:cubicBezTo>
                  <a:pt x="9" y="1008"/>
                  <a:pt x="9" y="1007"/>
                  <a:pt x="9" y="1006"/>
                </a:cubicBezTo>
                <a:cubicBezTo>
                  <a:pt x="8" y="1006"/>
                  <a:pt x="8" y="1006"/>
                  <a:pt x="8" y="1006"/>
                </a:cubicBezTo>
                <a:cubicBezTo>
                  <a:pt x="6" y="970"/>
                  <a:pt x="6" y="970"/>
                  <a:pt x="6" y="970"/>
                </a:cubicBezTo>
                <a:cubicBezTo>
                  <a:pt x="7" y="970"/>
                  <a:pt x="7" y="970"/>
                  <a:pt x="7" y="970"/>
                </a:cubicBezTo>
                <a:cubicBezTo>
                  <a:pt x="7" y="969"/>
                  <a:pt x="7" y="969"/>
                  <a:pt x="7" y="969"/>
                </a:cubicBezTo>
                <a:cubicBezTo>
                  <a:pt x="5" y="969"/>
                  <a:pt x="5" y="969"/>
                  <a:pt x="5" y="969"/>
                </a:cubicBezTo>
                <a:cubicBezTo>
                  <a:pt x="5" y="947"/>
                  <a:pt x="5" y="947"/>
                  <a:pt x="5" y="947"/>
                </a:cubicBezTo>
                <a:cubicBezTo>
                  <a:pt x="6" y="947"/>
                  <a:pt x="6" y="947"/>
                  <a:pt x="6" y="947"/>
                </a:cubicBezTo>
                <a:cubicBezTo>
                  <a:pt x="6" y="945"/>
                  <a:pt x="6" y="945"/>
                  <a:pt x="6" y="945"/>
                </a:cubicBezTo>
                <a:cubicBezTo>
                  <a:pt x="5" y="945"/>
                  <a:pt x="5" y="945"/>
                  <a:pt x="5" y="945"/>
                </a:cubicBezTo>
                <a:cubicBezTo>
                  <a:pt x="5" y="931"/>
                  <a:pt x="5" y="931"/>
                  <a:pt x="5" y="931"/>
                </a:cubicBezTo>
                <a:cubicBezTo>
                  <a:pt x="6" y="931"/>
                  <a:pt x="6" y="931"/>
                  <a:pt x="6" y="931"/>
                </a:cubicBezTo>
                <a:cubicBezTo>
                  <a:pt x="6" y="923"/>
                  <a:pt x="6" y="923"/>
                  <a:pt x="6" y="923"/>
                </a:cubicBezTo>
                <a:cubicBezTo>
                  <a:pt x="7" y="923"/>
                  <a:pt x="7" y="923"/>
                  <a:pt x="7" y="923"/>
                </a:cubicBezTo>
                <a:cubicBezTo>
                  <a:pt x="7" y="921"/>
                  <a:pt x="7" y="921"/>
                  <a:pt x="7" y="921"/>
                </a:cubicBezTo>
                <a:cubicBezTo>
                  <a:pt x="8" y="921"/>
                  <a:pt x="8" y="921"/>
                  <a:pt x="8" y="921"/>
                </a:cubicBezTo>
                <a:cubicBezTo>
                  <a:pt x="7" y="897"/>
                  <a:pt x="7" y="897"/>
                  <a:pt x="7" y="897"/>
                </a:cubicBezTo>
                <a:cubicBezTo>
                  <a:pt x="9" y="896"/>
                  <a:pt x="9" y="896"/>
                  <a:pt x="9" y="896"/>
                </a:cubicBezTo>
                <a:cubicBezTo>
                  <a:pt x="7" y="882"/>
                  <a:pt x="7" y="882"/>
                  <a:pt x="7" y="882"/>
                </a:cubicBezTo>
                <a:cubicBezTo>
                  <a:pt x="11" y="878"/>
                  <a:pt x="11" y="878"/>
                  <a:pt x="11" y="878"/>
                </a:cubicBezTo>
                <a:cubicBezTo>
                  <a:pt x="11" y="876"/>
                  <a:pt x="11" y="871"/>
                  <a:pt x="11" y="868"/>
                </a:cubicBezTo>
                <a:cubicBezTo>
                  <a:pt x="10" y="868"/>
                  <a:pt x="10" y="868"/>
                  <a:pt x="10" y="868"/>
                </a:cubicBezTo>
                <a:cubicBezTo>
                  <a:pt x="10" y="864"/>
                  <a:pt x="10" y="864"/>
                  <a:pt x="10" y="864"/>
                </a:cubicBezTo>
                <a:cubicBezTo>
                  <a:pt x="9" y="864"/>
                  <a:pt x="9" y="864"/>
                  <a:pt x="9" y="864"/>
                </a:cubicBezTo>
                <a:cubicBezTo>
                  <a:pt x="9" y="853"/>
                  <a:pt x="9" y="853"/>
                  <a:pt x="9" y="853"/>
                </a:cubicBezTo>
                <a:cubicBezTo>
                  <a:pt x="7" y="852"/>
                  <a:pt x="7" y="852"/>
                  <a:pt x="7" y="852"/>
                </a:cubicBezTo>
                <a:cubicBezTo>
                  <a:pt x="7" y="850"/>
                  <a:pt x="7" y="850"/>
                  <a:pt x="7" y="850"/>
                </a:cubicBezTo>
                <a:cubicBezTo>
                  <a:pt x="6" y="850"/>
                  <a:pt x="6" y="850"/>
                  <a:pt x="6" y="850"/>
                </a:cubicBezTo>
                <a:cubicBezTo>
                  <a:pt x="4" y="846"/>
                  <a:pt x="4" y="846"/>
                  <a:pt x="4" y="846"/>
                </a:cubicBezTo>
                <a:cubicBezTo>
                  <a:pt x="3" y="842"/>
                  <a:pt x="4" y="837"/>
                  <a:pt x="6" y="830"/>
                </a:cubicBezTo>
                <a:cubicBezTo>
                  <a:pt x="6" y="830"/>
                  <a:pt x="6" y="830"/>
                  <a:pt x="6" y="830"/>
                </a:cubicBezTo>
                <a:cubicBezTo>
                  <a:pt x="7" y="823"/>
                  <a:pt x="7" y="823"/>
                  <a:pt x="7" y="823"/>
                </a:cubicBezTo>
                <a:cubicBezTo>
                  <a:pt x="6" y="822"/>
                  <a:pt x="6" y="820"/>
                  <a:pt x="6" y="818"/>
                </a:cubicBezTo>
                <a:cubicBezTo>
                  <a:pt x="7" y="813"/>
                  <a:pt x="7" y="813"/>
                  <a:pt x="7" y="813"/>
                </a:cubicBezTo>
                <a:cubicBezTo>
                  <a:pt x="7" y="813"/>
                  <a:pt x="7" y="813"/>
                  <a:pt x="7" y="813"/>
                </a:cubicBezTo>
                <a:cubicBezTo>
                  <a:pt x="7" y="805"/>
                  <a:pt x="7" y="805"/>
                  <a:pt x="7" y="805"/>
                </a:cubicBezTo>
                <a:cubicBezTo>
                  <a:pt x="8" y="805"/>
                  <a:pt x="8" y="805"/>
                  <a:pt x="8" y="805"/>
                </a:cubicBezTo>
                <a:cubicBezTo>
                  <a:pt x="4" y="774"/>
                  <a:pt x="4" y="774"/>
                  <a:pt x="4" y="774"/>
                </a:cubicBezTo>
                <a:cubicBezTo>
                  <a:pt x="8" y="774"/>
                  <a:pt x="8" y="774"/>
                  <a:pt x="8" y="774"/>
                </a:cubicBezTo>
                <a:cubicBezTo>
                  <a:pt x="4" y="762"/>
                  <a:pt x="4" y="762"/>
                  <a:pt x="4" y="762"/>
                </a:cubicBezTo>
                <a:cubicBezTo>
                  <a:pt x="7" y="762"/>
                  <a:pt x="7" y="762"/>
                  <a:pt x="7" y="762"/>
                </a:cubicBezTo>
                <a:cubicBezTo>
                  <a:pt x="7" y="758"/>
                  <a:pt x="7" y="758"/>
                  <a:pt x="7" y="758"/>
                </a:cubicBezTo>
                <a:cubicBezTo>
                  <a:pt x="9" y="758"/>
                  <a:pt x="9" y="758"/>
                  <a:pt x="9" y="758"/>
                </a:cubicBezTo>
                <a:cubicBezTo>
                  <a:pt x="9" y="756"/>
                  <a:pt x="9" y="756"/>
                  <a:pt x="9" y="756"/>
                </a:cubicBezTo>
                <a:cubicBezTo>
                  <a:pt x="9" y="743"/>
                  <a:pt x="7" y="737"/>
                  <a:pt x="4" y="727"/>
                </a:cubicBezTo>
                <a:cubicBezTo>
                  <a:pt x="3" y="723"/>
                  <a:pt x="3" y="723"/>
                  <a:pt x="3" y="723"/>
                </a:cubicBezTo>
                <a:cubicBezTo>
                  <a:pt x="6" y="721"/>
                  <a:pt x="6" y="721"/>
                  <a:pt x="6" y="721"/>
                </a:cubicBezTo>
                <a:cubicBezTo>
                  <a:pt x="6" y="716"/>
                  <a:pt x="6" y="716"/>
                  <a:pt x="6" y="716"/>
                </a:cubicBezTo>
                <a:cubicBezTo>
                  <a:pt x="6" y="711"/>
                  <a:pt x="6" y="704"/>
                  <a:pt x="10" y="700"/>
                </a:cubicBezTo>
                <a:cubicBezTo>
                  <a:pt x="10" y="696"/>
                  <a:pt x="10" y="696"/>
                  <a:pt x="10" y="696"/>
                </a:cubicBezTo>
                <a:cubicBezTo>
                  <a:pt x="10" y="696"/>
                  <a:pt x="10" y="696"/>
                  <a:pt x="10" y="696"/>
                </a:cubicBezTo>
                <a:cubicBezTo>
                  <a:pt x="10" y="685"/>
                  <a:pt x="10" y="685"/>
                  <a:pt x="10" y="685"/>
                </a:cubicBezTo>
                <a:cubicBezTo>
                  <a:pt x="9" y="685"/>
                  <a:pt x="9" y="685"/>
                  <a:pt x="9" y="685"/>
                </a:cubicBezTo>
                <a:cubicBezTo>
                  <a:pt x="9" y="680"/>
                  <a:pt x="9" y="680"/>
                  <a:pt x="9" y="680"/>
                </a:cubicBezTo>
                <a:cubicBezTo>
                  <a:pt x="7" y="680"/>
                  <a:pt x="7" y="680"/>
                  <a:pt x="7" y="680"/>
                </a:cubicBezTo>
                <a:cubicBezTo>
                  <a:pt x="8" y="672"/>
                  <a:pt x="8" y="672"/>
                  <a:pt x="8" y="672"/>
                </a:cubicBezTo>
                <a:cubicBezTo>
                  <a:pt x="7" y="672"/>
                  <a:pt x="7" y="672"/>
                  <a:pt x="7" y="672"/>
                </a:cubicBezTo>
                <a:cubicBezTo>
                  <a:pt x="7" y="656"/>
                  <a:pt x="7" y="656"/>
                  <a:pt x="7" y="656"/>
                </a:cubicBezTo>
                <a:cubicBezTo>
                  <a:pt x="6" y="652"/>
                  <a:pt x="6" y="652"/>
                  <a:pt x="6" y="652"/>
                </a:cubicBezTo>
                <a:cubicBezTo>
                  <a:pt x="5" y="648"/>
                  <a:pt x="6" y="643"/>
                  <a:pt x="7" y="640"/>
                </a:cubicBezTo>
                <a:cubicBezTo>
                  <a:pt x="7" y="639"/>
                  <a:pt x="7" y="638"/>
                  <a:pt x="7" y="638"/>
                </a:cubicBezTo>
                <a:cubicBezTo>
                  <a:pt x="5" y="624"/>
                  <a:pt x="5" y="624"/>
                  <a:pt x="5" y="624"/>
                </a:cubicBezTo>
                <a:cubicBezTo>
                  <a:pt x="7" y="624"/>
                  <a:pt x="7" y="624"/>
                  <a:pt x="7" y="624"/>
                </a:cubicBezTo>
                <a:cubicBezTo>
                  <a:pt x="7" y="620"/>
                  <a:pt x="7" y="620"/>
                  <a:pt x="7" y="620"/>
                </a:cubicBezTo>
                <a:cubicBezTo>
                  <a:pt x="9" y="620"/>
                  <a:pt x="9" y="620"/>
                  <a:pt x="9" y="620"/>
                </a:cubicBezTo>
                <a:cubicBezTo>
                  <a:pt x="9" y="614"/>
                  <a:pt x="9" y="614"/>
                  <a:pt x="9" y="614"/>
                </a:cubicBezTo>
                <a:cubicBezTo>
                  <a:pt x="8" y="614"/>
                  <a:pt x="8" y="614"/>
                  <a:pt x="8" y="614"/>
                </a:cubicBezTo>
                <a:cubicBezTo>
                  <a:pt x="9" y="601"/>
                  <a:pt x="9" y="601"/>
                  <a:pt x="9" y="601"/>
                </a:cubicBezTo>
                <a:cubicBezTo>
                  <a:pt x="9" y="601"/>
                  <a:pt x="9" y="601"/>
                  <a:pt x="9" y="601"/>
                </a:cubicBezTo>
                <a:cubicBezTo>
                  <a:pt x="7" y="578"/>
                  <a:pt x="7" y="578"/>
                  <a:pt x="7" y="578"/>
                </a:cubicBezTo>
                <a:cubicBezTo>
                  <a:pt x="5" y="573"/>
                  <a:pt x="5" y="573"/>
                  <a:pt x="5" y="573"/>
                </a:cubicBezTo>
                <a:cubicBezTo>
                  <a:pt x="8" y="573"/>
                  <a:pt x="8" y="573"/>
                  <a:pt x="8" y="573"/>
                </a:cubicBezTo>
                <a:cubicBezTo>
                  <a:pt x="8" y="571"/>
                  <a:pt x="8" y="568"/>
                  <a:pt x="8" y="566"/>
                </a:cubicBezTo>
                <a:cubicBezTo>
                  <a:pt x="8" y="564"/>
                  <a:pt x="9" y="561"/>
                  <a:pt x="8" y="561"/>
                </a:cubicBezTo>
                <a:cubicBezTo>
                  <a:pt x="8" y="559"/>
                  <a:pt x="8" y="559"/>
                  <a:pt x="8" y="559"/>
                </a:cubicBezTo>
                <a:cubicBezTo>
                  <a:pt x="7" y="553"/>
                  <a:pt x="7" y="553"/>
                  <a:pt x="7" y="553"/>
                </a:cubicBezTo>
                <a:cubicBezTo>
                  <a:pt x="10" y="551"/>
                  <a:pt x="10" y="551"/>
                  <a:pt x="10" y="551"/>
                </a:cubicBezTo>
                <a:cubicBezTo>
                  <a:pt x="10" y="548"/>
                  <a:pt x="10" y="548"/>
                  <a:pt x="10" y="548"/>
                </a:cubicBezTo>
                <a:cubicBezTo>
                  <a:pt x="9" y="546"/>
                  <a:pt x="10" y="544"/>
                  <a:pt x="10" y="543"/>
                </a:cubicBezTo>
                <a:cubicBezTo>
                  <a:pt x="6" y="520"/>
                  <a:pt x="6" y="520"/>
                  <a:pt x="6" y="520"/>
                </a:cubicBezTo>
                <a:cubicBezTo>
                  <a:pt x="2" y="520"/>
                  <a:pt x="2" y="520"/>
                  <a:pt x="2" y="520"/>
                </a:cubicBezTo>
                <a:cubicBezTo>
                  <a:pt x="6" y="505"/>
                  <a:pt x="6" y="505"/>
                  <a:pt x="6" y="505"/>
                </a:cubicBezTo>
                <a:cubicBezTo>
                  <a:pt x="6" y="486"/>
                  <a:pt x="6" y="486"/>
                  <a:pt x="6" y="486"/>
                </a:cubicBezTo>
                <a:cubicBezTo>
                  <a:pt x="7" y="482"/>
                  <a:pt x="7" y="477"/>
                  <a:pt x="7" y="471"/>
                </a:cubicBezTo>
                <a:cubicBezTo>
                  <a:pt x="7" y="468"/>
                  <a:pt x="7" y="465"/>
                  <a:pt x="7" y="462"/>
                </a:cubicBezTo>
                <a:cubicBezTo>
                  <a:pt x="4" y="462"/>
                  <a:pt x="4" y="462"/>
                  <a:pt x="4" y="462"/>
                </a:cubicBezTo>
                <a:cubicBezTo>
                  <a:pt x="5" y="456"/>
                  <a:pt x="5" y="456"/>
                  <a:pt x="5" y="456"/>
                </a:cubicBezTo>
                <a:cubicBezTo>
                  <a:pt x="5" y="454"/>
                  <a:pt x="6" y="453"/>
                  <a:pt x="6" y="452"/>
                </a:cubicBezTo>
                <a:cubicBezTo>
                  <a:pt x="6" y="451"/>
                  <a:pt x="6" y="451"/>
                  <a:pt x="6" y="450"/>
                </a:cubicBezTo>
                <a:cubicBezTo>
                  <a:pt x="5" y="448"/>
                  <a:pt x="5" y="445"/>
                  <a:pt x="5" y="443"/>
                </a:cubicBezTo>
                <a:cubicBezTo>
                  <a:pt x="6" y="441"/>
                  <a:pt x="6" y="441"/>
                  <a:pt x="6" y="441"/>
                </a:cubicBezTo>
                <a:cubicBezTo>
                  <a:pt x="7" y="440"/>
                  <a:pt x="7" y="440"/>
                  <a:pt x="7" y="440"/>
                </a:cubicBezTo>
                <a:cubicBezTo>
                  <a:pt x="7" y="434"/>
                  <a:pt x="7" y="434"/>
                  <a:pt x="7" y="434"/>
                </a:cubicBezTo>
                <a:cubicBezTo>
                  <a:pt x="9" y="434"/>
                  <a:pt x="9" y="434"/>
                  <a:pt x="9" y="434"/>
                </a:cubicBezTo>
                <a:cubicBezTo>
                  <a:pt x="9" y="428"/>
                  <a:pt x="9" y="428"/>
                  <a:pt x="9" y="428"/>
                </a:cubicBezTo>
                <a:cubicBezTo>
                  <a:pt x="7" y="428"/>
                  <a:pt x="7" y="428"/>
                  <a:pt x="7" y="428"/>
                </a:cubicBezTo>
                <a:cubicBezTo>
                  <a:pt x="7" y="421"/>
                  <a:pt x="7" y="421"/>
                  <a:pt x="7" y="421"/>
                </a:cubicBezTo>
                <a:cubicBezTo>
                  <a:pt x="6" y="421"/>
                  <a:pt x="6" y="421"/>
                  <a:pt x="6" y="421"/>
                </a:cubicBezTo>
                <a:cubicBezTo>
                  <a:pt x="6" y="414"/>
                  <a:pt x="6" y="414"/>
                  <a:pt x="6" y="414"/>
                </a:cubicBezTo>
                <a:cubicBezTo>
                  <a:pt x="5" y="410"/>
                  <a:pt x="5" y="410"/>
                  <a:pt x="5" y="410"/>
                </a:cubicBezTo>
                <a:cubicBezTo>
                  <a:pt x="5" y="410"/>
                  <a:pt x="5" y="409"/>
                  <a:pt x="5" y="409"/>
                </a:cubicBezTo>
                <a:cubicBezTo>
                  <a:pt x="5" y="409"/>
                  <a:pt x="5" y="409"/>
                  <a:pt x="5" y="409"/>
                </a:cubicBezTo>
                <a:cubicBezTo>
                  <a:pt x="5" y="408"/>
                  <a:pt x="5" y="407"/>
                  <a:pt x="5" y="406"/>
                </a:cubicBezTo>
                <a:cubicBezTo>
                  <a:pt x="5" y="404"/>
                  <a:pt x="5" y="404"/>
                  <a:pt x="5" y="404"/>
                </a:cubicBezTo>
                <a:cubicBezTo>
                  <a:pt x="4" y="404"/>
                  <a:pt x="4" y="404"/>
                  <a:pt x="4" y="404"/>
                </a:cubicBezTo>
                <a:cubicBezTo>
                  <a:pt x="4" y="390"/>
                  <a:pt x="4" y="390"/>
                  <a:pt x="4" y="390"/>
                </a:cubicBezTo>
                <a:cubicBezTo>
                  <a:pt x="5" y="390"/>
                  <a:pt x="5" y="390"/>
                  <a:pt x="5" y="390"/>
                </a:cubicBezTo>
                <a:cubicBezTo>
                  <a:pt x="5" y="387"/>
                  <a:pt x="5" y="387"/>
                  <a:pt x="5" y="387"/>
                </a:cubicBezTo>
                <a:cubicBezTo>
                  <a:pt x="6" y="387"/>
                  <a:pt x="6" y="387"/>
                  <a:pt x="6" y="387"/>
                </a:cubicBezTo>
                <a:cubicBezTo>
                  <a:pt x="6" y="383"/>
                  <a:pt x="6" y="383"/>
                  <a:pt x="6" y="383"/>
                </a:cubicBezTo>
                <a:cubicBezTo>
                  <a:pt x="6" y="381"/>
                  <a:pt x="6" y="380"/>
                  <a:pt x="6" y="379"/>
                </a:cubicBezTo>
                <a:cubicBezTo>
                  <a:pt x="5" y="374"/>
                  <a:pt x="6" y="371"/>
                  <a:pt x="7" y="368"/>
                </a:cubicBezTo>
                <a:cubicBezTo>
                  <a:pt x="7" y="366"/>
                  <a:pt x="7" y="366"/>
                  <a:pt x="7" y="366"/>
                </a:cubicBezTo>
                <a:cubicBezTo>
                  <a:pt x="9" y="365"/>
                  <a:pt x="9" y="365"/>
                  <a:pt x="9" y="365"/>
                </a:cubicBezTo>
                <a:cubicBezTo>
                  <a:pt x="9" y="347"/>
                  <a:pt x="9" y="347"/>
                  <a:pt x="9" y="347"/>
                </a:cubicBezTo>
                <a:cubicBezTo>
                  <a:pt x="9" y="347"/>
                  <a:pt x="8" y="346"/>
                  <a:pt x="8" y="346"/>
                </a:cubicBezTo>
                <a:cubicBezTo>
                  <a:pt x="7" y="341"/>
                  <a:pt x="6" y="337"/>
                  <a:pt x="6" y="334"/>
                </a:cubicBezTo>
                <a:cubicBezTo>
                  <a:pt x="7" y="330"/>
                  <a:pt x="7" y="330"/>
                  <a:pt x="7" y="330"/>
                </a:cubicBezTo>
                <a:cubicBezTo>
                  <a:pt x="7" y="325"/>
                  <a:pt x="7" y="325"/>
                  <a:pt x="7" y="325"/>
                </a:cubicBezTo>
                <a:cubicBezTo>
                  <a:pt x="9" y="325"/>
                  <a:pt x="9" y="325"/>
                  <a:pt x="9" y="325"/>
                </a:cubicBezTo>
                <a:cubicBezTo>
                  <a:pt x="9" y="312"/>
                  <a:pt x="9" y="312"/>
                  <a:pt x="9" y="312"/>
                </a:cubicBezTo>
                <a:cubicBezTo>
                  <a:pt x="7" y="312"/>
                  <a:pt x="7" y="312"/>
                  <a:pt x="7" y="312"/>
                </a:cubicBezTo>
                <a:cubicBezTo>
                  <a:pt x="7" y="299"/>
                  <a:pt x="7" y="299"/>
                  <a:pt x="7" y="299"/>
                </a:cubicBezTo>
                <a:cubicBezTo>
                  <a:pt x="9" y="299"/>
                  <a:pt x="9" y="299"/>
                  <a:pt x="9" y="299"/>
                </a:cubicBezTo>
                <a:cubicBezTo>
                  <a:pt x="9" y="295"/>
                  <a:pt x="9" y="295"/>
                  <a:pt x="9" y="295"/>
                </a:cubicBezTo>
                <a:cubicBezTo>
                  <a:pt x="9" y="294"/>
                  <a:pt x="9" y="294"/>
                  <a:pt x="9" y="294"/>
                </a:cubicBezTo>
                <a:cubicBezTo>
                  <a:pt x="9" y="283"/>
                  <a:pt x="9" y="283"/>
                  <a:pt x="9" y="283"/>
                </a:cubicBezTo>
                <a:cubicBezTo>
                  <a:pt x="7" y="283"/>
                  <a:pt x="7" y="283"/>
                  <a:pt x="7" y="283"/>
                </a:cubicBezTo>
                <a:cubicBezTo>
                  <a:pt x="7" y="271"/>
                  <a:pt x="7" y="271"/>
                  <a:pt x="7" y="271"/>
                </a:cubicBezTo>
                <a:cubicBezTo>
                  <a:pt x="7" y="271"/>
                  <a:pt x="7" y="271"/>
                  <a:pt x="7" y="271"/>
                </a:cubicBezTo>
                <a:cubicBezTo>
                  <a:pt x="5" y="250"/>
                  <a:pt x="5" y="250"/>
                  <a:pt x="5" y="250"/>
                </a:cubicBezTo>
                <a:cubicBezTo>
                  <a:pt x="9" y="248"/>
                  <a:pt x="9" y="248"/>
                  <a:pt x="9" y="248"/>
                </a:cubicBezTo>
                <a:cubicBezTo>
                  <a:pt x="9" y="246"/>
                  <a:pt x="9" y="241"/>
                  <a:pt x="9" y="237"/>
                </a:cubicBezTo>
                <a:cubicBezTo>
                  <a:pt x="7" y="237"/>
                  <a:pt x="7" y="237"/>
                  <a:pt x="7" y="237"/>
                </a:cubicBezTo>
                <a:cubicBezTo>
                  <a:pt x="7" y="224"/>
                  <a:pt x="7" y="224"/>
                  <a:pt x="7" y="224"/>
                </a:cubicBezTo>
                <a:cubicBezTo>
                  <a:pt x="9" y="224"/>
                  <a:pt x="9" y="224"/>
                  <a:pt x="9" y="224"/>
                </a:cubicBezTo>
                <a:cubicBezTo>
                  <a:pt x="9" y="218"/>
                  <a:pt x="9" y="218"/>
                  <a:pt x="9" y="218"/>
                </a:cubicBezTo>
                <a:cubicBezTo>
                  <a:pt x="5" y="195"/>
                  <a:pt x="5" y="195"/>
                  <a:pt x="5" y="195"/>
                </a:cubicBezTo>
                <a:cubicBezTo>
                  <a:pt x="7" y="195"/>
                  <a:pt x="7" y="195"/>
                  <a:pt x="7" y="195"/>
                </a:cubicBezTo>
                <a:cubicBezTo>
                  <a:pt x="7" y="192"/>
                  <a:pt x="7" y="192"/>
                  <a:pt x="7" y="192"/>
                </a:cubicBezTo>
                <a:cubicBezTo>
                  <a:pt x="6" y="185"/>
                  <a:pt x="6" y="185"/>
                  <a:pt x="6" y="185"/>
                </a:cubicBezTo>
                <a:cubicBezTo>
                  <a:pt x="8" y="185"/>
                  <a:pt x="8" y="185"/>
                  <a:pt x="8" y="185"/>
                </a:cubicBezTo>
                <a:cubicBezTo>
                  <a:pt x="7" y="179"/>
                  <a:pt x="7" y="179"/>
                  <a:pt x="7" y="179"/>
                </a:cubicBezTo>
                <a:cubicBezTo>
                  <a:pt x="3" y="179"/>
                  <a:pt x="3" y="179"/>
                  <a:pt x="3" y="179"/>
                </a:cubicBezTo>
                <a:cubicBezTo>
                  <a:pt x="5" y="172"/>
                  <a:pt x="5" y="172"/>
                  <a:pt x="5" y="172"/>
                </a:cubicBezTo>
                <a:cubicBezTo>
                  <a:pt x="5" y="145"/>
                  <a:pt x="5" y="145"/>
                  <a:pt x="5" y="145"/>
                </a:cubicBezTo>
                <a:cubicBezTo>
                  <a:pt x="5" y="145"/>
                  <a:pt x="5" y="145"/>
                  <a:pt x="5" y="145"/>
                </a:cubicBezTo>
                <a:cubicBezTo>
                  <a:pt x="5" y="141"/>
                  <a:pt x="5" y="141"/>
                  <a:pt x="5" y="141"/>
                </a:cubicBezTo>
                <a:cubicBezTo>
                  <a:pt x="2" y="135"/>
                  <a:pt x="2" y="135"/>
                  <a:pt x="2" y="135"/>
                </a:cubicBezTo>
                <a:cubicBezTo>
                  <a:pt x="4" y="135"/>
                  <a:pt x="4" y="135"/>
                  <a:pt x="4" y="135"/>
                </a:cubicBezTo>
                <a:cubicBezTo>
                  <a:pt x="4" y="133"/>
                  <a:pt x="4" y="133"/>
                  <a:pt x="4" y="133"/>
                </a:cubicBezTo>
                <a:cubicBezTo>
                  <a:pt x="4" y="133"/>
                  <a:pt x="4" y="133"/>
                  <a:pt x="4" y="133"/>
                </a:cubicBezTo>
                <a:cubicBezTo>
                  <a:pt x="5" y="127"/>
                  <a:pt x="5" y="127"/>
                  <a:pt x="5" y="127"/>
                </a:cubicBezTo>
                <a:cubicBezTo>
                  <a:pt x="5" y="125"/>
                  <a:pt x="5" y="125"/>
                  <a:pt x="5" y="125"/>
                </a:cubicBezTo>
                <a:cubicBezTo>
                  <a:pt x="4" y="125"/>
                  <a:pt x="4" y="125"/>
                  <a:pt x="4" y="125"/>
                </a:cubicBezTo>
                <a:cubicBezTo>
                  <a:pt x="4" y="112"/>
                  <a:pt x="4" y="112"/>
                  <a:pt x="4" y="112"/>
                </a:cubicBezTo>
                <a:cubicBezTo>
                  <a:pt x="5" y="112"/>
                  <a:pt x="5" y="112"/>
                  <a:pt x="5" y="112"/>
                </a:cubicBezTo>
                <a:cubicBezTo>
                  <a:pt x="5" y="112"/>
                  <a:pt x="5" y="112"/>
                  <a:pt x="5" y="112"/>
                </a:cubicBezTo>
                <a:cubicBezTo>
                  <a:pt x="5" y="111"/>
                  <a:pt x="5" y="111"/>
                  <a:pt x="5" y="111"/>
                </a:cubicBezTo>
                <a:cubicBezTo>
                  <a:pt x="6" y="110"/>
                  <a:pt x="6" y="110"/>
                  <a:pt x="6" y="109"/>
                </a:cubicBezTo>
                <a:cubicBezTo>
                  <a:pt x="6" y="109"/>
                  <a:pt x="6" y="109"/>
                  <a:pt x="6" y="109"/>
                </a:cubicBezTo>
                <a:cubicBezTo>
                  <a:pt x="6" y="107"/>
                  <a:pt x="6" y="107"/>
                  <a:pt x="6" y="107"/>
                </a:cubicBezTo>
                <a:cubicBezTo>
                  <a:pt x="3" y="107"/>
                  <a:pt x="3" y="107"/>
                  <a:pt x="3" y="107"/>
                </a:cubicBezTo>
                <a:cubicBezTo>
                  <a:pt x="5" y="100"/>
                  <a:pt x="5" y="100"/>
                  <a:pt x="5" y="100"/>
                </a:cubicBezTo>
                <a:cubicBezTo>
                  <a:pt x="4" y="100"/>
                  <a:pt x="4" y="100"/>
                  <a:pt x="4" y="100"/>
                </a:cubicBezTo>
                <a:cubicBezTo>
                  <a:pt x="4" y="93"/>
                  <a:pt x="4" y="93"/>
                  <a:pt x="4" y="93"/>
                </a:cubicBezTo>
                <a:cubicBezTo>
                  <a:pt x="3" y="93"/>
                  <a:pt x="3" y="93"/>
                  <a:pt x="3" y="93"/>
                </a:cubicBezTo>
                <a:cubicBezTo>
                  <a:pt x="4" y="90"/>
                  <a:pt x="4" y="90"/>
                  <a:pt x="4" y="90"/>
                </a:cubicBezTo>
                <a:cubicBezTo>
                  <a:pt x="4" y="87"/>
                  <a:pt x="4" y="87"/>
                  <a:pt x="4" y="87"/>
                </a:cubicBezTo>
                <a:cubicBezTo>
                  <a:pt x="5" y="87"/>
                  <a:pt x="5" y="87"/>
                  <a:pt x="5" y="87"/>
                </a:cubicBezTo>
                <a:cubicBezTo>
                  <a:pt x="6" y="79"/>
                  <a:pt x="6" y="79"/>
                  <a:pt x="6" y="79"/>
                </a:cubicBezTo>
                <a:cubicBezTo>
                  <a:pt x="8" y="78"/>
                  <a:pt x="8" y="78"/>
                  <a:pt x="8" y="78"/>
                </a:cubicBezTo>
                <a:cubicBezTo>
                  <a:pt x="8" y="77"/>
                  <a:pt x="8" y="75"/>
                  <a:pt x="7" y="74"/>
                </a:cubicBezTo>
                <a:cubicBezTo>
                  <a:pt x="7" y="70"/>
                  <a:pt x="6" y="64"/>
                  <a:pt x="8" y="58"/>
                </a:cubicBezTo>
                <a:cubicBezTo>
                  <a:pt x="9" y="55"/>
                  <a:pt x="9" y="55"/>
                  <a:pt x="9" y="55"/>
                </a:cubicBezTo>
                <a:cubicBezTo>
                  <a:pt x="9" y="52"/>
                  <a:pt x="9" y="52"/>
                  <a:pt x="9" y="52"/>
                </a:cubicBezTo>
                <a:cubicBezTo>
                  <a:pt x="7" y="49"/>
                  <a:pt x="7" y="47"/>
                  <a:pt x="8" y="46"/>
                </a:cubicBezTo>
                <a:cubicBezTo>
                  <a:pt x="8" y="42"/>
                  <a:pt x="8" y="42"/>
                  <a:pt x="8" y="42"/>
                </a:cubicBezTo>
                <a:cubicBezTo>
                  <a:pt x="8" y="28"/>
                  <a:pt x="8" y="28"/>
                  <a:pt x="8" y="28"/>
                </a:cubicBezTo>
                <a:cubicBezTo>
                  <a:pt x="6" y="28"/>
                  <a:pt x="6" y="28"/>
                  <a:pt x="6" y="28"/>
                </a:cubicBezTo>
                <a:cubicBezTo>
                  <a:pt x="6" y="25"/>
                  <a:pt x="6" y="25"/>
                  <a:pt x="6" y="25"/>
                </a:cubicBezTo>
                <a:cubicBezTo>
                  <a:pt x="3" y="25"/>
                  <a:pt x="3" y="25"/>
                  <a:pt x="3" y="25"/>
                </a:cubicBezTo>
                <a:cubicBezTo>
                  <a:pt x="7" y="13"/>
                  <a:pt x="7" y="13"/>
                  <a:pt x="7" y="13"/>
                </a:cubicBezTo>
                <a:cubicBezTo>
                  <a:pt x="7" y="12"/>
                  <a:pt x="7" y="12"/>
                  <a:pt x="7" y="12"/>
                </a:cubicBezTo>
                <a:cubicBezTo>
                  <a:pt x="7" y="12"/>
                  <a:pt x="7" y="12"/>
                  <a:pt x="7" y="12"/>
                </a:cubicBezTo>
                <a:cubicBezTo>
                  <a:pt x="8" y="9"/>
                  <a:pt x="8" y="9"/>
                  <a:pt x="8" y="9"/>
                </a:cubicBezTo>
                <a:cubicBezTo>
                  <a:pt x="12" y="11"/>
                  <a:pt x="12" y="11"/>
                  <a:pt x="12" y="11"/>
                </a:cubicBezTo>
                <a:cubicBezTo>
                  <a:pt x="13" y="11"/>
                  <a:pt x="14" y="11"/>
                  <a:pt x="14" y="11"/>
                </a:cubicBezTo>
                <a:cubicBezTo>
                  <a:pt x="15" y="9"/>
                  <a:pt x="15" y="9"/>
                  <a:pt x="15" y="9"/>
                </a:cubicBezTo>
                <a:cubicBezTo>
                  <a:pt x="25" y="9"/>
                  <a:pt x="25" y="9"/>
                  <a:pt x="25" y="9"/>
                </a:cubicBezTo>
                <a:cubicBezTo>
                  <a:pt x="32" y="6"/>
                  <a:pt x="32" y="6"/>
                  <a:pt x="32" y="6"/>
                </a:cubicBezTo>
                <a:cubicBezTo>
                  <a:pt x="32" y="8"/>
                  <a:pt x="32" y="8"/>
                  <a:pt x="32" y="8"/>
                </a:cubicBezTo>
                <a:cubicBezTo>
                  <a:pt x="42" y="8"/>
                  <a:pt x="42" y="8"/>
                  <a:pt x="42" y="8"/>
                </a:cubicBezTo>
                <a:cubicBezTo>
                  <a:pt x="42" y="9"/>
                  <a:pt x="42" y="9"/>
                  <a:pt x="42" y="9"/>
                </a:cubicBezTo>
                <a:cubicBezTo>
                  <a:pt x="52" y="9"/>
                  <a:pt x="52" y="9"/>
                  <a:pt x="52" y="9"/>
                </a:cubicBezTo>
                <a:cubicBezTo>
                  <a:pt x="52" y="11"/>
                  <a:pt x="52" y="11"/>
                  <a:pt x="52" y="11"/>
                </a:cubicBezTo>
                <a:cubicBezTo>
                  <a:pt x="59" y="11"/>
                  <a:pt x="59" y="11"/>
                  <a:pt x="59" y="11"/>
                </a:cubicBezTo>
                <a:cubicBezTo>
                  <a:pt x="59" y="12"/>
                  <a:pt x="59" y="12"/>
                  <a:pt x="59" y="12"/>
                </a:cubicBezTo>
                <a:cubicBezTo>
                  <a:pt x="61" y="12"/>
                  <a:pt x="63" y="12"/>
                  <a:pt x="66" y="11"/>
                </a:cubicBezTo>
                <a:cubicBezTo>
                  <a:pt x="71" y="9"/>
                  <a:pt x="71" y="9"/>
                  <a:pt x="71" y="9"/>
                </a:cubicBezTo>
                <a:cubicBezTo>
                  <a:pt x="72" y="11"/>
                  <a:pt x="72" y="11"/>
                  <a:pt x="72" y="11"/>
                </a:cubicBezTo>
                <a:cubicBezTo>
                  <a:pt x="72" y="11"/>
                  <a:pt x="72" y="11"/>
                  <a:pt x="72" y="11"/>
                </a:cubicBezTo>
                <a:cubicBezTo>
                  <a:pt x="89" y="11"/>
                  <a:pt x="89" y="11"/>
                  <a:pt x="89" y="11"/>
                </a:cubicBezTo>
                <a:cubicBezTo>
                  <a:pt x="89" y="12"/>
                  <a:pt x="89" y="12"/>
                  <a:pt x="89" y="12"/>
                </a:cubicBezTo>
                <a:cubicBezTo>
                  <a:pt x="91" y="12"/>
                  <a:pt x="93" y="13"/>
                  <a:pt x="95" y="13"/>
                </a:cubicBezTo>
                <a:cubicBezTo>
                  <a:pt x="97" y="13"/>
                  <a:pt x="99" y="13"/>
                  <a:pt x="102" y="13"/>
                </a:cubicBezTo>
                <a:cubicBezTo>
                  <a:pt x="104" y="13"/>
                  <a:pt x="104" y="13"/>
                  <a:pt x="104" y="13"/>
                </a:cubicBezTo>
                <a:cubicBezTo>
                  <a:pt x="106" y="10"/>
                  <a:pt x="106" y="10"/>
                  <a:pt x="106" y="10"/>
                </a:cubicBezTo>
                <a:cubicBezTo>
                  <a:pt x="106" y="8"/>
                  <a:pt x="106" y="8"/>
                  <a:pt x="106" y="8"/>
                </a:cubicBezTo>
                <a:cubicBezTo>
                  <a:pt x="120" y="8"/>
                  <a:pt x="120" y="8"/>
                  <a:pt x="120" y="8"/>
                </a:cubicBezTo>
                <a:cubicBezTo>
                  <a:pt x="120" y="8"/>
                  <a:pt x="120" y="8"/>
                  <a:pt x="120" y="8"/>
                </a:cubicBezTo>
                <a:cubicBezTo>
                  <a:pt x="121" y="8"/>
                  <a:pt x="121" y="8"/>
                  <a:pt x="121" y="8"/>
                </a:cubicBezTo>
                <a:cubicBezTo>
                  <a:pt x="124" y="7"/>
                  <a:pt x="124" y="7"/>
                  <a:pt x="124" y="7"/>
                </a:cubicBezTo>
                <a:cubicBezTo>
                  <a:pt x="125" y="8"/>
                  <a:pt x="125" y="8"/>
                  <a:pt x="125" y="8"/>
                </a:cubicBezTo>
                <a:cubicBezTo>
                  <a:pt x="126" y="8"/>
                  <a:pt x="126" y="8"/>
                  <a:pt x="126" y="8"/>
                </a:cubicBezTo>
                <a:cubicBezTo>
                  <a:pt x="128" y="8"/>
                  <a:pt x="129" y="9"/>
                  <a:pt x="130" y="10"/>
                </a:cubicBezTo>
                <a:cubicBezTo>
                  <a:pt x="135" y="8"/>
                  <a:pt x="135" y="8"/>
                  <a:pt x="135" y="8"/>
                </a:cubicBezTo>
                <a:cubicBezTo>
                  <a:pt x="136" y="11"/>
                  <a:pt x="136" y="11"/>
                  <a:pt x="136" y="11"/>
                </a:cubicBezTo>
                <a:cubicBezTo>
                  <a:pt x="138" y="11"/>
                  <a:pt x="139" y="11"/>
                  <a:pt x="139" y="12"/>
                </a:cubicBezTo>
                <a:cubicBezTo>
                  <a:pt x="140" y="12"/>
                  <a:pt x="140" y="12"/>
                  <a:pt x="140" y="12"/>
                </a:cubicBezTo>
                <a:cubicBezTo>
                  <a:pt x="141" y="11"/>
                  <a:pt x="141" y="11"/>
                  <a:pt x="142" y="11"/>
                </a:cubicBezTo>
                <a:cubicBezTo>
                  <a:pt x="142" y="11"/>
                  <a:pt x="142" y="11"/>
                  <a:pt x="142" y="11"/>
                </a:cubicBezTo>
                <a:cubicBezTo>
                  <a:pt x="144" y="11"/>
                  <a:pt x="144" y="11"/>
                  <a:pt x="144" y="11"/>
                </a:cubicBezTo>
                <a:cubicBezTo>
                  <a:pt x="144" y="11"/>
                  <a:pt x="145" y="11"/>
                  <a:pt x="146" y="11"/>
                </a:cubicBezTo>
                <a:cubicBezTo>
                  <a:pt x="152" y="11"/>
                  <a:pt x="152" y="11"/>
                  <a:pt x="152" y="11"/>
                </a:cubicBezTo>
                <a:cubicBezTo>
                  <a:pt x="152" y="11"/>
                  <a:pt x="152" y="10"/>
                  <a:pt x="153" y="10"/>
                </a:cubicBezTo>
                <a:cubicBezTo>
                  <a:pt x="153" y="9"/>
                  <a:pt x="153" y="9"/>
                  <a:pt x="153" y="9"/>
                </a:cubicBezTo>
                <a:cubicBezTo>
                  <a:pt x="159" y="9"/>
                  <a:pt x="159" y="9"/>
                  <a:pt x="159" y="9"/>
                </a:cubicBezTo>
                <a:cubicBezTo>
                  <a:pt x="160" y="10"/>
                  <a:pt x="162" y="10"/>
                  <a:pt x="163" y="10"/>
                </a:cubicBezTo>
                <a:cubicBezTo>
                  <a:pt x="163" y="11"/>
                  <a:pt x="164" y="11"/>
                  <a:pt x="164" y="11"/>
                </a:cubicBezTo>
                <a:cubicBezTo>
                  <a:pt x="165" y="11"/>
                  <a:pt x="166" y="10"/>
                  <a:pt x="166" y="10"/>
                </a:cubicBezTo>
                <a:cubicBezTo>
                  <a:pt x="170" y="8"/>
                  <a:pt x="175" y="6"/>
                  <a:pt x="181" y="7"/>
                </a:cubicBezTo>
                <a:cubicBezTo>
                  <a:pt x="182" y="7"/>
                  <a:pt x="182" y="7"/>
                  <a:pt x="182" y="7"/>
                </a:cubicBezTo>
                <a:cubicBezTo>
                  <a:pt x="192" y="5"/>
                  <a:pt x="192" y="5"/>
                  <a:pt x="192" y="5"/>
                </a:cubicBezTo>
                <a:cubicBezTo>
                  <a:pt x="194" y="8"/>
                  <a:pt x="194" y="8"/>
                  <a:pt x="194" y="8"/>
                </a:cubicBezTo>
                <a:cubicBezTo>
                  <a:pt x="198" y="8"/>
                  <a:pt x="198" y="8"/>
                  <a:pt x="198" y="8"/>
                </a:cubicBezTo>
                <a:cubicBezTo>
                  <a:pt x="198" y="9"/>
                  <a:pt x="198" y="9"/>
                  <a:pt x="198" y="9"/>
                </a:cubicBezTo>
                <a:cubicBezTo>
                  <a:pt x="205" y="9"/>
                  <a:pt x="205" y="9"/>
                  <a:pt x="205" y="9"/>
                </a:cubicBezTo>
                <a:cubicBezTo>
                  <a:pt x="205" y="11"/>
                  <a:pt x="205" y="11"/>
                  <a:pt x="205" y="11"/>
                </a:cubicBezTo>
                <a:cubicBezTo>
                  <a:pt x="207" y="11"/>
                  <a:pt x="207" y="11"/>
                  <a:pt x="207" y="11"/>
                </a:cubicBezTo>
                <a:cubicBezTo>
                  <a:pt x="215" y="7"/>
                  <a:pt x="215" y="7"/>
                  <a:pt x="215" y="7"/>
                </a:cubicBezTo>
                <a:cubicBezTo>
                  <a:pt x="215" y="13"/>
                  <a:pt x="215" y="13"/>
                  <a:pt x="215" y="13"/>
                </a:cubicBezTo>
                <a:cubicBezTo>
                  <a:pt x="216" y="13"/>
                  <a:pt x="218" y="13"/>
                  <a:pt x="220" y="13"/>
                </a:cubicBezTo>
                <a:cubicBezTo>
                  <a:pt x="220" y="11"/>
                  <a:pt x="220" y="11"/>
                  <a:pt x="220" y="11"/>
                </a:cubicBezTo>
                <a:cubicBezTo>
                  <a:pt x="222" y="11"/>
                  <a:pt x="222" y="11"/>
                  <a:pt x="222" y="11"/>
                </a:cubicBezTo>
                <a:cubicBezTo>
                  <a:pt x="222" y="10"/>
                  <a:pt x="222" y="10"/>
                  <a:pt x="222" y="10"/>
                </a:cubicBezTo>
                <a:cubicBezTo>
                  <a:pt x="228" y="9"/>
                  <a:pt x="228" y="9"/>
                  <a:pt x="228" y="9"/>
                </a:cubicBezTo>
                <a:cubicBezTo>
                  <a:pt x="230" y="9"/>
                  <a:pt x="231" y="10"/>
                  <a:pt x="232" y="11"/>
                </a:cubicBezTo>
                <a:cubicBezTo>
                  <a:pt x="239" y="11"/>
                  <a:pt x="239" y="11"/>
                  <a:pt x="239" y="11"/>
                </a:cubicBezTo>
                <a:cubicBezTo>
                  <a:pt x="239" y="7"/>
                  <a:pt x="239" y="7"/>
                  <a:pt x="239" y="7"/>
                </a:cubicBezTo>
                <a:cubicBezTo>
                  <a:pt x="247" y="11"/>
                  <a:pt x="247" y="11"/>
                  <a:pt x="247" y="11"/>
                </a:cubicBezTo>
                <a:cubicBezTo>
                  <a:pt x="249" y="11"/>
                  <a:pt x="249" y="11"/>
                  <a:pt x="249" y="11"/>
                </a:cubicBezTo>
                <a:cubicBezTo>
                  <a:pt x="251" y="10"/>
                  <a:pt x="254" y="9"/>
                  <a:pt x="258" y="10"/>
                </a:cubicBezTo>
                <a:cubicBezTo>
                  <a:pt x="258" y="10"/>
                  <a:pt x="258" y="10"/>
                  <a:pt x="258" y="10"/>
                </a:cubicBezTo>
                <a:cubicBezTo>
                  <a:pt x="260" y="9"/>
                  <a:pt x="260" y="9"/>
                  <a:pt x="260" y="9"/>
                </a:cubicBezTo>
                <a:cubicBezTo>
                  <a:pt x="262" y="9"/>
                  <a:pt x="264" y="10"/>
                  <a:pt x="269" y="12"/>
                </a:cubicBezTo>
                <a:cubicBezTo>
                  <a:pt x="279" y="8"/>
                  <a:pt x="279" y="8"/>
                  <a:pt x="279" y="8"/>
                </a:cubicBezTo>
                <a:cubicBezTo>
                  <a:pt x="279" y="12"/>
                  <a:pt x="279" y="12"/>
                  <a:pt x="279" y="12"/>
                </a:cubicBezTo>
                <a:cubicBezTo>
                  <a:pt x="280" y="12"/>
                  <a:pt x="280" y="12"/>
                  <a:pt x="280" y="12"/>
                </a:cubicBezTo>
                <a:cubicBezTo>
                  <a:pt x="280" y="9"/>
                  <a:pt x="280" y="9"/>
                  <a:pt x="280" y="9"/>
                </a:cubicBezTo>
                <a:cubicBezTo>
                  <a:pt x="287" y="9"/>
                  <a:pt x="287" y="9"/>
                  <a:pt x="287" y="9"/>
                </a:cubicBezTo>
                <a:cubicBezTo>
                  <a:pt x="287" y="8"/>
                  <a:pt x="287" y="8"/>
                  <a:pt x="287" y="8"/>
                </a:cubicBezTo>
                <a:cubicBezTo>
                  <a:pt x="294" y="9"/>
                  <a:pt x="294" y="9"/>
                  <a:pt x="294" y="9"/>
                </a:cubicBezTo>
                <a:cubicBezTo>
                  <a:pt x="300" y="10"/>
                  <a:pt x="300" y="10"/>
                  <a:pt x="300" y="10"/>
                </a:cubicBezTo>
                <a:cubicBezTo>
                  <a:pt x="301" y="10"/>
                  <a:pt x="301" y="10"/>
                  <a:pt x="302" y="10"/>
                </a:cubicBezTo>
                <a:cubicBezTo>
                  <a:pt x="303" y="8"/>
                  <a:pt x="303" y="8"/>
                  <a:pt x="303" y="8"/>
                </a:cubicBezTo>
                <a:cubicBezTo>
                  <a:pt x="305" y="8"/>
                  <a:pt x="305" y="8"/>
                  <a:pt x="305" y="8"/>
                </a:cubicBezTo>
                <a:cubicBezTo>
                  <a:pt x="307" y="7"/>
                  <a:pt x="309" y="6"/>
                  <a:pt x="311" y="7"/>
                </a:cubicBezTo>
                <a:cubicBezTo>
                  <a:pt x="311" y="5"/>
                  <a:pt x="311" y="5"/>
                  <a:pt x="311" y="5"/>
                </a:cubicBezTo>
                <a:cubicBezTo>
                  <a:pt x="321" y="8"/>
                  <a:pt x="321" y="8"/>
                  <a:pt x="321" y="8"/>
                </a:cubicBezTo>
                <a:cubicBezTo>
                  <a:pt x="333" y="8"/>
                  <a:pt x="333" y="8"/>
                  <a:pt x="333" y="8"/>
                </a:cubicBezTo>
                <a:cubicBezTo>
                  <a:pt x="340" y="6"/>
                  <a:pt x="340" y="6"/>
                  <a:pt x="340" y="6"/>
                </a:cubicBezTo>
                <a:cubicBezTo>
                  <a:pt x="340" y="9"/>
                  <a:pt x="340" y="9"/>
                  <a:pt x="340" y="9"/>
                </a:cubicBezTo>
                <a:cubicBezTo>
                  <a:pt x="344" y="9"/>
                  <a:pt x="344" y="9"/>
                  <a:pt x="344" y="9"/>
                </a:cubicBezTo>
                <a:cubicBezTo>
                  <a:pt x="345" y="11"/>
                  <a:pt x="345" y="11"/>
                  <a:pt x="345" y="11"/>
                </a:cubicBezTo>
                <a:cubicBezTo>
                  <a:pt x="348" y="11"/>
                  <a:pt x="352" y="10"/>
                  <a:pt x="355" y="11"/>
                </a:cubicBezTo>
                <a:cubicBezTo>
                  <a:pt x="357" y="12"/>
                  <a:pt x="357" y="12"/>
                  <a:pt x="357" y="12"/>
                </a:cubicBezTo>
                <a:cubicBezTo>
                  <a:pt x="361" y="11"/>
                  <a:pt x="361" y="11"/>
                  <a:pt x="361" y="11"/>
                </a:cubicBezTo>
                <a:cubicBezTo>
                  <a:pt x="361" y="8"/>
                  <a:pt x="361" y="8"/>
                  <a:pt x="361" y="8"/>
                </a:cubicBezTo>
                <a:cubicBezTo>
                  <a:pt x="367" y="8"/>
                  <a:pt x="367" y="8"/>
                  <a:pt x="367" y="8"/>
                </a:cubicBezTo>
                <a:cubicBezTo>
                  <a:pt x="370" y="7"/>
                  <a:pt x="370" y="7"/>
                  <a:pt x="370" y="7"/>
                </a:cubicBezTo>
                <a:cubicBezTo>
                  <a:pt x="371" y="7"/>
                  <a:pt x="373" y="7"/>
                  <a:pt x="374" y="7"/>
                </a:cubicBezTo>
                <a:cubicBezTo>
                  <a:pt x="378" y="7"/>
                  <a:pt x="382" y="8"/>
                  <a:pt x="385" y="9"/>
                </a:cubicBezTo>
                <a:cubicBezTo>
                  <a:pt x="385" y="9"/>
                  <a:pt x="385" y="9"/>
                  <a:pt x="385" y="9"/>
                </a:cubicBezTo>
                <a:cubicBezTo>
                  <a:pt x="387" y="9"/>
                  <a:pt x="387" y="9"/>
                  <a:pt x="387" y="9"/>
                </a:cubicBezTo>
                <a:cubicBezTo>
                  <a:pt x="387" y="8"/>
                  <a:pt x="387" y="8"/>
                  <a:pt x="387" y="8"/>
                </a:cubicBezTo>
                <a:cubicBezTo>
                  <a:pt x="392" y="8"/>
                  <a:pt x="392" y="8"/>
                  <a:pt x="392" y="8"/>
                </a:cubicBezTo>
                <a:cubicBezTo>
                  <a:pt x="398" y="7"/>
                  <a:pt x="398" y="7"/>
                  <a:pt x="398" y="7"/>
                </a:cubicBezTo>
                <a:cubicBezTo>
                  <a:pt x="398" y="8"/>
                  <a:pt x="398" y="8"/>
                  <a:pt x="398" y="8"/>
                </a:cubicBezTo>
                <a:cubicBezTo>
                  <a:pt x="403" y="8"/>
                  <a:pt x="403" y="8"/>
                  <a:pt x="403" y="8"/>
                </a:cubicBezTo>
                <a:cubicBezTo>
                  <a:pt x="403" y="1"/>
                  <a:pt x="403" y="1"/>
                  <a:pt x="403" y="1"/>
                </a:cubicBezTo>
                <a:cubicBezTo>
                  <a:pt x="412" y="4"/>
                  <a:pt x="412" y="4"/>
                  <a:pt x="412" y="4"/>
                </a:cubicBezTo>
                <a:cubicBezTo>
                  <a:pt x="414" y="4"/>
                  <a:pt x="416" y="5"/>
                  <a:pt x="417" y="7"/>
                </a:cubicBezTo>
                <a:cubicBezTo>
                  <a:pt x="418" y="7"/>
                  <a:pt x="418" y="7"/>
                  <a:pt x="418" y="7"/>
                </a:cubicBezTo>
                <a:cubicBezTo>
                  <a:pt x="419" y="7"/>
                  <a:pt x="419" y="7"/>
                  <a:pt x="419" y="7"/>
                </a:cubicBezTo>
                <a:cubicBezTo>
                  <a:pt x="419" y="8"/>
                  <a:pt x="420" y="8"/>
                  <a:pt x="420" y="8"/>
                </a:cubicBezTo>
                <a:cubicBezTo>
                  <a:pt x="421" y="8"/>
                  <a:pt x="421" y="8"/>
                  <a:pt x="422" y="8"/>
                </a:cubicBezTo>
                <a:cubicBezTo>
                  <a:pt x="422" y="8"/>
                  <a:pt x="422" y="8"/>
                  <a:pt x="422" y="8"/>
                </a:cubicBezTo>
                <a:cubicBezTo>
                  <a:pt x="431" y="8"/>
                  <a:pt x="431" y="8"/>
                  <a:pt x="431" y="8"/>
                </a:cubicBezTo>
                <a:cubicBezTo>
                  <a:pt x="431" y="9"/>
                  <a:pt x="431" y="9"/>
                  <a:pt x="431" y="9"/>
                </a:cubicBezTo>
                <a:cubicBezTo>
                  <a:pt x="437" y="9"/>
                  <a:pt x="437" y="9"/>
                  <a:pt x="437" y="9"/>
                </a:cubicBezTo>
                <a:cubicBezTo>
                  <a:pt x="443" y="8"/>
                  <a:pt x="443" y="8"/>
                  <a:pt x="443" y="8"/>
                </a:cubicBezTo>
                <a:cubicBezTo>
                  <a:pt x="443" y="9"/>
                  <a:pt x="443" y="9"/>
                  <a:pt x="443" y="9"/>
                </a:cubicBezTo>
                <a:cubicBezTo>
                  <a:pt x="443" y="9"/>
                  <a:pt x="443" y="9"/>
                  <a:pt x="443" y="9"/>
                </a:cubicBezTo>
                <a:cubicBezTo>
                  <a:pt x="445" y="10"/>
                  <a:pt x="445" y="10"/>
                  <a:pt x="445" y="10"/>
                </a:cubicBezTo>
                <a:cubicBezTo>
                  <a:pt x="447" y="10"/>
                  <a:pt x="447" y="10"/>
                  <a:pt x="447" y="10"/>
                </a:cubicBezTo>
                <a:cubicBezTo>
                  <a:pt x="453" y="7"/>
                  <a:pt x="453" y="7"/>
                  <a:pt x="453" y="7"/>
                </a:cubicBezTo>
                <a:cubicBezTo>
                  <a:pt x="453" y="8"/>
                  <a:pt x="453" y="8"/>
                  <a:pt x="453" y="8"/>
                </a:cubicBezTo>
                <a:cubicBezTo>
                  <a:pt x="463" y="7"/>
                  <a:pt x="463" y="7"/>
                  <a:pt x="463" y="7"/>
                </a:cubicBezTo>
                <a:cubicBezTo>
                  <a:pt x="463" y="7"/>
                  <a:pt x="463" y="7"/>
                  <a:pt x="463" y="7"/>
                </a:cubicBezTo>
                <a:cubicBezTo>
                  <a:pt x="468" y="7"/>
                  <a:pt x="468" y="7"/>
                  <a:pt x="468" y="7"/>
                </a:cubicBezTo>
                <a:cubicBezTo>
                  <a:pt x="468" y="6"/>
                  <a:pt x="468" y="6"/>
                  <a:pt x="468" y="6"/>
                </a:cubicBezTo>
                <a:cubicBezTo>
                  <a:pt x="479" y="6"/>
                  <a:pt x="479" y="6"/>
                  <a:pt x="479" y="6"/>
                </a:cubicBezTo>
                <a:cubicBezTo>
                  <a:pt x="480" y="7"/>
                  <a:pt x="480" y="7"/>
                  <a:pt x="480" y="7"/>
                </a:cubicBezTo>
                <a:cubicBezTo>
                  <a:pt x="488" y="6"/>
                  <a:pt x="488" y="6"/>
                  <a:pt x="488" y="6"/>
                </a:cubicBezTo>
                <a:cubicBezTo>
                  <a:pt x="488" y="8"/>
                  <a:pt x="488" y="8"/>
                  <a:pt x="488" y="8"/>
                </a:cubicBezTo>
                <a:cubicBezTo>
                  <a:pt x="496" y="8"/>
                  <a:pt x="496" y="8"/>
                  <a:pt x="496" y="8"/>
                </a:cubicBezTo>
                <a:cubicBezTo>
                  <a:pt x="496" y="9"/>
                  <a:pt x="496" y="9"/>
                  <a:pt x="496" y="9"/>
                </a:cubicBezTo>
                <a:cubicBezTo>
                  <a:pt x="500" y="9"/>
                  <a:pt x="500" y="9"/>
                  <a:pt x="500" y="9"/>
                </a:cubicBezTo>
                <a:cubicBezTo>
                  <a:pt x="504" y="9"/>
                  <a:pt x="504" y="9"/>
                  <a:pt x="504" y="9"/>
                </a:cubicBezTo>
                <a:cubicBezTo>
                  <a:pt x="504" y="10"/>
                  <a:pt x="504" y="10"/>
                  <a:pt x="504" y="10"/>
                </a:cubicBezTo>
                <a:cubicBezTo>
                  <a:pt x="505" y="10"/>
                  <a:pt x="505" y="10"/>
                  <a:pt x="505" y="10"/>
                </a:cubicBezTo>
                <a:cubicBezTo>
                  <a:pt x="511" y="7"/>
                  <a:pt x="511" y="7"/>
                  <a:pt x="511" y="7"/>
                </a:cubicBezTo>
                <a:cubicBezTo>
                  <a:pt x="512" y="11"/>
                  <a:pt x="512" y="11"/>
                  <a:pt x="512" y="11"/>
                </a:cubicBezTo>
                <a:cubicBezTo>
                  <a:pt x="517" y="10"/>
                  <a:pt x="517" y="10"/>
                  <a:pt x="517" y="10"/>
                </a:cubicBezTo>
                <a:cubicBezTo>
                  <a:pt x="518" y="12"/>
                  <a:pt x="518" y="12"/>
                  <a:pt x="518" y="12"/>
                </a:cubicBezTo>
                <a:cubicBezTo>
                  <a:pt x="520" y="11"/>
                  <a:pt x="522" y="11"/>
                  <a:pt x="524" y="11"/>
                </a:cubicBezTo>
                <a:cubicBezTo>
                  <a:pt x="524" y="10"/>
                  <a:pt x="524" y="10"/>
                  <a:pt x="524" y="10"/>
                </a:cubicBezTo>
                <a:cubicBezTo>
                  <a:pt x="551" y="13"/>
                  <a:pt x="551" y="13"/>
                  <a:pt x="551" y="13"/>
                </a:cubicBezTo>
                <a:cubicBezTo>
                  <a:pt x="552" y="11"/>
                  <a:pt x="552" y="11"/>
                  <a:pt x="552" y="11"/>
                </a:cubicBezTo>
                <a:cubicBezTo>
                  <a:pt x="555" y="11"/>
                  <a:pt x="555" y="11"/>
                  <a:pt x="555" y="11"/>
                </a:cubicBezTo>
                <a:cubicBezTo>
                  <a:pt x="555" y="9"/>
                  <a:pt x="555" y="9"/>
                  <a:pt x="555" y="9"/>
                </a:cubicBezTo>
                <a:cubicBezTo>
                  <a:pt x="569" y="9"/>
                  <a:pt x="569" y="9"/>
                  <a:pt x="569" y="9"/>
                </a:cubicBezTo>
                <a:cubicBezTo>
                  <a:pt x="569" y="11"/>
                  <a:pt x="569" y="11"/>
                  <a:pt x="569" y="11"/>
                </a:cubicBezTo>
                <a:cubicBezTo>
                  <a:pt x="575" y="11"/>
                  <a:pt x="575" y="11"/>
                  <a:pt x="575" y="11"/>
                </a:cubicBezTo>
                <a:cubicBezTo>
                  <a:pt x="575" y="13"/>
                  <a:pt x="575" y="13"/>
                  <a:pt x="575" y="13"/>
                </a:cubicBezTo>
                <a:cubicBezTo>
                  <a:pt x="576" y="13"/>
                  <a:pt x="576" y="13"/>
                  <a:pt x="576" y="13"/>
                </a:cubicBezTo>
                <a:cubicBezTo>
                  <a:pt x="576" y="9"/>
                  <a:pt x="576" y="9"/>
                  <a:pt x="576" y="9"/>
                </a:cubicBezTo>
                <a:cubicBezTo>
                  <a:pt x="583" y="11"/>
                  <a:pt x="583" y="11"/>
                  <a:pt x="583" y="11"/>
                </a:cubicBezTo>
                <a:cubicBezTo>
                  <a:pt x="583" y="6"/>
                  <a:pt x="583" y="6"/>
                  <a:pt x="583" y="6"/>
                </a:cubicBezTo>
                <a:cubicBezTo>
                  <a:pt x="591" y="9"/>
                  <a:pt x="591" y="9"/>
                  <a:pt x="591" y="9"/>
                </a:cubicBezTo>
                <a:cubicBezTo>
                  <a:pt x="593" y="9"/>
                  <a:pt x="593" y="9"/>
                  <a:pt x="593" y="9"/>
                </a:cubicBezTo>
                <a:cubicBezTo>
                  <a:pt x="593" y="8"/>
                  <a:pt x="593" y="8"/>
                  <a:pt x="593" y="8"/>
                </a:cubicBezTo>
                <a:cubicBezTo>
                  <a:pt x="607" y="8"/>
                  <a:pt x="607" y="8"/>
                  <a:pt x="607" y="8"/>
                </a:cubicBezTo>
                <a:cubicBezTo>
                  <a:pt x="608" y="8"/>
                  <a:pt x="608" y="8"/>
                  <a:pt x="609" y="8"/>
                </a:cubicBezTo>
                <a:cubicBezTo>
                  <a:pt x="612" y="8"/>
                  <a:pt x="612" y="8"/>
                  <a:pt x="612" y="8"/>
                </a:cubicBezTo>
                <a:cubicBezTo>
                  <a:pt x="612" y="8"/>
                  <a:pt x="613" y="8"/>
                  <a:pt x="613" y="8"/>
                </a:cubicBezTo>
                <a:cubicBezTo>
                  <a:pt x="614" y="8"/>
                  <a:pt x="614" y="8"/>
                  <a:pt x="614" y="8"/>
                </a:cubicBezTo>
                <a:cubicBezTo>
                  <a:pt x="614" y="8"/>
                  <a:pt x="615" y="8"/>
                  <a:pt x="615" y="8"/>
                </a:cubicBezTo>
                <a:cubicBezTo>
                  <a:pt x="616" y="8"/>
                  <a:pt x="617" y="8"/>
                  <a:pt x="618" y="9"/>
                </a:cubicBezTo>
                <a:cubicBezTo>
                  <a:pt x="624" y="7"/>
                  <a:pt x="624" y="7"/>
                  <a:pt x="624" y="7"/>
                </a:cubicBezTo>
                <a:cubicBezTo>
                  <a:pt x="625" y="9"/>
                  <a:pt x="625" y="9"/>
                  <a:pt x="625" y="9"/>
                </a:cubicBezTo>
                <a:cubicBezTo>
                  <a:pt x="629" y="8"/>
                  <a:pt x="629" y="8"/>
                  <a:pt x="629" y="8"/>
                </a:cubicBezTo>
                <a:cubicBezTo>
                  <a:pt x="630" y="11"/>
                  <a:pt x="630" y="11"/>
                  <a:pt x="630" y="11"/>
                </a:cubicBezTo>
                <a:cubicBezTo>
                  <a:pt x="637" y="8"/>
                  <a:pt x="637" y="8"/>
                  <a:pt x="637" y="8"/>
                </a:cubicBezTo>
                <a:cubicBezTo>
                  <a:pt x="637" y="12"/>
                  <a:pt x="637" y="12"/>
                  <a:pt x="637" y="12"/>
                </a:cubicBezTo>
                <a:cubicBezTo>
                  <a:pt x="646" y="12"/>
                  <a:pt x="646" y="12"/>
                  <a:pt x="646" y="12"/>
                </a:cubicBezTo>
                <a:cubicBezTo>
                  <a:pt x="646" y="13"/>
                  <a:pt x="646" y="13"/>
                  <a:pt x="646" y="13"/>
                </a:cubicBezTo>
                <a:cubicBezTo>
                  <a:pt x="653" y="14"/>
                  <a:pt x="653" y="14"/>
                  <a:pt x="653" y="14"/>
                </a:cubicBezTo>
                <a:cubicBezTo>
                  <a:pt x="653" y="13"/>
                  <a:pt x="653" y="13"/>
                  <a:pt x="653" y="13"/>
                </a:cubicBezTo>
                <a:cubicBezTo>
                  <a:pt x="659" y="13"/>
                  <a:pt x="659" y="13"/>
                  <a:pt x="659" y="13"/>
                </a:cubicBezTo>
                <a:cubicBezTo>
                  <a:pt x="659" y="13"/>
                  <a:pt x="659" y="13"/>
                  <a:pt x="659" y="13"/>
                </a:cubicBezTo>
                <a:cubicBezTo>
                  <a:pt x="664" y="12"/>
                  <a:pt x="664" y="12"/>
                  <a:pt x="664" y="12"/>
                </a:cubicBezTo>
                <a:cubicBezTo>
                  <a:pt x="664" y="12"/>
                  <a:pt x="665" y="12"/>
                  <a:pt x="665" y="12"/>
                </a:cubicBezTo>
                <a:cubicBezTo>
                  <a:pt x="668" y="12"/>
                  <a:pt x="668" y="12"/>
                  <a:pt x="668" y="12"/>
                </a:cubicBezTo>
                <a:cubicBezTo>
                  <a:pt x="669" y="13"/>
                  <a:pt x="669" y="13"/>
                  <a:pt x="669" y="13"/>
                </a:cubicBezTo>
                <a:cubicBezTo>
                  <a:pt x="670" y="13"/>
                  <a:pt x="670" y="13"/>
                  <a:pt x="670" y="13"/>
                </a:cubicBezTo>
                <a:cubicBezTo>
                  <a:pt x="670" y="11"/>
                  <a:pt x="670" y="11"/>
                  <a:pt x="670" y="11"/>
                </a:cubicBezTo>
                <a:cubicBezTo>
                  <a:pt x="672" y="11"/>
                  <a:pt x="672" y="11"/>
                  <a:pt x="672" y="11"/>
                </a:cubicBezTo>
                <a:cubicBezTo>
                  <a:pt x="672" y="7"/>
                  <a:pt x="672" y="7"/>
                  <a:pt x="672" y="7"/>
                </a:cubicBezTo>
                <a:cubicBezTo>
                  <a:pt x="680" y="10"/>
                  <a:pt x="680" y="10"/>
                  <a:pt x="680" y="10"/>
                </a:cubicBezTo>
                <a:cubicBezTo>
                  <a:pt x="681" y="10"/>
                  <a:pt x="681" y="10"/>
                  <a:pt x="682" y="10"/>
                </a:cubicBezTo>
                <a:cubicBezTo>
                  <a:pt x="693" y="8"/>
                  <a:pt x="693" y="8"/>
                  <a:pt x="693" y="8"/>
                </a:cubicBezTo>
                <a:cubicBezTo>
                  <a:pt x="693" y="7"/>
                  <a:pt x="693" y="7"/>
                  <a:pt x="693" y="7"/>
                </a:cubicBezTo>
                <a:cubicBezTo>
                  <a:pt x="696" y="8"/>
                  <a:pt x="696" y="8"/>
                  <a:pt x="696" y="8"/>
                </a:cubicBezTo>
                <a:cubicBezTo>
                  <a:pt x="699" y="7"/>
                  <a:pt x="699" y="7"/>
                  <a:pt x="699" y="7"/>
                </a:cubicBezTo>
                <a:cubicBezTo>
                  <a:pt x="699" y="8"/>
                  <a:pt x="699" y="8"/>
                  <a:pt x="699" y="8"/>
                </a:cubicBezTo>
                <a:cubicBezTo>
                  <a:pt x="706" y="10"/>
                  <a:pt x="706" y="10"/>
                  <a:pt x="706" y="10"/>
                </a:cubicBezTo>
                <a:cubicBezTo>
                  <a:pt x="706" y="9"/>
                  <a:pt x="706" y="9"/>
                  <a:pt x="706" y="9"/>
                </a:cubicBezTo>
                <a:cubicBezTo>
                  <a:pt x="710" y="9"/>
                  <a:pt x="710" y="9"/>
                  <a:pt x="710" y="9"/>
                </a:cubicBezTo>
                <a:cubicBezTo>
                  <a:pt x="710" y="8"/>
                  <a:pt x="710" y="8"/>
                  <a:pt x="710" y="8"/>
                </a:cubicBezTo>
                <a:cubicBezTo>
                  <a:pt x="723" y="8"/>
                  <a:pt x="723" y="8"/>
                  <a:pt x="723" y="8"/>
                </a:cubicBezTo>
                <a:cubicBezTo>
                  <a:pt x="730" y="7"/>
                  <a:pt x="730" y="7"/>
                  <a:pt x="730" y="7"/>
                </a:cubicBezTo>
                <a:cubicBezTo>
                  <a:pt x="730" y="9"/>
                  <a:pt x="730" y="9"/>
                  <a:pt x="730" y="9"/>
                </a:cubicBezTo>
                <a:cubicBezTo>
                  <a:pt x="732" y="9"/>
                  <a:pt x="732" y="9"/>
                  <a:pt x="732" y="9"/>
                </a:cubicBezTo>
                <a:cubicBezTo>
                  <a:pt x="733" y="11"/>
                  <a:pt x="733" y="11"/>
                  <a:pt x="733" y="11"/>
                </a:cubicBezTo>
                <a:cubicBezTo>
                  <a:pt x="738" y="12"/>
                  <a:pt x="738" y="12"/>
                  <a:pt x="738" y="12"/>
                </a:cubicBezTo>
                <a:cubicBezTo>
                  <a:pt x="738" y="10"/>
                  <a:pt x="738" y="10"/>
                  <a:pt x="738" y="10"/>
                </a:cubicBezTo>
                <a:cubicBezTo>
                  <a:pt x="746" y="12"/>
                  <a:pt x="746" y="12"/>
                  <a:pt x="746" y="12"/>
                </a:cubicBezTo>
                <a:cubicBezTo>
                  <a:pt x="747" y="11"/>
                  <a:pt x="747" y="11"/>
                  <a:pt x="747" y="11"/>
                </a:cubicBezTo>
                <a:cubicBezTo>
                  <a:pt x="749" y="10"/>
                  <a:pt x="749" y="10"/>
                  <a:pt x="749" y="10"/>
                </a:cubicBezTo>
                <a:cubicBezTo>
                  <a:pt x="752" y="8"/>
                  <a:pt x="757" y="9"/>
                  <a:pt x="761" y="10"/>
                </a:cubicBezTo>
                <a:cubicBezTo>
                  <a:pt x="761" y="9"/>
                  <a:pt x="761" y="9"/>
                  <a:pt x="761" y="9"/>
                </a:cubicBezTo>
                <a:cubicBezTo>
                  <a:pt x="772" y="9"/>
                  <a:pt x="772" y="9"/>
                  <a:pt x="772" y="9"/>
                </a:cubicBezTo>
                <a:cubicBezTo>
                  <a:pt x="774" y="7"/>
                  <a:pt x="774" y="7"/>
                  <a:pt x="774" y="7"/>
                </a:cubicBezTo>
                <a:cubicBezTo>
                  <a:pt x="777" y="8"/>
                  <a:pt x="777" y="8"/>
                  <a:pt x="777" y="8"/>
                </a:cubicBezTo>
                <a:cubicBezTo>
                  <a:pt x="777" y="7"/>
                  <a:pt x="777" y="7"/>
                  <a:pt x="777" y="7"/>
                </a:cubicBezTo>
                <a:cubicBezTo>
                  <a:pt x="782" y="8"/>
                  <a:pt x="782" y="8"/>
                  <a:pt x="782" y="8"/>
                </a:cubicBezTo>
                <a:cubicBezTo>
                  <a:pt x="782" y="0"/>
                  <a:pt x="782" y="0"/>
                  <a:pt x="782" y="0"/>
                </a:cubicBezTo>
                <a:cubicBezTo>
                  <a:pt x="791" y="5"/>
                  <a:pt x="791" y="5"/>
                  <a:pt x="791" y="5"/>
                </a:cubicBezTo>
                <a:cubicBezTo>
                  <a:pt x="791" y="6"/>
                  <a:pt x="792" y="6"/>
                  <a:pt x="793" y="7"/>
                </a:cubicBezTo>
                <a:cubicBezTo>
                  <a:pt x="799" y="7"/>
                  <a:pt x="799" y="7"/>
                  <a:pt x="799" y="7"/>
                </a:cubicBezTo>
                <a:cubicBezTo>
                  <a:pt x="799" y="8"/>
                  <a:pt x="799" y="8"/>
                  <a:pt x="799" y="8"/>
                </a:cubicBezTo>
                <a:cubicBezTo>
                  <a:pt x="800" y="8"/>
                  <a:pt x="800" y="8"/>
                  <a:pt x="800" y="8"/>
                </a:cubicBezTo>
                <a:cubicBezTo>
                  <a:pt x="800" y="8"/>
                  <a:pt x="800" y="8"/>
                  <a:pt x="800" y="8"/>
                </a:cubicBezTo>
                <a:cubicBezTo>
                  <a:pt x="817" y="5"/>
                  <a:pt x="817" y="5"/>
                  <a:pt x="817" y="5"/>
                </a:cubicBezTo>
                <a:cubicBezTo>
                  <a:pt x="818" y="7"/>
                  <a:pt x="818" y="7"/>
                  <a:pt x="818" y="7"/>
                </a:cubicBezTo>
                <a:cubicBezTo>
                  <a:pt x="818" y="7"/>
                  <a:pt x="819" y="7"/>
                  <a:pt x="820" y="7"/>
                </a:cubicBezTo>
                <a:cubicBezTo>
                  <a:pt x="822" y="7"/>
                  <a:pt x="822" y="7"/>
                  <a:pt x="822" y="7"/>
                </a:cubicBezTo>
                <a:cubicBezTo>
                  <a:pt x="826" y="8"/>
                  <a:pt x="826" y="8"/>
                  <a:pt x="826" y="8"/>
                </a:cubicBezTo>
                <a:cubicBezTo>
                  <a:pt x="826" y="10"/>
                  <a:pt x="826" y="10"/>
                  <a:pt x="826" y="10"/>
                </a:cubicBezTo>
                <a:cubicBezTo>
                  <a:pt x="830" y="11"/>
                  <a:pt x="830" y="11"/>
                  <a:pt x="830" y="11"/>
                </a:cubicBezTo>
                <a:cubicBezTo>
                  <a:pt x="836" y="8"/>
                  <a:pt x="836" y="8"/>
                  <a:pt x="836" y="8"/>
                </a:cubicBezTo>
                <a:cubicBezTo>
                  <a:pt x="836" y="12"/>
                  <a:pt x="836" y="12"/>
                  <a:pt x="836" y="12"/>
                </a:cubicBezTo>
                <a:cubicBezTo>
                  <a:pt x="839" y="12"/>
                  <a:pt x="841" y="11"/>
                  <a:pt x="842" y="10"/>
                </a:cubicBezTo>
                <a:cubicBezTo>
                  <a:pt x="844" y="9"/>
                  <a:pt x="844" y="9"/>
                  <a:pt x="844" y="9"/>
                </a:cubicBezTo>
                <a:cubicBezTo>
                  <a:pt x="848" y="10"/>
                  <a:pt x="848" y="10"/>
                  <a:pt x="848" y="10"/>
                </a:cubicBezTo>
                <a:cubicBezTo>
                  <a:pt x="849" y="10"/>
                  <a:pt x="850" y="10"/>
                  <a:pt x="851" y="9"/>
                </a:cubicBezTo>
                <a:cubicBezTo>
                  <a:pt x="853" y="8"/>
                  <a:pt x="854" y="8"/>
                  <a:pt x="856" y="7"/>
                </a:cubicBezTo>
                <a:cubicBezTo>
                  <a:pt x="858" y="0"/>
                  <a:pt x="858" y="0"/>
                  <a:pt x="858" y="0"/>
                </a:cubicBezTo>
                <a:cubicBezTo>
                  <a:pt x="864" y="2"/>
                  <a:pt x="864" y="2"/>
                  <a:pt x="864" y="2"/>
                </a:cubicBezTo>
                <a:cubicBezTo>
                  <a:pt x="865" y="3"/>
                  <a:pt x="869" y="4"/>
                  <a:pt x="870" y="7"/>
                </a:cubicBezTo>
                <a:cubicBezTo>
                  <a:pt x="873" y="7"/>
                  <a:pt x="873" y="7"/>
                  <a:pt x="873" y="7"/>
                </a:cubicBezTo>
                <a:cubicBezTo>
                  <a:pt x="873" y="8"/>
                  <a:pt x="873" y="8"/>
                  <a:pt x="873" y="8"/>
                </a:cubicBezTo>
                <a:cubicBezTo>
                  <a:pt x="879" y="6"/>
                  <a:pt x="879" y="6"/>
                  <a:pt x="879" y="6"/>
                </a:cubicBezTo>
                <a:cubicBezTo>
                  <a:pt x="879" y="9"/>
                  <a:pt x="879" y="9"/>
                  <a:pt x="879" y="9"/>
                </a:cubicBezTo>
                <a:cubicBezTo>
                  <a:pt x="881" y="9"/>
                  <a:pt x="881" y="9"/>
                  <a:pt x="881" y="9"/>
                </a:cubicBezTo>
                <a:cubicBezTo>
                  <a:pt x="881" y="11"/>
                  <a:pt x="881" y="11"/>
                  <a:pt x="881" y="11"/>
                </a:cubicBezTo>
                <a:cubicBezTo>
                  <a:pt x="893" y="12"/>
                  <a:pt x="893" y="12"/>
                  <a:pt x="893" y="12"/>
                </a:cubicBezTo>
                <a:cubicBezTo>
                  <a:pt x="897" y="11"/>
                  <a:pt x="897" y="11"/>
                  <a:pt x="897" y="11"/>
                </a:cubicBezTo>
                <a:cubicBezTo>
                  <a:pt x="898" y="11"/>
                  <a:pt x="898" y="11"/>
                  <a:pt x="899" y="11"/>
                </a:cubicBezTo>
                <a:cubicBezTo>
                  <a:pt x="902" y="11"/>
                  <a:pt x="902" y="11"/>
                  <a:pt x="902" y="11"/>
                </a:cubicBezTo>
                <a:cubicBezTo>
                  <a:pt x="903" y="12"/>
                  <a:pt x="903" y="12"/>
                  <a:pt x="903" y="12"/>
                </a:cubicBezTo>
                <a:cubicBezTo>
                  <a:pt x="905" y="12"/>
                  <a:pt x="905" y="12"/>
                  <a:pt x="905" y="12"/>
                </a:cubicBezTo>
                <a:cubicBezTo>
                  <a:pt x="907" y="11"/>
                  <a:pt x="907" y="11"/>
                  <a:pt x="907" y="11"/>
                </a:cubicBezTo>
                <a:cubicBezTo>
                  <a:pt x="910" y="10"/>
                  <a:pt x="912" y="10"/>
                  <a:pt x="915" y="10"/>
                </a:cubicBezTo>
                <a:cubicBezTo>
                  <a:pt x="918" y="10"/>
                  <a:pt x="921" y="10"/>
                  <a:pt x="923" y="11"/>
                </a:cubicBezTo>
                <a:cubicBezTo>
                  <a:pt x="924" y="11"/>
                  <a:pt x="925" y="11"/>
                  <a:pt x="926" y="11"/>
                </a:cubicBezTo>
                <a:cubicBezTo>
                  <a:pt x="926" y="9"/>
                  <a:pt x="926" y="9"/>
                  <a:pt x="926" y="9"/>
                </a:cubicBezTo>
                <a:cubicBezTo>
                  <a:pt x="934" y="8"/>
                  <a:pt x="934" y="8"/>
                  <a:pt x="934" y="8"/>
                </a:cubicBezTo>
                <a:cubicBezTo>
                  <a:pt x="934" y="7"/>
                  <a:pt x="934" y="7"/>
                  <a:pt x="934" y="7"/>
                </a:cubicBezTo>
                <a:cubicBezTo>
                  <a:pt x="937" y="7"/>
                  <a:pt x="937" y="7"/>
                  <a:pt x="937" y="7"/>
                </a:cubicBezTo>
                <a:cubicBezTo>
                  <a:pt x="941" y="6"/>
                  <a:pt x="941" y="6"/>
                  <a:pt x="941" y="6"/>
                </a:cubicBezTo>
                <a:cubicBezTo>
                  <a:pt x="941" y="7"/>
                  <a:pt x="941" y="7"/>
                  <a:pt x="941" y="7"/>
                </a:cubicBezTo>
                <a:cubicBezTo>
                  <a:pt x="947" y="7"/>
                  <a:pt x="947" y="7"/>
                  <a:pt x="947" y="7"/>
                </a:cubicBezTo>
                <a:cubicBezTo>
                  <a:pt x="947" y="8"/>
                  <a:pt x="947" y="8"/>
                  <a:pt x="947" y="8"/>
                </a:cubicBezTo>
                <a:cubicBezTo>
                  <a:pt x="953" y="6"/>
                  <a:pt x="953" y="6"/>
                  <a:pt x="953" y="6"/>
                </a:cubicBezTo>
                <a:cubicBezTo>
                  <a:pt x="953" y="9"/>
                  <a:pt x="953" y="9"/>
                  <a:pt x="953" y="9"/>
                </a:cubicBezTo>
                <a:cubicBezTo>
                  <a:pt x="954" y="9"/>
                  <a:pt x="954" y="9"/>
                  <a:pt x="954" y="9"/>
                </a:cubicBezTo>
                <a:cubicBezTo>
                  <a:pt x="955" y="9"/>
                  <a:pt x="955" y="9"/>
                  <a:pt x="956" y="9"/>
                </a:cubicBezTo>
                <a:cubicBezTo>
                  <a:pt x="957" y="8"/>
                  <a:pt x="957" y="8"/>
                  <a:pt x="957" y="8"/>
                </a:cubicBezTo>
                <a:cubicBezTo>
                  <a:pt x="957" y="7"/>
                  <a:pt x="957" y="7"/>
                  <a:pt x="957" y="7"/>
                </a:cubicBezTo>
                <a:cubicBezTo>
                  <a:pt x="970" y="7"/>
                  <a:pt x="970" y="7"/>
                  <a:pt x="970" y="7"/>
                </a:cubicBezTo>
                <a:cubicBezTo>
                  <a:pt x="970" y="8"/>
                  <a:pt x="970" y="8"/>
                  <a:pt x="970" y="8"/>
                </a:cubicBezTo>
                <a:cubicBezTo>
                  <a:pt x="971" y="8"/>
                  <a:pt x="971" y="8"/>
                  <a:pt x="971" y="8"/>
                </a:cubicBezTo>
                <a:cubicBezTo>
                  <a:pt x="977" y="7"/>
                  <a:pt x="977" y="7"/>
                  <a:pt x="977" y="7"/>
                </a:cubicBezTo>
                <a:cubicBezTo>
                  <a:pt x="977" y="7"/>
                  <a:pt x="977" y="7"/>
                  <a:pt x="977" y="7"/>
                </a:cubicBezTo>
                <a:cubicBezTo>
                  <a:pt x="977" y="7"/>
                  <a:pt x="977" y="7"/>
                  <a:pt x="977" y="7"/>
                </a:cubicBezTo>
                <a:cubicBezTo>
                  <a:pt x="977" y="4"/>
                  <a:pt x="977" y="4"/>
                  <a:pt x="977" y="4"/>
                </a:cubicBezTo>
                <a:cubicBezTo>
                  <a:pt x="981" y="6"/>
                  <a:pt x="981" y="6"/>
                  <a:pt x="981" y="6"/>
                </a:cubicBezTo>
                <a:cubicBezTo>
                  <a:pt x="981" y="6"/>
                  <a:pt x="981" y="6"/>
                  <a:pt x="981" y="6"/>
                </a:cubicBezTo>
                <a:cubicBezTo>
                  <a:pt x="981" y="6"/>
                  <a:pt x="981" y="6"/>
                  <a:pt x="981" y="6"/>
                </a:cubicBezTo>
                <a:cubicBezTo>
                  <a:pt x="984" y="8"/>
                  <a:pt x="984" y="8"/>
                  <a:pt x="984" y="8"/>
                </a:cubicBezTo>
                <a:cubicBezTo>
                  <a:pt x="987" y="8"/>
                  <a:pt x="987" y="8"/>
                  <a:pt x="987" y="8"/>
                </a:cubicBezTo>
                <a:cubicBezTo>
                  <a:pt x="987" y="8"/>
                  <a:pt x="987" y="8"/>
                  <a:pt x="987" y="8"/>
                </a:cubicBezTo>
                <a:cubicBezTo>
                  <a:pt x="1012" y="8"/>
                  <a:pt x="1012" y="8"/>
                  <a:pt x="1012" y="8"/>
                </a:cubicBezTo>
                <a:cubicBezTo>
                  <a:pt x="1019" y="6"/>
                  <a:pt x="1019" y="6"/>
                  <a:pt x="1019" y="6"/>
                </a:cubicBezTo>
                <a:cubicBezTo>
                  <a:pt x="1019" y="10"/>
                  <a:pt x="1019" y="10"/>
                  <a:pt x="1019" y="10"/>
                </a:cubicBezTo>
                <a:cubicBezTo>
                  <a:pt x="1024" y="11"/>
                  <a:pt x="1024" y="11"/>
                  <a:pt x="1024" y="11"/>
                </a:cubicBezTo>
                <a:cubicBezTo>
                  <a:pt x="1024" y="9"/>
                  <a:pt x="1024" y="9"/>
                  <a:pt x="1024" y="9"/>
                </a:cubicBezTo>
                <a:cubicBezTo>
                  <a:pt x="1030" y="11"/>
                  <a:pt x="1030" y="11"/>
                  <a:pt x="1030" y="11"/>
                </a:cubicBezTo>
                <a:cubicBezTo>
                  <a:pt x="1032" y="11"/>
                  <a:pt x="1032" y="11"/>
                  <a:pt x="1032" y="11"/>
                </a:cubicBezTo>
                <a:cubicBezTo>
                  <a:pt x="1032" y="8"/>
                  <a:pt x="1032" y="8"/>
                  <a:pt x="1032" y="8"/>
                </a:cubicBezTo>
                <a:cubicBezTo>
                  <a:pt x="1055" y="12"/>
                  <a:pt x="1055" y="12"/>
                  <a:pt x="1055" y="12"/>
                </a:cubicBezTo>
                <a:cubicBezTo>
                  <a:pt x="1059" y="12"/>
                  <a:pt x="1059" y="12"/>
                  <a:pt x="1059" y="12"/>
                </a:cubicBezTo>
                <a:cubicBezTo>
                  <a:pt x="1059" y="11"/>
                  <a:pt x="1059" y="11"/>
                  <a:pt x="1059" y="11"/>
                </a:cubicBezTo>
                <a:cubicBezTo>
                  <a:pt x="1072" y="11"/>
                  <a:pt x="1072" y="11"/>
                  <a:pt x="1072" y="11"/>
                </a:cubicBezTo>
                <a:cubicBezTo>
                  <a:pt x="1072" y="13"/>
                  <a:pt x="1072" y="13"/>
                  <a:pt x="1072" y="13"/>
                </a:cubicBezTo>
                <a:cubicBezTo>
                  <a:pt x="1073" y="13"/>
                  <a:pt x="1074" y="13"/>
                  <a:pt x="1074" y="13"/>
                </a:cubicBezTo>
                <a:cubicBezTo>
                  <a:pt x="1078" y="13"/>
                  <a:pt x="1080" y="12"/>
                  <a:pt x="1081" y="12"/>
                </a:cubicBezTo>
                <a:cubicBezTo>
                  <a:pt x="1083" y="8"/>
                  <a:pt x="1083" y="8"/>
                  <a:pt x="1083" y="8"/>
                </a:cubicBezTo>
                <a:cubicBezTo>
                  <a:pt x="1103" y="10"/>
                  <a:pt x="1103" y="10"/>
                  <a:pt x="1103" y="10"/>
                </a:cubicBezTo>
                <a:cubicBezTo>
                  <a:pt x="1103" y="11"/>
                  <a:pt x="1103" y="11"/>
                  <a:pt x="1103" y="11"/>
                </a:cubicBezTo>
                <a:cubicBezTo>
                  <a:pt x="1114" y="11"/>
                  <a:pt x="1114" y="11"/>
                  <a:pt x="1114" y="11"/>
                </a:cubicBezTo>
                <a:cubicBezTo>
                  <a:pt x="1114" y="12"/>
                  <a:pt x="1114" y="12"/>
                  <a:pt x="1114" y="12"/>
                </a:cubicBezTo>
                <a:cubicBezTo>
                  <a:pt x="1124" y="12"/>
                  <a:pt x="1124" y="12"/>
                  <a:pt x="1124" y="12"/>
                </a:cubicBezTo>
                <a:cubicBezTo>
                  <a:pt x="1124" y="12"/>
                  <a:pt x="1124" y="12"/>
                  <a:pt x="1124" y="12"/>
                </a:cubicBezTo>
                <a:cubicBezTo>
                  <a:pt x="1127" y="12"/>
                  <a:pt x="1127" y="12"/>
                  <a:pt x="1127" y="12"/>
                </a:cubicBezTo>
                <a:cubicBezTo>
                  <a:pt x="1127" y="11"/>
                  <a:pt x="1127" y="11"/>
                  <a:pt x="1127" y="11"/>
                </a:cubicBezTo>
                <a:cubicBezTo>
                  <a:pt x="1140" y="11"/>
                  <a:pt x="1140" y="11"/>
                  <a:pt x="1140" y="11"/>
                </a:cubicBezTo>
                <a:cubicBezTo>
                  <a:pt x="1140" y="12"/>
                  <a:pt x="1140" y="12"/>
                  <a:pt x="1140" y="12"/>
                </a:cubicBezTo>
                <a:cubicBezTo>
                  <a:pt x="1151" y="12"/>
                  <a:pt x="1151" y="12"/>
                  <a:pt x="1151" y="12"/>
                </a:cubicBezTo>
                <a:cubicBezTo>
                  <a:pt x="1151" y="11"/>
                  <a:pt x="1151" y="11"/>
                  <a:pt x="1151" y="11"/>
                </a:cubicBezTo>
                <a:cubicBezTo>
                  <a:pt x="1156" y="11"/>
                  <a:pt x="1156" y="11"/>
                  <a:pt x="1156" y="11"/>
                </a:cubicBezTo>
                <a:cubicBezTo>
                  <a:pt x="1160" y="10"/>
                  <a:pt x="1160" y="10"/>
                  <a:pt x="1160" y="10"/>
                </a:cubicBezTo>
                <a:cubicBezTo>
                  <a:pt x="1163" y="9"/>
                  <a:pt x="1167" y="10"/>
                  <a:pt x="1172" y="12"/>
                </a:cubicBezTo>
                <a:cubicBezTo>
                  <a:pt x="1172" y="12"/>
                  <a:pt x="1172" y="12"/>
                  <a:pt x="1172" y="12"/>
                </a:cubicBezTo>
                <a:cubicBezTo>
                  <a:pt x="1188" y="12"/>
                  <a:pt x="1188" y="12"/>
                  <a:pt x="1188" y="12"/>
                </a:cubicBezTo>
                <a:cubicBezTo>
                  <a:pt x="1188" y="11"/>
                  <a:pt x="1188" y="11"/>
                  <a:pt x="1188" y="11"/>
                </a:cubicBezTo>
                <a:cubicBezTo>
                  <a:pt x="1190" y="10"/>
                  <a:pt x="1190" y="10"/>
                  <a:pt x="1190" y="10"/>
                </a:cubicBezTo>
                <a:cubicBezTo>
                  <a:pt x="1194" y="8"/>
                  <a:pt x="1199" y="9"/>
                  <a:pt x="1204" y="10"/>
                </a:cubicBezTo>
                <a:cubicBezTo>
                  <a:pt x="1204" y="9"/>
                  <a:pt x="1204" y="9"/>
                  <a:pt x="1204" y="9"/>
                </a:cubicBezTo>
                <a:cubicBezTo>
                  <a:pt x="1207" y="9"/>
                  <a:pt x="1207" y="9"/>
                  <a:pt x="1207" y="9"/>
                </a:cubicBezTo>
                <a:cubicBezTo>
                  <a:pt x="1207" y="8"/>
                  <a:pt x="1207" y="8"/>
                  <a:pt x="1207" y="8"/>
                </a:cubicBezTo>
                <a:cubicBezTo>
                  <a:pt x="1211" y="8"/>
                  <a:pt x="1211" y="8"/>
                  <a:pt x="1211" y="8"/>
                </a:cubicBezTo>
                <a:cubicBezTo>
                  <a:pt x="1211" y="7"/>
                  <a:pt x="1211" y="7"/>
                  <a:pt x="1211" y="7"/>
                </a:cubicBezTo>
                <a:cubicBezTo>
                  <a:pt x="1224" y="7"/>
                  <a:pt x="1224" y="7"/>
                  <a:pt x="1224" y="7"/>
                </a:cubicBezTo>
                <a:cubicBezTo>
                  <a:pt x="1224" y="8"/>
                  <a:pt x="1224" y="8"/>
                  <a:pt x="1224" y="8"/>
                </a:cubicBezTo>
                <a:cubicBezTo>
                  <a:pt x="1225" y="8"/>
                  <a:pt x="1225" y="8"/>
                  <a:pt x="1225" y="8"/>
                </a:cubicBezTo>
                <a:cubicBezTo>
                  <a:pt x="1226" y="8"/>
                  <a:pt x="1227" y="8"/>
                  <a:pt x="1229" y="8"/>
                </a:cubicBezTo>
                <a:cubicBezTo>
                  <a:pt x="1229" y="8"/>
                  <a:pt x="1229" y="8"/>
                  <a:pt x="1229" y="8"/>
                </a:cubicBezTo>
                <a:cubicBezTo>
                  <a:pt x="1229" y="8"/>
                  <a:pt x="1229" y="8"/>
                  <a:pt x="1229" y="8"/>
                </a:cubicBezTo>
                <a:cubicBezTo>
                  <a:pt x="1234" y="9"/>
                  <a:pt x="1234" y="9"/>
                  <a:pt x="1234" y="9"/>
                </a:cubicBezTo>
                <a:cubicBezTo>
                  <a:pt x="1240" y="9"/>
                  <a:pt x="1240" y="9"/>
                  <a:pt x="1240" y="9"/>
                </a:cubicBezTo>
                <a:cubicBezTo>
                  <a:pt x="1240" y="11"/>
                  <a:pt x="1240" y="11"/>
                  <a:pt x="1240" y="11"/>
                </a:cubicBezTo>
                <a:cubicBezTo>
                  <a:pt x="1246" y="11"/>
                  <a:pt x="1246" y="11"/>
                  <a:pt x="1246" y="11"/>
                </a:cubicBezTo>
                <a:cubicBezTo>
                  <a:pt x="1246" y="12"/>
                  <a:pt x="1246" y="12"/>
                  <a:pt x="1246" y="12"/>
                </a:cubicBezTo>
                <a:cubicBezTo>
                  <a:pt x="1251" y="12"/>
                  <a:pt x="1251" y="12"/>
                  <a:pt x="1251" y="12"/>
                </a:cubicBezTo>
                <a:cubicBezTo>
                  <a:pt x="1251" y="11"/>
                  <a:pt x="1251" y="11"/>
                  <a:pt x="1251" y="11"/>
                </a:cubicBezTo>
                <a:cubicBezTo>
                  <a:pt x="1256" y="11"/>
                  <a:pt x="1256" y="11"/>
                  <a:pt x="1256" y="11"/>
                </a:cubicBezTo>
                <a:cubicBezTo>
                  <a:pt x="1257" y="9"/>
                  <a:pt x="1257" y="9"/>
                  <a:pt x="1257" y="9"/>
                </a:cubicBezTo>
                <a:cubicBezTo>
                  <a:pt x="1259" y="9"/>
                  <a:pt x="1259" y="9"/>
                  <a:pt x="1259" y="9"/>
                </a:cubicBezTo>
                <a:cubicBezTo>
                  <a:pt x="1260" y="8"/>
                  <a:pt x="1261" y="8"/>
                  <a:pt x="1262" y="8"/>
                </a:cubicBezTo>
                <a:cubicBezTo>
                  <a:pt x="1263" y="8"/>
                  <a:pt x="1264" y="8"/>
                  <a:pt x="1266" y="10"/>
                </a:cubicBezTo>
                <a:cubicBezTo>
                  <a:pt x="1267" y="10"/>
                  <a:pt x="1267" y="9"/>
                  <a:pt x="1268" y="9"/>
                </a:cubicBezTo>
                <a:cubicBezTo>
                  <a:pt x="1269" y="9"/>
                  <a:pt x="1270" y="9"/>
                  <a:pt x="1271" y="8"/>
                </a:cubicBezTo>
                <a:cubicBezTo>
                  <a:pt x="1278" y="7"/>
                  <a:pt x="1278" y="7"/>
                  <a:pt x="1278" y="7"/>
                </a:cubicBezTo>
                <a:cubicBezTo>
                  <a:pt x="1278" y="10"/>
                  <a:pt x="1278" y="10"/>
                  <a:pt x="1278" y="10"/>
                </a:cubicBezTo>
                <a:cubicBezTo>
                  <a:pt x="1280" y="10"/>
                  <a:pt x="1283" y="10"/>
                  <a:pt x="1285" y="10"/>
                </a:cubicBezTo>
                <a:cubicBezTo>
                  <a:pt x="1287" y="10"/>
                  <a:pt x="1288" y="10"/>
                  <a:pt x="1290" y="10"/>
                </a:cubicBezTo>
                <a:cubicBezTo>
                  <a:pt x="1294" y="10"/>
                  <a:pt x="1296" y="10"/>
                  <a:pt x="1299" y="10"/>
                </a:cubicBezTo>
                <a:cubicBezTo>
                  <a:pt x="1300" y="9"/>
                  <a:pt x="1300" y="9"/>
                  <a:pt x="1300" y="9"/>
                </a:cubicBezTo>
                <a:cubicBezTo>
                  <a:pt x="1316" y="9"/>
                  <a:pt x="1316" y="9"/>
                  <a:pt x="1316" y="9"/>
                </a:cubicBezTo>
                <a:cubicBezTo>
                  <a:pt x="1330" y="5"/>
                  <a:pt x="1330" y="5"/>
                  <a:pt x="1330" y="5"/>
                </a:cubicBezTo>
                <a:cubicBezTo>
                  <a:pt x="1330" y="9"/>
                  <a:pt x="1330" y="9"/>
                  <a:pt x="1330" y="9"/>
                </a:cubicBezTo>
                <a:cubicBezTo>
                  <a:pt x="1350" y="14"/>
                  <a:pt x="1350" y="14"/>
                  <a:pt x="1350" y="14"/>
                </a:cubicBezTo>
                <a:cubicBezTo>
                  <a:pt x="1352" y="13"/>
                  <a:pt x="1353" y="13"/>
                  <a:pt x="1355" y="13"/>
                </a:cubicBezTo>
                <a:cubicBezTo>
                  <a:pt x="1358" y="14"/>
                  <a:pt x="1358" y="14"/>
                  <a:pt x="1358" y="14"/>
                </a:cubicBezTo>
                <a:cubicBezTo>
                  <a:pt x="1360" y="11"/>
                  <a:pt x="1360" y="11"/>
                  <a:pt x="1360" y="11"/>
                </a:cubicBezTo>
                <a:cubicBezTo>
                  <a:pt x="1366" y="11"/>
                  <a:pt x="1366" y="11"/>
                  <a:pt x="1366" y="11"/>
                </a:cubicBezTo>
                <a:cubicBezTo>
                  <a:pt x="1367" y="12"/>
                  <a:pt x="1367" y="12"/>
                  <a:pt x="1367" y="12"/>
                </a:cubicBezTo>
                <a:cubicBezTo>
                  <a:pt x="1367" y="12"/>
                  <a:pt x="1367" y="12"/>
                  <a:pt x="1367" y="12"/>
                </a:cubicBezTo>
                <a:cubicBezTo>
                  <a:pt x="1367" y="12"/>
                  <a:pt x="1368" y="12"/>
                  <a:pt x="1369" y="12"/>
                </a:cubicBezTo>
                <a:cubicBezTo>
                  <a:pt x="1370" y="12"/>
                  <a:pt x="1371" y="12"/>
                  <a:pt x="1372" y="12"/>
                </a:cubicBezTo>
                <a:cubicBezTo>
                  <a:pt x="1374" y="12"/>
                  <a:pt x="1376" y="12"/>
                  <a:pt x="1378" y="12"/>
                </a:cubicBezTo>
                <a:cubicBezTo>
                  <a:pt x="1378" y="8"/>
                  <a:pt x="1378" y="8"/>
                  <a:pt x="1378" y="8"/>
                </a:cubicBezTo>
                <a:cubicBezTo>
                  <a:pt x="1383" y="10"/>
                  <a:pt x="1383" y="10"/>
                  <a:pt x="1383" y="10"/>
                </a:cubicBezTo>
                <a:cubicBezTo>
                  <a:pt x="1404" y="13"/>
                  <a:pt x="1404" y="13"/>
                  <a:pt x="1404" y="13"/>
                </a:cubicBezTo>
                <a:cubicBezTo>
                  <a:pt x="1416" y="11"/>
                  <a:pt x="1416" y="11"/>
                  <a:pt x="1416" y="11"/>
                </a:cubicBezTo>
                <a:cubicBezTo>
                  <a:pt x="1417" y="12"/>
                  <a:pt x="1417" y="12"/>
                  <a:pt x="1417" y="12"/>
                </a:cubicBezTo>
                <a:cubicBezTo>
                  <a:pt x="1420" y="12"/>
                  <a:pt x="1420" y="12"/>
                  <a:pt x="1420" y="12"/>
                </a:cubicBezTo>
                <a:cubicBezTo>
                  <a:pt x="1420" y="11"/>
                  <a:pt x="1420" y="11"/>
                  <a:pt x="1420" y="11"/>
                </a:cubicBezTo>
                <a:cubicBezTo>
                  <a:pt x="1424" y="11"/>
                  <a:pt x="1424" y="11"/>
                  <a:pt x="1424" y="11"/>
                </a:cubicBezTo>
                <a:cubicBezTo>
                  <a:pt x="1424" y="8"/>
                  <a:pt x="1424" y="8"/>
                  <a:pt x="1424" y="8"/>
                </a:cubicBezTo>
                <a:cubicBezTo>
                  <a:pt x="1437" y="11"/>
                  <a:pt x="1437" y="11"/>
                  <a:pt x="1437" y="11"/>
                </a:cubicBezTo>
                <a:cubicBezTo>
                  <a:pt x="1438" y="11"/>
                  <a:pt x="1438" y="10"/>
                  <a:pt x="1439" y="10"/>
                </a:cubicBezTo>
                <a:cubicBezTo>
                  <a:pt x="1442" y="10"/>
                  <a:pt x="1447" y="9"/>
                  <a:pt x="1451" y="10"/>
                </a:cubicBezTo>
                <a:cubicBezTo>
                  <a:pt x="1455" y="11"/>
                  <a:pt x="1455" y="11"/>
                  <a:pt x="1455" y="11"/>
                </a:cubicBezTo>
                <a:cubicBezTo>
                  <a:pt x="1469" y="11"/>
                  <a:pt x="1469" y="11"/>
                  <a:pt x="1469" y="11"/>
                </a:cubicBezTo>
                <a:cubicBezTo>
                  <a:pt x="1476" y="10"/>
                  <a:pt x="1476" y="10"/>
                  <a:pt x="1476" y="10"/>
                </a:cubicBezTo>
                <a:cubicBezTo>
                  <a:pt x="1476" y="12"/>
                  <a:pt x="1476" y="12"/>
                  <a:pt x="1476" y="12"/>
                </a:cubicBezTo>
                <a:cubicBezTo>
                  <a:pt x="1481" y="12"/>
                  <a:pt x="1481" y="12"/>
                  <a:pt x="1481" y="12"/>
                </a:cubicBezTo>
                <a:cubicBezTo>
                  <a:pt x="1481" y="13"/>
                  <a:pt x="1481" y="13"/>
                  <a:pt x="1481" y="13"/>
                </a:cubicBezTo>
                <a:cubicBezTo>
                  <a:pt x="1491" y="13"/>
                  <a:pt x="1491" y="13"/>
                  <a:pt x="1491" y="13"/>
                </a:cubicBezTo>
                <a:cubicBezTo>
                  <a:pt x="1491" y="14"/>
                  <a:pt x="1491" y="14"/>
                  <a:pt x="1491" y="14"/>
                </a:cubicBezTo>
                <a:cubicBezTo>
                  <a:pt x="1493" y="14"/>
                  <a:pt x="1493" y="14"/>
                  <a:pt x="1493" y="14"/>
                </a:cubicBezTo>
                <a:cubicBezTo>
                  <a:pt x="1496" y="11"/>
                  <a:pt x="1499" y="9"/>
                  <a:pt x="1505" y="9"/>
                </a:cubicBezTo>
                <a:cubicBezTo>
                  <a:pt x="1506" y="9"/>
                  <a:pt x="1508" y="9"/>
                  <a:pt x="1509" y="9"/>
                </a:cubicBezTo>
                <a:cubicBezTo>
                  <a:pt x="1510" y="9"/>
                  <a:pt x="1511" y="9"/>
                  <a:pt x="1512" y="9"/>
                </a:cubicBezTo>
                <a:cubicBezTo>
                  <a:pt x="1513" y="10"/>
                  <a:pt x="1513" y="10"/>
                  <a:pt x="1513" y="10"/>
                </a:cubicBezTo>
                <a:cubicBezTo>
                  <a:pt x="1515" y="6"/>
                  <a:pt x="1515" y="6"/>
                  <a:pt x="1515" y="6"/>
                </a:cubicBezTo>
                <a:cubicBezTo>
                  <a:pt x="1520" y="7"/>
                  <a:pt x="1520" y="7"/>
                  <a:pt x="1520" y="7"/>
                </a:cubicBezTo>
                <a:cubicBezTo>
                  <a:pt x="1528" y="11"/>
                  <a:pt x="1533" y="12"/>
                  <a:pt x="1545" y="12"/>
                </a:cubicBezTo>
                <a:cubicBezTo>
                  <a:pt x="1547" y="12"/>
                  <a:pt x="1547" y="12"/>
                  <a:pt x="1547" y="12"/>
                </a:cubicBezTo>
                <a:cubicBezTo>
                  <a:pt x="1547" y="11"/>
                  <a:pt x="1547" y="11"/>
                  <a:pt x="1547" y="11"/>
                </a:cubicBezTo>
                <a:cubicBezTo>
                  <a:pt x="1550" y="11"/>
                  <a:pt x="1550" y="11"/>
                  <a:pt x="1550" y="11"/>
                </a:cubicBezTo>
                <a:cubicBezTo>
                  <a:pt x="1550" y="7"/>
                  <a:pt x="1550" y="7"/>
                  <a:pt x="1550" y="7"/>
                </a:cubicBezTo>
                <a:cubicBezTo>
                  <a:pt x="1561" y="11"/>
                  <a:pt x="1561" y="11"/>
                  <a:pt x="1561" y="11"/>
                </a:cubicBezTo>
                <a:cubicBezTo>
                  <a:pt x="1561" y="7"/>
                  <a:pt x="1561" y="7"/>
                  <a:pt x="1561" y="7"/>
                </a:cubicBezTo>
                <a:cubicBezTo>
                  <a:pt x="1589" y="11"/>
                  <a:pt x="1589" y="11"/>
                  <a:pt x="1589" y="11"/>
                </a:cubicBezTo>
                <a:cubicBezTo>
                  <a:pt x="1589" y="11"/>
                  <a:pt x="1589" y="11"/>
                  <a:pt x="1589" y="11"/>
                </a:cubicBezTo>
                <a:cubicBezTo>
                  <a:pt x="1597" y="11"/>
                  <a:pt x="1597" y="11"/>
                  <a:pt x="1597" y="11"/>
                </a:cubicBezTo>
                <a:cubicBezTo>
                  <a:pt x="1597" y="11"/>
                  <a:pt x="1597" y="11"/>
                  <a:pt x="1597" y="11"/>
                </a:cubicBezTo>
                <a:cubicBezTo>
                  <a:pt x="1602" y="10"/>
                  <a:pt x="1602" y="10"/>
                  <a:pt x="1602" y="10"/>
                </a:cubicBezTo>
                <a:cubicBezTo>
                  <a:pt x="1602" y="9"/>
                  <a:pt x="1603" y="9"/>
                  <a:pt x="1603" y="9"/>
                </a:cubicBezTo>
                <a:cubicBezTo>
                  <a:pt x="1604" y="9"/>
                  <a:pt x="1606" y="10"/>
                  <a:pt x="1607" y="10"/>
                </a:cubicBezTo>
                <a:cubicBezTo>
                  <a:pt x="1612" y="10"/>
                  <a:pt x="1612" y="10"/>
                  <a:pt x="1612" y="10"/>
                </a:cubicBezTo>
                <a:cubicBezTo>
                  <a:pt x="1612" y="10"/>
                  <a:pt x="1612" y="10"/>
                  <a:pt x="1613" y="9"/>
                </a:cubicBezTo>
                <a:cubicBezTo>
                  <a:pt x="1616" y="8"/>
                  <a:pt x="1619" y="7"/>
                  <a:pt x="1623" y="7"/>
                </a:cubicBezTo>
                <a:cubicBezTo>
                  <a:pt x="1625" y="7"/>
                  <a:pt x="1627" y="7"/>
                  <a:pt x="1628" y="7"/>
                </a:cubicBezTo>
                <a:cubicBezTo>
                  <a:pt x="1632" y="9"/>
                  <a:pt x="1632" y="9"/>
                  <a:pt x="1632" y="9"/>
                </a:cubicBezTo>
                <a:cubicBezTo>
                  <a:pt x="1632" y="10"/>
                  <a:pt x="1632" y="10"/>
                  <a:pt x="1632" y="10"/>
                </a:cubicBezTo>
                <a:cubicBezTo>
                  <a:pt x="1634" y="11"/>
                  <a:pt x="1634" y="11"/>
                  <a:pt x="1634" y="11"/>
                </a:cubicBezTo>
                <a:cubicBezTo>
                  <a:pt x="1634" y="12"/>
                  <a:pt x="1634" y="12"/>
                  <a:pt x="1634" y="12"/>
                </a:cubicBezTo>
                <a:cubicBezTo>
                  <a:pt x="1644" y="12"/>
                  <a:pt x="1644" y="12"/>
                  <a:pt x="1644" y="12"/>
                </a:cubicBezTo>
                <a:cubicBezTo>
                  <a:pt x="1644" y="13"/>
                  <a:pt x="1644" y="13"/>
                  <a:pt x="1644" y="13"/>
                </a:cubicBezTo>
                <a:cubicBezTo>
                  <a:pt x="1648" y="13"/>
                  <a:pt x="1648" y="13"/>
                  <a:pt x="1648" y="13"/>
                </a:cubicBezTo>
                <a:cubicBezTo>
                  <a:pt x="1648" y="15"/>
                  <a:pt x="1648" y="15"/>
                  <a:pt x="1648" y="15"/>
                </a:cubicBezTo>
                <a:cubicBezTo>
                  <a:pt x="1649" y="15"/>
                  <a:pt x="1650" y="15"/>
                  <a:pt x="1652" y="15"/>
                </a:cubicBezTo>
                <a:cubicBezTo>
                  <a:pt x="1654" y="15"/>
                  <a:pt x="1655" y="15"/>
                  <a:pt x="1656" y="15"/>
                </a:cubicBezTo>
                <a:cubicBezTo>
                  <a:pt x="1659" y="10"/>
                  <a:pt x="1659" y="10"/>
                  <a:pt x="1659" y="10"/>
                </a:cubicBezTo>
                <a:cubicBezTo>
                  <a:pt x="1672" y="12"/>
                  <a:pt x="1672" y="12"/>
                  <a:pt x="1672" y="12"/>
                </a:cubicBezTo>
                <a:cubicBezTo>
                  <a:pt x="1673" y="11"/>
                  <a:pt x="1673" y="11"/>
                  <a:pt x="1673" y="11"/>
                </a:cubicBezTo>
                <a:cubicBezTo>
                  <a:pt x="1678" y="11"/>
                  <a:pt x="1678" y="11"/>
                  <a:pt x="1678" y="11"/>
                </a:cubicBezTo>
                <a:cubicBezTo>
                  <a:pt x="1695" y="12"/>
                  <a:pt x="1695" y="12"/>
                  <a:pt x="1695" y="12"/>
                </a:cubicBezTo>
                <a:cubicBezTo>
                  <a:pt x="1695" y="11"/>
                  <a:pt x="1695" y="11"/>
                  <a:pt x="1695" y="11"/>
                </a:cubicBezTo>
                <a:cubicBezTo>
                  <a:pt x="1698" y="11"/>
                  <a:pt x="1698" y="11"/>
                  <a:pt x="1698" y="11"/>
                </a:cubicBezTo>
                <a:cubicBezTo>
                  <a:pt x="1698" y="9"/>
                  <a:pt x="1698" y="9"/>
                  <a:pt x="1698" y="9"/>
                </a:cubicBezTo>
                <a:cubicBezTo>
                  <a:pt x="1705" y="9"/>
                  <a:pt x="1705" y="9"/>
                  <a:pt x="1705" y="9"/>
                </a:cubicBezTo>
                <a:cubicBezTo>
                  <a:pt x="1705" y="8"/>
                  <a:pt x="1705" y="8"/>
                  <a:pt x="1705" y="8"/>
                </a:cubicBezTo>
                <a:cubicBezTo>
                  <a:pt x="1718" y="8"/>
                  <a:pt x="1718" y="8"/>
                  <a:pt x="1718" y="8"/>
                </a:cubicBezTo>
                <a:cubicBezTo>
                  <a:pt x="1718" y="9"/>
                  <a:pt x="1718" y="9"/>
                  <a:pt x="1718" y="9"/>
                </a:cubicBezTo>
                <a:cubicBezTo>
                  <a:pt x="1720" y="9"/>
                  <a:pt x="1720" y="9"/>
                  <a:pt x="1720" y="9"/>
                </a:cubicBezTo>
                <a:cubicBezTo>
                  <a:pt x="1720" y="8"/>
                  <a:pt x="1720" y="8"/>
                  <a:pt x="1720" y="8"/>
                </a:cubicBezTo>
                <a:cubicBezTo>
                  <a:pt x="1740" y="8"/>
                  <a:pt x="1740" y="8"/>
                  <a:pt x="1740" y="8"/>
                </a:cubicBezTo>
                <a:cubicBezTo>
                  <a:pt x="1740" y="10"/>
                  <a:pt x="1740" y="10"/>
                  <a:pt x="1740" y="10"/>
                </a:cubicBezTo>
                <a:cubicBezTo>
                  <a:pt x="1740" y="9"/>
                  <a:pt x="1740" y="9"/>
                  <a:pt x="1740" y="9"/>
                </a:cubicBezTo>
                <a:cubicBezTo>
                  <a:pt x="1774" y="11"/>
                  <a:pt x="1774" y="11"/>
                  <a:pt x="1774" y="11"/>
                </a:cubicBezTo>
                <a:cubicBezTo>
                  <a:pt x="1774" y="12"/>
                  <a:pt x="1774" y="12"/>
                  <a:pt x="1774" y="12"/>
                </a:cubicBezTo>
                <a:cubicBezTo>
                  <a:pt x="1775" y="12"/>
                  <a:pt x="1775" y="12"/>
                  <a:pt x="1775" y="12"/>
                </a:cubicBezTo>
                <a:cubicBezTo>
                  <a:pt x="1776" y="12"/>
                  <a:pt x="1776" y="12"/>
                  <a:pt x="1777" y="12"/>
                </a:cubicBezTo>
                <a:cubicBezTo>
                  <a:pt x="1777" y="11"/>
                  <a:pt x="1777" y="11"/>
                  <a:pt x="1777" y="11"/>
                </a:cubicBezTo>
                <a:cubicBezTo>
                  <a:pt x="1780" y="11"/>
                  <a:pt x="1780" y="11"/>
                  <a:pt x="1780" y="11"/>
                </a:cubicBezTo>
                <a:cubicBezTo>
                  <a:pt x="1780" y="9"/>
                  <a:pt x="1780" y="9"/>
                  <a:pt x="1780" y="9"/>
                </a:cubicBezTo>
                <a:cubicBezTo>
                  <a:pt x="1800" y="9"/>
                  <a:pt x="1800" y="9"/>
                  <a:pt x="1800" y="9"/>
                </a:cubicBezTo>
                <a:cubicBezTo>
                  <a:pt x="1807" y="7"/>
                  <a:pt x="1807" y="7"/>
                  <a:pt x="1807" y="7"/>
                </a:cubicBezTo>
                <a:cubicBezTo>
                  <a:pt x="1807" y="11"/>
                  <a:pt x="1807" y="11"/>
                  <a:pt x="1807" y="11"/>
                </a:cubicBezTo>
                <a:cubicBezTo>
                  <a:pt x="1808" y="11"/>
                  <a:pt x="1809" y="11"/>
                  <a:pt x="1810" y="12"/>
                </a:cubicBezTo>
                <a:cubicBezTo>
                  <a:pt x="1811" y="11"/>
                  <a:pt x="1814" y="10"/>
                  <a:pt x="1817" y="11"/>
                </a:cubicBezTo>
                <a:cubicBezTo>
                  <a:pt x="1822" y="12"/>
                  <a:pt x="1822" y="12"/>
                  <a:pt x="1822" y="12"/>
                </a:cubicBezTo>
                <a:cubicBezTo>
                  <a:pt x="1822" y="12"/>
                  <a:pt x="1822" y="12"/>
                  <a:pt x="1822" y="12"/>
                </a:cubicBezTo>
                <a:cubicBezTo>
                  <a:pt x="1825" y="13"/>
                  <a:pt x="1825" y="13"/>
                  <a:pt x="1825" y="13"/>
                </a:cubicBezTo>
                <a:cubicBezTo>
                  <a:pt x="1825" y="12"/>
                  <a:pt x="1825" y="12"/>
                  <a:pt x="1825" y="12"/>
                </a:cubicBezTo>
                <a:cubicBezTo>
                  <a:pt x="1830" y="12"/>
                  <a:pt x="1830" y="12"/>
                  <a:pt x="1830" y="12"/>
                </a:cubicBezTo>
                <a:cubicBezTo>
                  <a:pt x="1830" y="11"/>
                  <a:pt x="1830" y="11"/>
                  <a:pt x="1830" y="11"/>
                </a:cubicBezTo>
                <a:cubicBezTo>
                  <a:pt x="1843" y="11"/>
                  <a:pt x="1843" y="11"/>
                  <a:pt x="1843" y="11"/>
                </a:cubicBezTo>
                <a:cubicBezTo>
                  <a:pt x="1843" y="12"/>
                  <a:pt x="1843" y="12"/>
                  <a:pt x="1843" y="12"/>
                </a:cubicBezTo>
                <a:cubicBezTo>
                  <a:pt x="1856" y="12"/>
                  <a:pt x="1856" y="12"/>
                  <a:pt x="1856" y="12"/>
                </a:cubicBezTo>
                <a:cubicBezTo>
                  <a:pt x="1856" y="7"/>
                  <a:pt x="1856" y="7"/>
                  <a:pt x="1856" y="7"/>
                </a:cubicBezTo>
                <a:cubicBezTo>
                  <a:pt x="1865" y="12"/>
                  <a:pt x="1865" y="12"/>
                  <a:pt x="1865" y="12"/>
                </a:cubicBezTo>
                <a:cubicBezTo>
                  <a:pt x="1869" y="11"/>
                  <a:pt x="1869" y="11"/>
                  <a:pt x="1869" y="11"/>
                </a:cubicBezTo>
                <a:cubicBezTo>
                  <a:pt x="1869" y="9"/>
                  <a:pt x="1869" y="9"/>
                  <a:pt x="1869" y="9"/>
                </a:cubicBezTo>
                <a:cubicBezTo>
                  <a:pt x="1872" y="9"/>
                  <a:pt x="1872" y="9"/>
                  <a:pt x="1872" y="9"/>
                </a:cubicBezTo>
                <a:cubicBezTo>
                  <a:pt x="1872" y="8"/>
                  <a:pt x="1872" y="8"/>
                  <a:pt x="1872" y="8"/>
                </a:cubicBezTo>
                <a:cubicBezTo>
                  <a:pt x="1878" y="8"/>
                  <a:pt x="1878" y="8"/>
                  <a:pt x="1878" y="8"/>
                </a:cubicBezTo>
                <a:cubicBezTo>
                  <a:pt x="1879" y="8"/>
                  <a:pt x="1880" y="9"/>
                  <a:pt x="1882" y="9"/>
                </a:cubicBezTo>
                <a:cubicBezTo>
                  <a:pt x="1883" y="9"/>
                  <a:pt x="1885" y="9"/>
                  <a:pt x="1887" y="10"/>
                </a:cubicBezTo>
                <a:cubicBezTo>
                  <a:pt x="1890" y="11"/>
                  <a:pt x="1890" y="11"/>
                  <a:pt x="1890" y="11"/>
                </a:cubicBezTo>
                <a:cubicBezTo>
                  <a:pt x="1896" y="11"/>
                  <a:pt x="1896" y="11"/>
                  <a:pt x="1896" y="11"/>
                </a:cubicBezTo>
                <a:cubicBezTo>
                  <a:pt x="1896" y="12"/>
                  <a:pt x="1896" y="12"/>
                  <a:pt x="1896" y="12"/>
                </a:cubicBezTo>
                <a:cubicBezTo>
                  <a:pt x="1901" y="12"/>
                  <a:pt x="1901" y="12"/>
                  <a:pt x="1901" y="12"/>
                </a:cubicBezTo>
                <a:cubicBezTo>
                  <a:pt x="1901" y="13"/>
                  <a:pt x="1901" y="13"/>
                  <a:pt x="1901" y="13"/>
                </a:cubicBezTo>
                <a:cubicBezTo>
                  <a:pt x="1902" y="13"/>
                  <a:pt x="1902" y="13"/>
                  <a:pt x="1902" y="13"/>
                </a:cubicBezTo>
                <a:cubicBezTo>
                  <a:pt x="1907" y="13"/>
                  <a:pt x="1907" y="13"/>
                  <a:pt x="1907" y="13"/>
                </a:cubicBezTo>
                <a:cubicBezTo>
                  <a:pt x="1907" y="14"/>
                  <a:pt x="1907" y="14"/>
                  <a:pt x="1907" y="14"/>
                </a:cubicBezTo>
                <a:cubicBezTo>
                  <a:pt x="1909" y="14"/>
                  <a:pt x="1909" y="14"/>
                  <a:pt x="1909" y="14"/>
                </a:cubicBezTo>
                <a:cubicBezTo>
                  <a:pt x="1912" y="13"/>
                  <a:pt x="1912" y="13"/>
                  <a:pt x="1912" y="13"/>
                </a:cubicBezTo>
                <a:cubicBezTo>
                  <a:pt x="1912" y="12"/>
                  <a:pt x="1912" y="12"/>
                  <a:pt x="1912" y="12"/>
                </a:cubicBezTo>
                <a:cubicBezTo>
                  <a:pt x="1916" y="11"/>
                  <a:pt x="1916" y="11"/>
                  <a:pt x="1916" y="11"/>
                </a:cubicBezTo>
                <a:cubicBezTo>
                  <a:pt x="1917" y="11"/>
                  <a:pt x="1918" y="11"/>
                  <a:pt x="1919" y="11"/>
                </a:cubicBezTo>
                <a:cubicBezTo>
                  <a:pt x="1919" y="11"/>
                  <a:pt x="1920" y="11"/>
                  <a:pt x="1920" y="11"/>
                </a:cubicBezTo>
                <a:cubicBezTo>
                  <a:pt x="1920" y="10"/>
                  <a:pt x="1921" y="10"/>
                  <a:pt x="1921" y="10"/>
                </a:cubicBezTo>
                <a:cubicBezTo>
                  <a:pt x="1921" y="10"/>
                  <a:pt x="1921" y="10"/>
                  <a:pt x="1921" y="10"/>
                </a:cubicBezTo>
                <a:cubicBezTo>
                  <a:pt x="1921" y="8"/>
                  <a:pt x="1921" y="8"/>
                  <a:pt x="1921" y="8"/>
                </a:cubicBezTo>
                <a:cubicBezTo>
                  <a:pt x="1926" y="8"/>
                  <a:pt x="1926" y="8"/>
                  <a:pt x="1926" y="8"/>
                </a:cubicBezTo>
                <a:cubicBezTo>
                  <a:pt x="1927" y="6"/>
                  <a:pt x="1927" y="6"/>
                  <a:pt x="1927" y="6"/>
                </a:cubicBezTo>
                <a:cubicBezTo>
                  <a:pt x="1943" y="6"/>
                  <a:pt x="1943" y="6"/>
                  <a:pt x="1943" y="6"/>
                </a:cubicBezTo>
                <a:cubicBezTo>
                  <a:pt x="1945" y="8"/>
                  <a:pt x="1945" y="8"/>
                  <a:pt x="1945" y="8"/>
                </a:cubicBezTo>
                <a:cubicBezTo>
                  <a:pt x="1952" y="8"/>
                  <a:pt x="1952" y="8"/>
                  <a:pt x="1952" y="8"/>
                </a:cubicBezTo>
                <a:cubicBezTo>
                  <a:pt x="1952" y="9"/>
                  <a:pt x="1952" y="9"/>
                  <a:pt x="1952" y="9"/>
                </a:cubicBezTo>
                <a:cubicBezTo>
                  <a:pt x="1960" y="9"/>
                  <a:pt x="1960" y="9"/>
                  <a:pt x="1960" y="9"/>
                </a:cubicBezTo>
                <a:cubicBezTo>
                  <a:pt x="1960" y="14"/>
                  <a:pt x="1960" y="14"/>
                  <a:pt x="1960" y="14"/>
                </a:cubicBezTo>
                <a:cubicBezTo>
                  <a:pt x="1961" y="16"/>
                  <a:pt x="1961" y="16"/>
                  <a:pt x="1961" y="16"/>
                </a:cubicBezTo>
                <a:cubicBezTo>
                  <a:pt x="1964" y="25"/>
                  <a:pt x="1964" y="25"/>
                  <a:pt x="1964" y="25"/>
                </a:cubicBezTo>
                <a:cubicBezTo>
                  <a:pt x="1960" y="25"/>
                  <a:pt x="1960" y="25"/>
                  <a:pt x="1960" y="25"/>
                </a:cubicBezTo>
                <a:cubicBezTo>
                  <a:pt x="1960" y="28"/>
                  <a:pt x="1960" y="28"/>
                  <a:pt x="1960" y="28"/>
                </a:cubicBezTo>
                <a:cubicBezTo>
                  <a:pt x="1959" y="28"/>
                  <a:pt x="1959" y="28"/>
                  <a:pt x="1959" y="28"/>
                </a:cubicBezTo>
                <a:cubicBezTo>
                  <a:pt x="1958" y="42"/>
                  <a:pt x="1958" y="42"/>
                  <a:pt x="1958" y="42"/>
                </a:cubicBezTo>
                <a:cubicBezTo>
                  <a:pt x="1959" y="46"/>
                  <a:pt x="1959" y="46"/>
                  <a:pt x="1959" y="46"/>
                </a:cubicBezTo>
                <a:cubicBezTo>
                  <a:pt x="1959" y="47"/>
                  <a:pt x="1960" y="49"/>
                  <a:pt x="1958" y="52"/>
                </a:cubicBezTo>
                <a:cubicBezTo>
                  <a:pt x="1958" y="55"/>
                  <a:pt x="1958" y="55"/>
                  <a:pt x="1958" y="55"/>
                </a:cubicBezTo>
                <a:cubicBezTo>
                  <a:pt x="1959" y="58"/>
                  <a:pt x="1959" y="58"/>
                  <a:pt x="1959" y="58"/>
                </a:cubicBezTo>
                <a:cubicBezTo>
                  <a:pt x="1961" y="64"/>
                  <a:pt x="1960" y="70"/>
                  <a:pt x="1959" y="74"/>
                </a:cubicBezTo>
                <a:cubicBezTo>
                  <a:pt x="1959" y="75"/>
                  <a:pt x="1959" y="77"/>
                  <a:pt x="1959" y="78"/>
                </a:cubicBezTo>
                <a:cubicBezTo>
                  <a:pt x="1961" y="79"/>
                  <a:pt x="1961" y="79"/>
                  <a:pt x="1961" y="79"/>
                </a:cubicBezTo>
                <a:cubicBezTo>
                  <a:pt x="1962" y="87"/>
                  <a:pt x="1962" y="87"/>
                  <a:pt x="1962" y="87"/>
                </a:cubicBezTo>
                <a:cubicBezTo>
                  <a:pt x="1963" y="87"/>
                  <a:pt x="1963" y="87"/>
                  <a:pt x="1963" y="87"/>
                </a:cubicBezTo>
                <a:cubicBezTo>
                  <a:pt x="1963" y="90"/>
                  <a:pt x="1963" y="90"/>
                  <a:pt x="1963" y="90"/>
                </a:cubicBezTo>
                <a:cubicBezTo>
                  <a:pt x="1963" y="93"/>
                  <a:pt x="1963" y="93"/>
                  <a:pt x="1963" y="93"/>
                </a:cubicBezTo>
                <a:cubicBezTo>
                  <a:pt x="1963" y="94"/>
                  <a:pt x="1963" y="94"/>
                  <a:pt x="1963" y="94"/>
                </a:cubicBezTo>
                <a:cubicBezTo>
                  <a:pt x="1963" y="100"/>
                  <a:pt x="1963" y="100"/>
                  <a:pt x="1963" y="100"/>
                </a:cubicBezTo>
                <a:cubicBezTo>
                  <a:pt x="1962" y="100"/>
                  <a:pt x="1962" y="100"/>
                  <a:pt x="1962" y="100"/>
                </a:cubicBezTo>
                <a:cubicBezTo>
                  <a:pt x="1963" y="107"/>
                  <a:pt x="1963" y="107"/>
                  <a:pt x="1963" y="107"/>
                </a:cubicBezTo>
                <a:cubicBezTo>
                  <a:pt x="1960" y="107"/>
                  <a:pt x="1960" y="107"/>
                  <a:pt x="1960" y="107"/>
                </a:cubicBezTo>
                <a:cubicBezTo>
                  <a:pt x="1960" y="109"/>
                  <a:pt x="1960" y="109"/>
                  <a:pt x="1960" y="109"/>
                </a:cubicBezTo>
                <a:cubicBezTo>
                  <a:pt x="1960" y="109"/>
                  <a:pt x="1960" y="109"/>
                  <a:pt x="1960" y="109"/>
                </a:cubicBezTo>
                <a:cubicBezTo>
                  <a:pt x="1961" y="110"/>
                  <a:pt x="1961" y="110"/>
                  <a:pt x="1961" y="111"/>
                </a:cubicBezTo>
                <a:cubicBezTo>
                  <a:pt x="1962" y="112"/>
                  <a:pt x="1962" y="112"/>
                  <a:pt x="1962" y="112"/>
                </a:cubicBezTo>
                <a:cubicBezTo>
                  <a:pt x="1963" y="112"/>
                  <a:pt x="1963" y="112"/>
                  <a:pt x="1963" y="112"/>
                </a:cubicBezTo>
                <a:cubicBezTo>
                  <a:pt x="1963" y="125"/>
                  <a:pt x="1963" y="125"/>
                  <a:pt x="1963" y="125"/>
                </a:cubicBezTo>
                <a:cubicBezTo>
                  <a:pt x="1962" y="125"/>
                  <a:pt x="1962" y="125"/>
                  <a:pt x="1962" y="125"/>
                </a:cubicBezTo>
                <a:cubicBezTo>
                  <a:pt x="1962" y="127"/>
                  <a:pt x="1962" y="127"/>
                  <a:pt x="1962" y="127"/>
                </a:cubicBezTo>
                <a:cubicBezTo>
                  <a:pt x="1963" y="133"/>
                  <a:pt x="1963" y="133"/>
                  <a:pt x="1963" y="133"/>
                </a:cubicBezTo>
                <a:cubicBezTo>
                  <a:pt x="1962" y="133"/>
                  <a:pt x="1962" y="133"/>
                  <a:pt x="1962" y="133"/>
                </a:cubicBezTo>
                <a:cubicBezTo>
                  <a:pt x="1963" y="135"/>
                  <a:pt x="1963" y="135"/>
                  <a:pt x="1963" y="135"/>
                </a:cubicBezTo>
                <a:cubicBezTo>
                  <a:pt x="1965" y="135"/>
                  <a:pt x="1965" y="135"/>
                  <a:pt x="1965" y="135"/>
                </a:cubicBezTo>
                <a:cubicBezTo>
                  <a:pt x="1962" y="141"/>
                  <a:pt x="1962" y="141"/>
                  <a:pt x="1962" y="141"/>
                </a:cubicBezTo>
                <a:cubicBezTo>
                  <a:pt x="1961" y="145"/>
                  <a:pt x="1961" y="145"/>
                  <a:pt x="1961" y="145"/>
                </a:cubicBezTo>
                <a:cubicBezTo>
                  <a:pt x="1962" y="145"/>
                  <a:pt x="1962" y="145"/>
                  <a:pt x="1962" y="145"/>
                </a:cubicBezTo>
                <a:cubicBezTo>
                  <a:pt x="1962" y="172"/>
                  <a:pt x="1962" y="172"/>
                  <a:pt x="1962" y="172"/>
                </a:cubicBezTo>
                <a:cubicBezTo>
                  <a:pt x="1963" y="179"/>
                  <a:pt x="1963" y="179"/>
                  <a:pt x="1963" y="179"/>
                </a:cubicBezTo>
                <a:cubicBezTo>
                  <a:pt x="1960" y="179"/>
                  <a:pt x="1960" y="179"/>
                  <a:pt x="1960" y="179"/>
                </a:cubicBezTo>
                <a:cubicBezTo>
                  <a:pt x="1959" y="185"/>
                  <a:pt x="1959" y="185"/>
                  <a:pt x="1959" y="185"/>
                </a:cubicBezTo>
                <a:cubicBezTo>
                  <a:pt x="1960" y="185"/>
                  <a:pt x="1960" y="185"/>
                  <a:pt x="1960" y="185"/>
                </a:cubicBezTo>
                <a:cubicBezTo>
                  <a:pt x="1959" y="192"/>
                  <a:pt x="1959" y="192"/>
                  <a:pt x="1959" y="192"/>
                </a:cubicBezTo>
                <a:cubicBezTo>
                  <a:pt x="1959" y="192"/>
                  <a:pt x="1959" y="192"/>
                  <a:pt x="1959" y="192"/>
                </a:cubicBezTo>
                <a:cubicBezTo>
                  <a:pt x="1959" y="195"/>
                  <a:pt x="1959" y="195"/>
                  <a:pt x="1959" y="195"/>
                </a:cubicBezTo>
                <a:cubicBezTo>
                  <a:pt x="1961" y="195"/>
                  <a:pt x="1961" y="195"/>
                  <a:pt x="1961" y="195"/>
                </a:cubicBezTo>
                <a:cubicBezTo>
                  <a:pt x="1958" y="219"/>
                  <a:pt x="1958" y="219"/>
                  <a:pt x="1958" y="219"/>
                </a:cubicBezTo>
                <a:cubicBezTo>
                  <a:pt x="1958" y="224"/>
                  <a:pt x="1958" y="224"/>
                  <a:pt x="1958" y="224"/>
                </a:cubicBezTo>
                <a:cubicBezTo>
                  <a:pt x="1959" y="224"/>
                  <a:pt x="1959" y="224"/>
                  <a:pt x="1959" y="224"/>
                </a:cubicBezTo>
                <a:cubicBezTo>
                  <a:pt x="1959" y="237"/>
                  <a:pt x="1959" y="237"/>
                  <a:pt x="1959" y="237"/>
                </a:cubicBezTo>
                <a:cubicBezTo>
                  <a:pt x="1958" y="237"/>
                  <a:pt x="1958" y="237"/>
                  <a:pt x="1958" y="237"/>
                </a:cubicBezTo>
                <a:cubicBezTo>
                  <a:pt x="1957" y="241"/>
                  <a:pt x="1958" y="246"/>
                  <a:pt x="1958" y="248"/>
                </a:cubicBezTo>
                <a:cubicBezTo>
                  <a:pt x="1962" y="250"/>
                  <a:pt x="1962" y="250"/>
                  <a:pt x="1962" y="250"/>
                </a:cubicBezTo>
                <a:cubicBezTo>
                  <a:pt x="1960" y="271"/>
                  <a:pt x="1960" y="271"/>
                  <a:pt x="1960" y="271"/>
                </a:cubicBezTo>
                <a:cubicBezTo>
                  <a:pt x="1959" y="271"/>
                  <a:pt x="1959" y="271"/>
                  <a:pt x="1959" y="271"/>
                </a:cubicBezTo>
                <a:cubicBezTo>
                  <a:pt x="1959" y="283"/>
                  <a:pt x="1959" y="283"/>
                  <a:pt x="1959" y="283"/>
                </a:cubicBezTo>
                <a:cubicBezTo>
                  <a:pt x="1958" y="283"/>
                  <a:pt x="1958" y="283"/>
                  <a:pt x="1958" y="283"/>
                </a:cubicBezTo>
                <a:cubicBezTo>
                  <a:pt x="1958" y="294"/>
                  <a:pt x="1958" y="294"/>
                  <a:pt x="1958" y="294"/>
                </a:cubicBezTo>
                <a:cubicBezTo>
                  <a:pt x="1958" y="294"/>
                  <a:pt x="1958" y="294"/>
                  <a:pt x="1958" y="295"/>
                </a:cubicBezTo>
                <a:cubicBezTo>
                  <a:pt x="1958" y="299"/>
                  <a:pt x="1958" y="299"/>
                  <a:pt x="1958" y="299"/>
                </a:cubicBezTo>
                <a:cubicBezTo>
                  <a:pt x="1959" y="299"/>
                  <a:pt x="1959" y="299"/>
                  <a:pt x="1959" y="299"/>
                </a:cubicBezTo>
                <a:cubicBezTo>
                  <a:pt x="1959" y="312"/>
                  <a:pt x="1959" y="312"/>
                  <a:pt x="1959" y="312"/>
                </a:cubicBezTo>
                <a:cubicBezTo>
                  <a:pt x="1958" y="312"/>
                  <a:pt x="1958" y="312"/>
                  <a:pt x="1958" y="312"/>
                </a:cubicBezTo>
                <a:cubicBezTo>
                  <a:pt x="1958" y="325"/>
                  <a:pt x="1958" y="325"/>
                  <a:pt x="1958" y="325"/>
                </a:cubicBezTo>
                <a:cubicBezTo>
                  <a:pt x="1959" y="325"/>
                  <a:pt x="1959" y="325"/>
                  <a:pt x="1959" y="325"/>
                </a:cubicBezTo>
                <a:cubicBezTo>
                  <a:pt x="1959" y="330"/>
                  <a:pt x="1959" y="330"/>
                  <a:pt x="1959" y="330"/>
                </a:cubicBezTo>
                <a:cubicBezTo>
                  <a:pt x="1960" y="334"/>
                  <a:pt x="1960" y="334"/>
                  <a:pt x="1960" y="334"/>
                </a:cubicBezTo>
                <a:cubicBezTo>
                  <a:pt x="1961" y="337"/>
                  <a:pt x="1960" y="341"/>
                  <a:pt x="1958" y="346"/>
                </a:cubicBezTo>
                <a:cubicBezTo>
                  <a:pt x="1958" y="346"/>
                  <a:pt x="1958" y="347"/>
                  <a:pt x="1958" y="347"/>
                </a:cubicBezTo>
                <a:cubicBezTo>
                  <a:pt x="1958" y="365"/>
                  <a:pt x="1958" y="365"/>
                  <a:pt x="1958" y="365"/>
                </a:cubicBezTo>
                <a:cubicBezTo>
                  <a:pt x="1959" y="366"/>
                  <a:pt x="1959" y="366"/>
                  <a:pt x="1959" y="366"/>
                </a:cubicBezTo>
                <a:cubicBezTo>
                  <a:pt x="1960" y="368"/>
                  <a:pt x="1960" y="368"/>
                  <a:pt x="1960" y="368"/>
                </a:cubicBezTo>
                <a:cubicBezTo>
                  <a:pt x="1961" y="371"/>
                  <a:pt x="1961" y="374"/>
                  <a:pt x="1961" y="379"/>
                </a:cubicBezTo>
                <a:cubicBezTo>
                  <a:pt x="1961" y="380"/>
                  <a:pt x="1960" y="381"/>
                  <a:pt x="1960" y="383"/>
                </a:cubicBezTo>
                <a:cubicBezTo>
                  <a:pt x="1960" y="383"/>
                  <a:pt x="1960" y="383"/>
                  <a:pt x="1960" y="383"/>
                </a:cubicBezTo>
                <a:cubicBezTo>
                  <a:pt x="1960" y="387"/>
                  <a:pt x="1960" y="387"/>
                  <a:pt x="1960" y="387"/>
                </a:cubicBezTo>
                <a:cubicBezTo>
                  <a:pt x="1962" y="387"/>
                  <a:pt x="1962" y="387"/>
                  <a:pt x="1962" y="387"/>
                </a:cubicBezTo>
                <a:cubicBezTo>
                  <a:pt x="1962" y="390"/>
                  <a:pt x="1962" y="390"/>
                  <a:pt x="1962" y="390"/>
                </a:cubicBezTo>
                <a:cubicBezTo>
                  <a:pt x="1963" y="390"/>
                  <a:pt x="1963" y="390"/>
                  <a:pt x="1963" y="390"/>
                </a:cubicBezTo>
                <a:cubicBezTo>
                  <a:pt x="1963" y="404"/>
                  <a:pt x="1963" y="404"/>
                  <a:pt x="1963" y="404"/>
                </a:cubicBezTo>
                <a:cubicBezTo>
                  <a:pt x="1962" y="404"/>
                  <a:pt x="1962" y="404"/>
                  <a:pt x="1962" y="404"/>
                </a:cubicBezTo>
                <a:cubicBezTo>
                  <a:pt x="1962" y="406"/>
                  <a:pt x="1962" y="406"/>
                  <a:pt x="1962" y="406"/>
                </a:cubicBezTo>
                <a:cubicBezTo>
                  <a:pt x="1962" y="407"/>
                  <a:pt x="1962" y="408"/>
                  <a:pt x="1962" y="409"/>
                </a:cubicBezTo>
                <a:cubicBezTo>
                  <a:pt x="1962" y="409"/>
                  <a:pt x="1962" y="409"/>
                  <a:pt x="1962" y="409"/>
                </a:cubicBezTo>
                <a:cubicBezTo>
                  <a:pt x="1961" y="409"/>
                  <a:pt x="1961" y="410"/>
                  <a:pt x="1961" y="410"/>
                </a:cubicBezTo>
                <a:cubicBezTo>
                  <a:pt x="1960" y="415"/>
                  <a:pt x="1960" y="415"/>
                  <a:pt x="1960" y="415"/>
                </a:cubicBezTo>
                <a:cubicBezTo>
                  <a:pt x="1960" y="421"/>
                  <a:pt x="1960" y="421"/>
                  <a:pt x="1960" y="421"/>
                </a:cubicBezTo>
                <a:cubicBezTo>
                  <a:pt x="1959" y="421"/>
                  <a:pt x="1959" y="421"/>
                  <a:pt x="1959" y="421"/>
                </a:cubicBezTo>
                <a:cubicBezTo>
                  <a:pt x="1959" y="428"/>
                  <a:pt x="1959" y="428"/>
                  <a:pt x="1959" y="428"/>
                </a:cubicBezTo>
                <a:cubicBezTo>
                  <a:pt x="1958" y="428"/>
                  <a:pt x="1958" y="428"/>
                  <a:pt x="1958" y="428"/>
                </a:cubicBezTo>
                <a:cubicBezTo>
                  <a:pt x="1958" y="434"/>
                  <a:pt x="1958" y="434"/>
                  <a:pt x="1958" y="434"/>
                </a:cubicBezTo>
                <a:cubicBezTo>
                  <a:pt x="1959" y="434"/>
                  <a:pt x="1959" y="434"/>
                  <a:pt x="1959" y="434"/>
                </a:cubicBezTo>
                <a:cubicBezTo>
                  <a:pt x="1959" y="440"/>
                  <a:pt x="1959" y="440"/>
                  <a:pt x="1959" y="440"/>
                </a:cubicBezTo>
                <a:cubicBezTo>
                  <a:pt x="1961" y="441"/>
                  <a:pt x="1961" y="441"/>
                  <a:pt x="1961" y="441"/>
                </a:cubicBezTo>
                <a:cubicBezTo>
                  <a:pt x="1961" y="443"/>
                  <a:pt x="1961" y="443"/>
                  <a:pt x="1961" y="443"/>
                </a:cubicBezTo>
                <a:cubicBezTo>
                  <a:pt x="1962" y="445"/>
                  <a:pt x="1962" y="448"/>
                  <a:pt x="1960" y="450"/>
                </a:cubicBezTo>
                <a:cubicBezTo>
                  <a:pt x="1960" y="451"/>
                  <a:pt x="1960" y="451"/>
                  <a:pt x="1961" y="452"/>
                </a:cubicBezTo>
                <a:cubicBezTo>
                  <a:pt x="1961" y="453"/>
                  <a:pt x="1961" y="454"/>
                  <a:pt x="1961" y="456"/>
                </a:cubicBezTo>
                <a:cubicBezTo>
                  <a:pt x="1963" y="462"/>
                  <a:pt x="1963" y="462"/>
                  <a:pt x="1963" y="462"/>
                </a:cubicBezTo>
                <a:cubicBezTo>
                  <a:pt x="1960" y="462"/>
                  <a:pt x="1960" y="462"/>
                  <a:pt x="1960" y="462"/>
                </a:cubicBezTo>
                <a:cubicBezTo>
                  <a:pt x="1960" y="465"/>
                  <a:pt x="1960" y="468"/>
                  <a:pt x="1960" y="471"/>
                </a:cubicBezTo>
                <a:cubicBezTo>
                  <a:pt x="1960" y="477"/>
                  <a:pt x="1960" y="482"/>
                  <a:pt x="1960" y="486"/>
                </a:cubicBezTo>
                <a:cubicBezTo>
                  <a:pt x="1960" y="487"/>
                  <a:pt x="1960" y="487"/>
                  <a:pt x="1960" y="487"/>
                </a:cubicBezTo>
                <a:cubicBezTo>
                  <a:pt x="1960" y="505"/>
                  <a:pt x="1960" y="505"/>
                  <a:pt x="1960" y="505"/>
                </a:cubicBezTo>
                <a:cubicBezTo>
                  <a:pt x="1965" y="520"/>
                  <a:pt x="1965" y="520"/>
                  <a:pt x="1965" y="520"/>
                </a:cubicBezTo>
                <a:cubicBezTo>
                  <a:pt x="1961" y="520"/>
                  <a:pt x="1961" y="520"/>
                  <a:pt x="1961" y="520"/>
                </a:cubicBezTo>
                <a:cubicBezTo>
                  <a:pt x="1956" y="543"/>
                  <a:pt x="1956" y="543"/>
                  <a:pt x="1956" y="543"/>
                </a:cubicBezTo>
                <a:cubicBezTo>
                  <a:pt x="1957" y="544"/>
                  <a:pt x="1957" y="546"/>
                  <a:pt x="1957" y="548"/>
                </a:cubicBezTo>
                <a:cubicBezTo>
                  <a:pt x="1956" y="551"/>
                  <a:pt x="1956" y="551"/>
                  <a:pt x="1956" y="551"/>
                </a:cubicBezTo>
                <a:cubicBezTo>
                  <a:pt x="1959" y="553"/>
                  <a:pt x="1959" y="553"/>
                  <a:pt x="1959" y="553"/>
                </a:cubicBezTo>
                <a:cubicBezTo>
                  <a:pt x="1959" y="559"/>
                  <a:pt x="1959" y="559"/>
                  <a:pt x="1959" y="559"/>
                </a:cubicBezTo>
                <a:cubicBezTo>
                  <a:pt x="1959" y="561"/>
                  <a:pt x="1959" y="561"/>
                  <a:pt x="1959" y="561"/>
                </a:cubicBezTo>
                <a:cubicBezTo>
                  <a:pt x="1958" y="561"/>
                  <a:pt x="1958" y="564"/>
                  <a:pt x="1958" y="566"/>
                </a:cubicBezTo>
                <a:cubicBezTo>
                  <a:pt x="1958" y="568"/>
                  <a:pt x="1959" y="571"/>
                  <a:pt x="1958" y="573"/>
                </a:cubicBezTo>
                <a:cubicBezTo>
                  <a:pt x="1961" y="573"/>
                  <a:pt x="1961" y="573"/>
                  <a:pt x="1961" y="573"/>
                </a:cubicBezTo>
                <a:cubicBezTo>
                  <a:pt x="1960" y="578"/>
                  <a:pt x="1960" y="578"/>
                  <a:pt x="1960" y="578"/>
                </a:cubicBezTo>
                <a:cubicBezTo>
                  <a:pt x="1958" y="601"/>
                  <a:pt x="1958" y="601"/>
                  <a:pt x="1958" y="601"/>
                </a:cubicBezTo>
                <a:cubicBezTo>
                  <a:pt x="1959" y="614"/>
                  <a:pt x="1959" y="614"/>
                  <a:pt x="1959" y="614"/>
                </a:cubicBezTo>
                <a:cubicBezTo>
                  <a:pt x="1958" y="614"/>
                  <a:pt x="1958" y="614"/>
                  <a:pt x="1958" y="614"/>
                </a:cubicBezTo>
                <a:cubicBezTo>
                  <a:pt x="1958" y="620"/>
                  <a:pt x="1958" y="620"/>
                  <a:pt x="1958" y="620"/>
                </a:cubicBezTo>
                <a:cubicBezTo>
                  <a:pt x="1959" y="620"/>
                  <a:pt x="1959" y="620"/>
                  <a:pt x="1959" y="620"/>
                </a:cubicBezTo>
                <a:cubicBezTo>
                  <a:pt x="1959" y="624"/>
                  <a:pt x="1959" y="624"/>
                  <a:pt x="1959" y="624"/>
                </a:cubicBezTo>
                <a:cubicBezTo>
                  <a:pt x="1961" y="624"/>
                  <a:pt x="1961" y="624"/>
                  <a:pt x="1961" y="624"/>
                </a:cubicBezTo>
                <a:cubicBezTo>
                  <a:pt x="1959" y="638"/>
                  <a:pt x="1959" y="638"/>
                  <a:pt x="1959" y="638"/>
                </a:cubicBezTo>
                <a:cubicBezTo>
                  <a:pt x="1959" y="638"/>
                  <a:pt x="1960" y="639"/>
                  <a:pt x="1960" y="640"/>
                </a:cubicBezTo>
                <a:cubicBezTo>
                  <a:pt x="1960" y="643"/>
                  <a:pt x="1961" y="648"/>
                  <a:pt x="1960" y="652"/>
                </a:cubicBezTo>
                <a:cubicBezTo>
                  <a:pt x="1959" y="656"/>
                  <a:pt x="1959" y="656"/>
                  <a:pt x="1959" y="656"/>
                </a:cubicBezTo>
                <a:cubicBezTo>
                  <a:pt x="1959" y="672"/>
                  <a:pt x="1959" y="672"/>
                  <a:pt x="1959" y="672"/>
                </a:cubicBezTo>
                <a:cubicBezTo>
                  <a:pt x="1959" y="672"/>
                  <a:pt x="1959" y="672"/>
                  <a:pt x="1959" y="672"/>
                </a:cubicBezTo>
                <a:cubicBezTo>
                  <a:pt x="1960" y="680"/>
                  <a:pt x="1960" y="680"/>
                  <a:pt x="1960" y="680"/>
                </a:cubicBezTo>
                <a:cubicBezTo>
                  <a:pt x="1958" y="680"/>
                  <a:pt x="1958" y="680"/>
                  <a:pt x="1958" y="680"/>
                </a:cubicBezTo>
                <a:cubicBezTo>
                  <a:pt x="1958" y="685"/>
                  <a:pt x="1958" y="685"/>
                  <a:pt x="1958" y="685"/>
                </a:cubicBezTo>
                <a:cubicBezTo>
                  <a:pt x="1957" y="685"/>
                  <a:pt x="1957" y="685"/>
                  <a:pt x="1957" y="685"/>
                </a:cubicBezTo>
                <a:cubicBezTo>
                  <a:pt x="1957" y="696"/>
                  <a:pt x="1957" y="696"/>
                  <a:pt x="1957" y="696"/>
                </a:cubicBezTo>
                <a:cubicBezTo>
                  <a:pt x="1957" y="696"/>
                  <a:pt x="1957" y="696"/>
                  <a:pt x="1957" y="696"/>
                </a:cubicBezTo>
                <a:cubicBezTo>
                  <a:pt x="1956" y="700"/>
                  <a:pt x="1956" y="700"/>
                  <a:pt x="1956" y="700"/>
                </a:cubicBezTo>
                <a:cubicBezTo>
                  <a:pt x="1961" y="704"/>
                  <a:pt x="1961" y="711"/>
                  <a:pt x="1961" y="716"/>
                </a:cubicBezTo>
                <a:cubicBezTo>
                  <a:pt x="1960" y="721"/>
                  <a:pt x="1960" y="721"/>
                  <a:pt x="1960" y="721"/>
                </a:cubicBezTo>
                <a:cubicBezTo>
                  <a:pt x="1964" y="723"/>
                  <a:pt x="1964" y="723"/>
                  <a:pt x="1964" y="723"/>
                </a:cubicBezTo>
                <a:cubicBezTo>
                  <a:pt x="1962" y="727"/>
                  <a:pt x="1962" y="727"/>
                  <a:pt x="1962" y="727"/>
                </a:cubicBezTo>
                <a:cubicBezTo>
                  <a:pt x="1959" y="737"/>
                  <a:pt x="1958" y="743"/>
                  <a:pt x="1958" y="756"/>
                </a:cubicBezTo>
                <a:cubicBezTo>
                  <a:pt x="1958" y="758"/>
                  <a:pt x="1958" y="758"/>
                  <a:pt x="1958" y="758"/>
                </a:cubicBezTo>
                <a:cubicBezTo>
                  <a:pt x="1959" y="758"/>
                  <a:pt x="1959" y="758"/>
                  <a:pt x="1959" y="758"/>
                </a:cubicBezTo>
                <a:cubicBezTo>
                  <a:pt x="1959" y="762"/>
                  <a:pt x="1959" y="762"/>
                  <a:pt x="1959" y="762"/>
                </a:cubicBezTo>
                <a:cubicBezTo>
                  <a:pt x="1962" y="762"/>
                  <a:pt x="1962" y="762"/>
                  <a:pt x="1962" y="762"/>
                </a:cubicBezTo>
                <a:cubicBezTo>
                  <a:pt x="1959" y="774"/>
                  <a:pt x="1959" y="774"/>
                  <a:pt x="1959" y="774"/>
                </a:cubicBezTo>
                <a:cubicBezTo>
                  <a:pt x="1962" y="774"/>
                  <a:pt x="1962" y="774"/>
                  <a:pt x="1962" y="774"/>
                </a:cubicBezTo>
                <a:cubicBezTo>
                  <a:pt x="1959" y="805"/>
                  <a:pt x="1959" y="805"/>
                  <a:pt x="1959" y="805"/>
                </a:cubicBezTo>
                <a:cubicBezTo>
                  <a:pt x="1959" y="805"/>
                  <a:pt x="1959" y="805"/>
                  <a:pt x="1959" y="805"/>
                </a:cubicBezTo>
                <a:cubicBezTo>
                  <a:pt x="1959" y="813"/>
                  <a:pt x="1959" y="813"/>
                  <a:pt x="1959" y="813"/>
                </a:cubicBezTo>
                <a:cubicBezTo>
                  <a:pt x="1960" y="813"/>
                  <a:pt x="1960" y="813"/>
                  <a:pt x="1960" y="813"/>
                </a:cubicBezTo>
                <a:cubicBezTo>
                  <a:pt x="1960" y="818"/>
                  <a:pt x="1960" y="818"/>
                  <a:pt x="1960" y="818"/>
                </a:cubicBezTo>
                <a:cubicBezTo>
                  <a:pt x="1961" y="820"/>
                  <a:pt x="1960" y="822"/>
                  <a:pt x="1960" y="823"/>
                </a:cubicBezTo>
                <a:cubicBezTo>
                  <a:pt x="1961" y="830"/>
                  <a:pt x="1961" y="830"/>
                  <a:pt x="1961" y="830"/>
                </a:cubicBezTo>
                <a:cubicBezTo>
                  <a:pt x="1963" y="837"/>
                  <a:pt x="1964" y="842"/>
                  <a:pt x="1962" y="846"/>
                </a:cubicBezTo>
                <a:cubicBezTo>
                  <a:pt x="1961" y="850"/>
                  <a:pt x="1961" y="850"/>
                  <a:pt x="1961" y="850"/>
                </a:cubicBezTo>
                <a:cubicBezTo>
                  <a:pt x="1960" y="850"/>
                  <a:pt x="1960" y="850"/>
                  <a:pt x="1960" y="850"/>
                </a:cubicBezTo>
                <a:cubicBezTo>
                  <a:pt x="1960" y="852"/>
                  <a:pt x="1960" y="852"/>
                  <a:pt x="1960" y="852"/>
                </a:cubicBezTo>
                <a:cubicBezTo>
                  <a:pt x="1958" y="853"/>
                  <a:pt x="1958" y="853"/>
                  <a:pt x="1958" y="853"/>
                </a:cubicBezTo>
                <a:cubicBezTo>
                  <a:pt x="1958" y="864"/>
                  <a:pt x="1958" y="864"/>
                  <a:pt x="1958" y="864"/>
                </a:cubicBezTo>
                <a:cubicBezTo>
                  <a:pt x="1957" y="864"/>
                  <a:pt x="1957" y="864"/>
                  <a:pt x="1957" y="864"/>
                </a:cubicBezTo>
                <a:cubicBezTo>
                  <a:pt x="1957" y="868"/>
                  <a:pt x="1957" y="868"/>
                  <a:pt x="1957" y="868"/>
                </a:cubicBezTo>
                <a:cubicBezTo>
                  <a:pt x="1955" y="868"/>
                  <a:pt x="1955" y="868"/>
                  <a:pt x="1955" y="868"/>
                </a:cubicBezTo>
                <a:cubicBezTo>
                  <a:pt x="1955" y="871"/>
                  <a:pt x="1955" y="876"/>
                  <a:pt x="1955" y="878"/>
                </a:cubicBezTo>
                <a:cubicBezTo>
                  <a:pt x="1960" y="882"/>
                  <a:pt x="1960" y="882"/>
                  <a:pt x="1960" y="882"/>
                </a:cubicBezTo>
                <a:cubicBezTo>
                  <a:pt x="1958" y="896"/>
                  <a:pt x="1958" y="896"/>
                  <a:pt x="1958" y="896"/>
                </a:cubicBezTo>
                <a:cubicBezTo>
                  <a:pt x="1959" y="897"/>
                  <a:pt x="1959" y="897"/>
                  <a:pt x="1959" y="897"/>
                </a:cubicBezTo>
                <a:cubicBezTo>
                  <a:pt x="1958" y="921"/>
                  <a:pt x="1958" y="921"/>
                  <a:pt x="1958" y="921"/>
                </a:cubicBezTo>
                <a:cubicBezTo>
                  <a:pt x="1959" y="921"/>
                  <a:pt x="1959" y="921"/>
                  <a:pt x="1959" y="921"/>
                </a:cubicBezTo>
                <a:cubicBezTo>
                  <a:pt x="1959" y="923"/>
                  <a:pt x="1959" y="923"/>
                  <a:pt x="1959" y="923"/>
                </a:cubicBezTo>
                <a:cubicBezTo>
                  <a:pt x="1960" y="923"/>
                  <a:pt x="1960" y="923"/>
                  <a:pt x="1960" y="923"/>
                </a:cubicBezTo>
                <a:cubicBezTo>
                  <a:pt x="1960" y="931"/>
                  <a:pt x="1960" y="931"/>
                  <a:pt x="1960" y="931"/>
                </a:cubicBezTo>
                <a:cubicBezTo>
                  <a:pt x="1962" y="931"/>
                  <a:pt x="1962" y="931"/>
                  <a:pt x="1962" y="931"/>
                </a:cubicBezTo>
                <a:cubicBezTo>
                  <a:pt x="1962" y="945"/>
                  <a:pt x="1962" y="945"/>
                  <a:pt x="1962" y="945"/>
                </a:cubicBezTo>
                <a:cubicBezTo>
                  <a:pt x="1960" y="945"/>
                  <a:pt x="1960" y="945"/>
                  <a:pt x="1960" y="945"/>
                </a:cubicBezTo>
                <a:cubicBezTo>
                  <a:pt x="1960" y="947"/>
                  <a:pt x="1960" y="947"/>
                  <a:pt x="1960" y="947"/>
                </a:cubicBezTo>
                <a:cubicBezTo>
                  <a:pt x="1962" y="947"/>
                  <a:pt x="1962" y="947"/>
                  <a:pt x="1962" y="947"/>
                </a:cubicBezTo>
                <a:cubicBezTo>
                  <a:pt x="1962" y="969"/>
                  <a:pt x="1962" y="969"/>
                  <a:pt x="1962" y="969"/>
                </a:cubicBezTo>
                <a:cubicBezTo>
                  <a:pt x="1960" y="969"/>
                  <a:pt x="1960" y="969"/>
                  <a:pt x="1960" y="969"/>
                </a:cubicBezTo>
                <a:cubicBezTo>
                  <a:pt x="1960" y="970"/>
                  <a:pt x="1960" y="970"/>
                  <a:pt x="1960" y="970"/>
                </a:cubicBezTo>
                <a:cubicBezTo>
                  <a:pt x="1961" y="970"/>
                  <a:pt x="1961" y="970"/>
                  <a:pt x="1961" y="970"/>
                </a:cubicBezTo>
                <a:cubicBezTo>
                  <a:pt x="1959" y="1006"/>
                  <a:pt x="1959" y="1006"/>
                  <a:pt x="1959" y="1006"/>
                </a:cubicBezTo>
                <a:cubicBezTo>
                  <a:pt x="1958" y="1006"/>
                  <a:pt x="1958" y="1006"/>
                  <a:pt x="1958" y="1006"/>
                </a:cubicBezTo>
                <a:cubicBezTo>
                  <a:pt x="1958" y="1007"/>
                  <a:pt x="1958" y="1008"/>
                  <a:pt x="1958" y="1008"/>
                </a:cubicBezTo>
                <a:cubicBezTo>
                  <a:pt x="1958" y="1009"/>
                  <a:pt x="1958" y="1009"/>
                  <a:pt x="1958" y="1010"/>
                </a:cubicBezTo>
                <a:cubicBezTo>
                  <a:pt x="1959" y="1010"/>
                  <a:pt x="1959" y="1010"/>
                  <a:pt x="1959" y="1010"/>
                </a:cubicBezTo>
                <a:cubicBezTo>
                  <a:pt x="1959" y="1014"/>
                  <a:pt x="1959" y="1014"/>
                  <a:pt x="1959" y="1014"/>
                </a:cubicBezTo>
                <a:cubicBezTo>
                  <a:pt x="1960" y="1014"/>
                  <a:pt x="1960" y="1014"/>
                  <a:pt x="1960" y="1014"/>
                </a:cubicBezTo>
                <a:cubicBezTo>
                  <a:pt x="1960" y="1035"/>
                  <a:pt x="1960" y="1035"/>
                  <a:pt x="1960" y="1035"/>
                </a:cubicBezTo>
                <a:cubicBezTo>
                  <a:pt x="1962" y="1042"/>
                  <a:pt x="1962" y="1042"/>
                  <a:pt x="1962" y="1042"/>
                </a:cubicBezTo>
                <a:cubicBezTo>
                  <a:pt x="1959" y="1042"/>
                  <a:pt x="1959" y="1042"/>
                  <a:pt x="1959" y="1042"/>
                </a:cubicBezTo>
                <a:cubicBezTo>
                  <a:pt x="1959" y="1043"/>
                  <a:pt x="1959" y="1044"/>
                  <a:pt x="1958" y="1046"/>
                </a:cubicBezTo>
                <a:cubicBezTo>
                  <a:pt x="1959" y="1047"/>
                  <a:pt x="1960" y="1050"/>
                  <a:pt x="1959" y="1053"/>
                </a:cubicBezTo>
                <a:cubicBezTo>
                  <a:pt x="1958" y="1058"/>
                  <a:pt x="1958" y="1058"/>
                  <a:pt x="1958" y="1058"/>
                </a:cubicBezTo>
                <a:cubicBezTo>
                  <a:pt x="1958" y="1058"/>
                  <a:pt x="1958" y="1058"/>
                  <a:pt x="1958" y="1058"/>
                </a:cubicBezTo>
                <a:cubicBezTo>
                  <a:pt x="1957" y="1063"/>
                  <a:pt x="1957" y="1063"/>
                  <a:pt x="1957" y="1063"/>
                </a:cubicBezTo>
                <a:cubicBezTo>
                  <a:pt x="1958" y="1063"/>
                  <a:pt x="1958" y="1063"/>
                  <a:pt x="1958" y="1063"/>
                </a:cubicBezTo>
                <a:cubicBezTo>
                  <a:pt x="1958" y="1069"/>
                  <a:pt x="1958" y="1069"/>
                  <a:pt x="1958" y="1069"/>
                </a:cubicBezTo>
                <a:cubicBezTo>
                  <a:pt x="1959" y="1069"/>
                  <a:pt x="1959" y="1069"/>
                  <a:pt x="1959" y="1069"/>
                </a:cubicBezTo>
                <a:cubicBezTo>
                  <a:pt x="1959" y="1082"/>
                  <a:pt x="1959" y="1082"/>
                  <a:pt x="1959" y="1082"/>
                </a:cubicBezTo>
                <a:cubicBezTo>
                  <a:pt x="1958" y="1082"/>
                  <a:pt x="1958" y="1082"/>
                  <a:pt x="1958" y="1082"/>
                </a:cubicBezTo>
                <a:cubicBezTo>
                  <a:pt x="1958" y="1097"/>
                  <a:pt x="1958" y="1097"/>
                  <a:pt x="1958" y="1097"/>
                </a:cubicBezTo>
                <a:cubicBezTo>
                  <a:pt x="1962" y="1097"/>
                  <a:pt x="1962" y="1097"/>
                  <a:pt x="1962" y="1097"/>
                </a:cubicBezTo>
                <a:cubicBezTo>
                  <a:pt x="1958" y="1106"/>
                  <a:pt x="1958" y="1106"/>
                  <a:pt x="1958" y="1106"/>
                </a:cubicBezTo>
                <a:cubicBezTo>
                  <a:pt x="1959" y="1111"/>
                  <a:pt x="1959" y="1111"/>
                  <a:pt x="1959" y="1111"/>
                </a:cubicBezTo>
                <a:cubicBezTo>
                  <a:pt x="1960" y="1111"/>
                  <a:pt x="1960" y="1111"/>
                  <a:pt x="1960" y="1111"/>
                </a:cubicBezTo>
                <a:cubicBezTo>
                  <a:pt x="1960" y="1114"/>
                  <a:pt x="1960" y="1114"/>
                  <a:pt x="1960" y="1114"/>
                </a:cubicBezTo>
                <a:cubicBezTo>
                  <a:pt x="1962" y="1114"/>
                  <a:pt x="1962" y="1114"/>
                  <a:pt x="1962" y="1114"/>
                </a:cubicBezTo>
                <a:cubicBezTo>
                  <a:pt x="1962" y="1120"/>
                  <a:pt x="1962" y="1120"/>
                  <a:pt x="1962" y="1120"/>
                </a:cubicBezTo>
                <a:cubicBezTo>
                  <a:pt x="1961" y="1122"/>
                  <a:pt x="1961" y="1123"/>
                  <a:pt x="1960" y="1124"/>
                </a:cubicBezTo>
                <a:cubicBezTo>
                  <a:pt x="1961" y="1126"/>
                  <a:pt x="1961" y="1127"/>
                  <a:pt x="1960" y="1129"/>
                </a:cubicBezTo>
                <a:cubicBezTo>
                  <a:pt x="1959" y="1134"/>
                  <a:pt x="1959" y="1134"/>
                  <a:pt x="1959" y="1134"/>
                </a:cubicBezTo>
                <a:cubicBezTo>
                  <a:pt x="1959" y="1139"/>
                  <a:pt x="1959" y="1139"/>
                  <a:pt x="1959" y="1139"/>
                </a:cubicBezTo>
                <a:cubicBezTo>
                  <a:pt x="1958" y="1139"/>
                  <a:pt x="1958" y="1139"/>
                  <a:pt x="1958" y="1139"/>
                </a:cubicBezTo>
                <a:cubicBezTo>
                  <a:pt x="1958" y="1145"/>
                  <a:pt x="1958" y="1145"/>
                  <a:pt x="1958" y="1145"/>
                </a:cubicBezTo>
                <a:cubicBezTo>
                  <a:pt x="1957" y="1145"/>
                  <a:pt x="1957" y="1145"/>
                  <a:pt x="1957" y="1145"/>
                </a:cubicBezTo>
                <a:cubicBezTo>
                  <a:pt x="1957" y="1147"/>
                  <a:pt x="1957" y="1147"/>
                  <a:pt x="1957" y="1147"/>
                </a:cubicBezTo>
                <a:cubicBezTo>
                  <a:pt x="1957" y="1151"/>
                  <a:pt x="1957" y="1151"/>
                  <a:pt x="1957" y="1151"/>
                </a:cubicBezTo>
                <a:cubicBezTo>
                  <a:pt x="1957" y="1151"/>
                  <a:pt x="1957" y="1151"/>
                  <a:pt x="1957" y="1151"/>
                </a:cubicBezTo>
                <a:cubicBezTo>
                  <a:pt x="1956" y="1155"/>
                  <a:pt x="1956" y="1155"/>
                  <a:pt x="1956" y="1155"/>
                </a:cubicBezTo>
                <a:cubicBezTo>
                  <a:pt x="1957" y="1158"/>
                  <a:pt x="1957" y="1158"/>
                  <a:pt x="1957" y="1158"/>
                </a:cubicBezTo>
                <a:cubicBezTo>
                  <a:pt x="1958" y="1158"/>
                  <a:pt x="1958" y="1158"/>
                  <a:pt x="1958" y="1158"/>
                </a:cubicBezTo>
                <a:cubicBezTo>
                  <a:pt x="1959" y="1162"/>
                  <a:pt x="1959" y="1162"/>
                  <a:pt x="1959" y="1162"/>
                </a:cubicBezTo>
                <a:cubicBezTo>
                  <a:pt x="1960" y="1164"/>
                  <a:pt x="1960" y="1166"/>
                  <a:pt x="1959" y="1167"/>
                </a:cubicBezTo>
                <a:cubicBezTo>
                  <a:pt x="1960" y="1167"/>
                  <a:pt x="1960" y="1168"/>
                  <a:pt x="1960" y="1168"/>
                </a:cubicBezTo>
                <a:cubicBezTo>
                  <a:pt x="1960" y="1169"/>
                  <a:pt x="1960" y="1169"/>
                  <a:pt x="1960" y="1169"/>
                </a:cubicBezTo>
                <a:cubicBezTo>
                  <a:pt x="1962" y="1169"/>
                  <a:pt x="1962" y="1169"/>
                  <a:pt x="1962" y="1169"/>
                </a:cubicBezTo>
                <a:cubicBezTo>
                  <a:pt x="1962" y="1174"/>
                  <a:pt x="1962" y="1174"/>
                  <a:pt x="1962" y="1174"/>
                </a:cubicBezTo>
                <a:cubicBezTo>
                  <a:pt x="1964" y="1175"/>
                  <a:pt x="1964" y="1175"/>
                  <a:pt x="1964" y="1175"/>
                </a:cubicBezTo>
                <a:cubicBezTo>
                  <a:pt x="1964" y="1191"/>
                  <a:pt x="1964" y="1191"/>
                  <a:pt x="1964" y="1191"/>
                </a:cubicBezTo>
                <a:cubicBezTo>
                  <a:pt x="1962" y="1193"/>
                  <a:pt x="1962" y="1193"/>
                  <a:pt x="1962" y="1193"/>
                </a:cubicBezTo>
                <a:cubicBezTo>
                  <a:pt x="1962" y="1201"/>
                  <a:pt x="1962" y="1201"/>
                  <a:pt x="1962" y="1201"/>
                </a:cubicBezTo>
                <a:cubicBezTo>
                  <a:pt x="1960" y="1201"/>
                  <a:pt x="1960" y="1201"/>
                  <a:pt x="1960" y="1201"/>
                </a:cubicBezTo>
                <a:cubicBezTo>
                  <a:pt x="1960" y="1210"/>
                  <a:pt x="1960" y="1210"/>
                  <a:pt x="1960" y="1210"/>
                </a:cubicBezTo>
                <a:cubicBezTo>
                  <a:pt x="1959" y="1210"/>
                  <a:pt x="1959" y="1210"/>
                  <a:pt x="1959" y="1210"/>
                </a:cubicBezTo>
                <a:cubicBezTo>
                  <a:pt x="1958" y="1216"/>
                  <a:pt x="1958" y="1216"/>
                  <a:pt x="1958" y="1216"/>
                </a:cubicBezTo>
                <a:cubicBezTo>
                  <a:pt x="1962" y="1226"/>
                  <a:pt x="1962" y="1226"/>
                  <a:pt x="1962" y="1226"/>
                </a:cubicBezTo>
                <a:cubicBezTo>
                  <a:pt x="1959" y="1226"/>
                  <a:pt x="1959" y="1226"/>
                  <a:pt x="1959" y="1226"/>
                </a:cubicBezTo>
                <a:cubicBezTo>
                  <a:pt x="1959" y="1233"/>
                  <a:pt x="1959" y="1233"/>
                  <a:pt x="1959" y="1233"/>
                </a:cubicBezTo>
                <a:cubicBezTo>
                  <a:pt x="1958" y="1233"/>
                  <a:pt x="1958" y="1233"/>
                  <a:pt x="1958" y="1233"/>
                </a:cubicBezTo>
                <a:cubicBezTo>
                  <a:pt x="1958" y="1238"/>
                  <a:pt x="1958" y="1238"/>
                  <a:pt x="1958" y="1238"/>
                </a:cubicBezTo>
                <a:cubicBezTo>
                  <a:pt x="1958" y="1238"/>
                  <a:pt x="1958" y="1238"/>
                  <a:pt x="1958" y="1238"/>
                </a:cubicBezTo>
                <a:cubicBezTo>
                  <a:pt x="1959" y="1243"/>
                  <a:pt x="1959" y="1243"/>
                  <a:pt x="1959" y="1243"/>
                </a:cubicBezTo>
                <a:cubicBezTo>
                  <a:pt x="1960" y="1245"/>
                  <a:pt x="1959" y="1247"/>
                  <a:pt x="1958" y="1249"/>
                </a:cubicBezTo>
                <a:cubicBezTo>
                  <a:pt x="1958" y="1251"/>
                  <a:pt x="1958" y="1251"/>
                  <a:pt x="1958" y="1251"/>
                </a:cubicBezTo>
                <a:cubicBezTo>
                  <a:pt x="1962" y="1251"/>
                  <a:pt x="1962" y="1251"/>
                  <a:pt x="1962" y="1251"/>
                </a:cubicBezTo>
                <a:cubicBezTo>
                  <a:pt x="1958" y="1261"/>
                  <a:pt x="1958" y="1261"/>
                  <a:pt x="1958" y="1261"/>
                </a:cubicBezTo>
                <a:cubicBezTo>
                  <a:pt x="1959" y="1261"/>
                  <a:pt x="1959" y="1261"/>
                  <a:pt x="1959" y="1261"/>
                </a:cubicBezTo>
                <a:cubicBezTo>
                  <a:pt x="1959" y="1269"/>
                  <a:pt x="1959" y="1269"/>
                  <a:pt x="1959" y="1269"/>
                </a:cubicBezTo>
                <a:cubicBezTo>
                  <a:pt x="1960" y="1271"/>
                  <a:pt x="1960" y="1271"/>
                  <a:pt x="1960" y="1271"/>
                </a:cubicBezTo>
                <a:cubicBezTo>
                  <a:pt x="1961" y="1275"/>
                  <a:pt x="1960" y="1279"/>
                  <a:pt x="1959" y="1282"/>
                </a:cubicBezTo>
                <a:cubicBezTo>
                  <a:pt x="1960" y="1287"/>
                  <a:pt x="1960" y="1287"/>
                  <a:pt x="1960" y="1287"/>
                </a:cubicBezTo>
                <a:cubicBezTo>
                  <a:pt x="1961" y="1290"/>
                  <a:pt x="1960" y="1293"/>
                  <a:pt x="1959" y="1295"/>
                </a:cubicBezTo>
                <a:cubicBezTo>
                  <a:pt x="1959" y="1295"/>
                  <a:pt x="1959" y="1295"/>
                  <a:pt x="1959" y="1295"/>
                </a:cubicBezTo>
                <a:cubicBezTo>
                  <a:pt x="1960" y="1296"/>
                  <a:pt x="1960" y="1296"/>
                  <a:pt x="1960" y="1296"/>
                </a:cubicBezTo>
                <a:cubicBezTo>
                  <a:pt x="1960" y="1298"/>
                  <a:pt x="1960" y="1298"/>
                  <a:pt x="1960" y="1298"/>
                </a:cubicBezTo>
                <a:cubicBezTo>
                  <a:pt x="1967" y="1301"/>
                  <a:pt x="1967" y="1301"/>
                  <a:pt x="1967" y="1301"/>
                </a:cubicBezTo>
                <a:cubicBezTo>
                  <a:pt x="1963" y="1307"/>
                  <a:pt x="1963" y="1307"/>
                  <a:pt x="1963" y="1307"/>
                </a:cubicBezTo>
                <a:cubicBezTo>
                  <a:pt x="1962" y="1308"/>
                  <a:pt x="1961" y="1309"/>
                  <a:pt x="1961" y="1310"/>
                </a:cubicBezTo>
                <a:cubicBezTo>
                  <a:pt x="1963" y="1317"/>
                  <a:pt x="1963" y="1317"/>
                  <a:pt x="1963" y="1317"/>
                </a:cubicBezTo>
                <a:cubicBezTo>
                  <a:pt x="1959" y="1317"/>
                  <a:pt x="1959" y="1317"/>
                  <a:pt x="1959" y="1317"/>
                </a:cubicBezTo>
                <a:cubicBezTo>
                  <a:pt x="1959" y="1327"/>
                  <a:pt x="1959" y="1327"/>
                  <a:pt x="1959" y="1327"/>
                </a:cubicBezTo>
                <a:cubicBezTo>
                  <a:pt x="1958" y="1327"/>
                  <a:pt x="1958" y="1327"/>
                  <a:pt x="1958" y="1327"/>
                </a:cubicBezTo>
                <a:cubicBezTo>
                  <a:pt x="1957" y="1342"/>
                  <a:pt x="1957" y="1342"/>
                  <a:pt x="1957" y="1342"/>
                </a:cubicBezTo>
                <a:cubicBezTo>
                  <a:pt x="1958" y="1343"/>
                  <a:pt x="1958" y="1344"/>
                  <a:pt x="1958" y="1346"/>
                </a:cubicBezTo>
                <a:cubicBezTo>
                  <a:pt x="1958" y="1347"/>
                  <a:pt x="1958" y="1347"/>
                  <a:pt x="1958" y="1347"/>
                </a:cubicBezTo>
                <a:cubicBezTo>
                  <a:pt x="1958" y="1359"/>
                  <a:pt x="1958" y="1359"/>
                  <a:pt x="1958" y="1359"/>
                </a:cubicBezTo>
                <a:cubicBezTo>
                  <a:pt x="1952" y="1359"/>
                  <a:pt x="1952" y="1359"/>
                  <a:pt x="1952" y="1359"/>
                </a:cubicBezTo>
                <a:cubicBezTo>
                  <a:pt x="1952" y="1361"/>
                  <a:pt x="1952" y="1361"/>
                  <a:pt x="1952" y="1361"/>
                </a:cubicBezTo>
                <a:cubicBezTo>
                  <a:pt x="1945" y="1361"/>
                  <a:pt x="1945" y="1361"/>
                  <a:pt x="1945" y="1361"/>
                </a:cubicBezTo>
                <a:cubicBezTo>
                  <a:pt x="1943" y="1363"/>
                  <a:pt x="1943" y="1363"/>
                  <a:pt x="1943" y="1363"/>
                </a:cubicBezTo>
                <a:cubicBezTo>
                  <a:pt x="1927" y="1363"/>
                  <a:pt x="1927" y="1363"/>
                  <a:pt x="1927" y="1363"/>
                </a:cubicBezTo>
                <a:cubicBezTo>
                  <a:pt x="1926" y="1361"/>
                  <a:pt x="1926" y="1361"/>
                  <a:pt x="1926" y="1361"/>
                </a:cubicBezTo>
                <a:cubicBezTo>
                  <a:pt x="1921" y="1361"/>
                  <a:pt x="1921" y="1361"/>
                  <a:pt x="1921" y="1361"/>
                </a:cubicBezTo>
                <a:cubicBezTo>
                  <a:pt x="1921" y="1359"/>
                  <a:pt x="1921" y="1359"/>
                  <a:pt x="1921" y="1359"/>
                </a:cubicBezTo>
                <a:cubicBezTo>
                  <a:pt x="1921" y="1359"/>
                  <a:pt x="1921" y="1359"/>
                  <a:pt x="1921" y="1359"/>
                </a:cubicBezTo>
                <a:cubicBezTo>
                  <a:pt x="1921" y="1358"/>
                  <a:pt x="1920" y="1358"/>
                  <a:pt x="1920" y="1358"/>
                </a:cubicBezTo>
                <a:cubicBezTo>
                  <a:pt x="1920" y="1358"/>
                  <a:pt x="1919" y="1358"/>
                  <a:pt x="1919" y="1358"/>
                </a:cubicBezTo>
                <a:cubicBezTo>
                  <a:pt x="1918" y="1358"/>
                  <a:pt x="1917" y="1358"/>
                  <a:pt x="1916" y="1358"/>
                </a:cubicBezTo>
                <a:cubicBezTo>
                  <a:pt x="1912" y="1356"/>
                  <a:pt x="1912" y="1356"/>
                  <a:pt x="1912" y="1356"/>
                </a:cubicBezTo>
                <a:cubicBezTo>
                  <a:pt x="1912" y="1355"/>
                  <a:pt x="1912" y="1355"/>
                  <a:pt x="1912" y="1355"/>
                </a:cubicBezTo>
                <a:cubicBezTo>
                  <a:pt x="1909" y="1355"/>
                  <a:pt x="1909" y="1355"/>
                  <a:pt x="1909" y="1355"/>
                </a:cubicBezTo>
                <a:cubicBezTo>
                  <a:pt x="1907" y="1355"/>
                  <a:pt x="1907" y="1355"/>
                  <a:pt x="1907" y="1355"/>
                </a:cubicBezTo>
                <a:cubicBezTo>
                  <a:pt x="1907" y="1356"/>
                  <a:pt x="1907" y="1356"/>
                  <a:pt x="1907" y="1356"/>
                </a:cubicBezTo>
                <a:cubicBezTo>
                  <a:pt x="1901" y="1356"/>
                  <a:pt x="1901" y="1356"/>
                  <a:pt x="1901" y="1356"/>
                </a:cubicBezTo>
                <a:cubicBezTo>
                  <a:pt x="1901" y="1357"/>
                  <a:pt x="1901" y="1357"/>
                  <a:pt x="1901" y="1357"/>
                </a:cubicBezTo>
                <a:cubicBezTo>
                  <a:pt x="1896" y="1357"/>
                  <a:pt x="1896" y="1357"/>
                  <a:pt x="1896" y="1357"/>
                </a:cubicBezTo>
                <a:cubicBezTo>
                  <a:pt x="1896" y="1358"/>
                  <a:pt x="1896" y="1358"/>
                  <a:pt x="1896" y="1358"/>
                </a:cubicBezTo>
                <a:cubicBezTo>
                  <a:pt x="1890" y="1358"/>
                  <a:pt x="1890" y="1358"/>
                  <a:pt x="1890" y="1358"/>
                </a:cubicBezTo>
                <a:cubicBezTo>
                  <a:pt x="1887" y="1359"/>
                  <a:pt x="1887" y="1359"/>
                  <a:pt x="1887" y="1359"/>
                </a:cubicBezTo>
                <a:cubicBezTo>
                  <a:pt x="1885" y="1360"/>
                  <a:pt x="1883" y="1360"/>
                  <a:pt x="1882" y="1359"/>
                </a:cubicBezTo>
                <a:cubicBezTo>
                  <a:pt x="1880" y="1360"/>
                  <a:pt x="1879" y="1361"/>
                  <a:pt x="1878" y="1361"/>
                </a:cubicBezTo>
                <a:cubicBezTo>
                  <a:pt x="1872" y="1361"/>
                  <a:pt x="1872" y="1361"/>
                  <a:pt x="1872" y="1361"/>
                </a:cubicBezTo>
                <a:cubicBezTo>
                  <a:pt x="1872" y="1359"/>
                  <a:pt x="1872" y="1359"/>
                  <a:pt x="1872" y="1359"/>
                </a:cubicBezTo>
                <a:cubicBezTo>
                  <a:pt x="1869" y="1359"/>
                  <a:pt x="1869" y="1359"/>
                  <a:pt x="1869" y="1359"/>
                </a:cubicBezTo>
                <a:cubicBezTo>
                  <a:pt x="1869" y="1357"/>
                  <a:pt x="1869" y="1357"/>
                  <a:pt x="1869" y="1357"/>
                </a:cubicBezTo>
                <a:cubicBezTo>
                  <a:pt x="1865" y="1357"/>
                  <a:pt x="1865" y="1357"/>
                  <a:pt x="1865" y="1357"/>
                </a:cubicBezTo>
                <a:cubicBezTo>
                  <a:pt x="1856" y="1362"/>
                  <a:pt x="1856" y="1362"/>
                  <a:pt x="1856" y="1362"/>
                </a:cubicBezTo>
                <a:cubicBezTo>
                  <a:pt x="1856" y="1357"/>
                  <a:pt x="1856" y="1357"/>
                  <a:pt x="1856" y="1357"/>
                </a:cubicBezTo>
                <a:cubicBezTo>
                  <a:pt x="1843" y="1357"/>
                  <a:pt x="1843" y="1357"/>
                  <a:pt x="1843" y="1357"/>
                </a:cubicBezTo>
                <a:cubicBezTo>
                  <a:pt x="1843" y="1358"/>
                  <a:pt x="1843" y="1358"/>
                  <a:pt x="1843" y="1358"/>
                </a:cubicBezTo>
                <a:cubicBezTo>
                  <a:pt x="1830" y="1358"/>
                  <a:pt x="1830" y="1358"/>
                  <a:pt x="1830" y="1358"/>
                </a:cubicBezTo>
                <a:cubicBezTo>
                  <a:pt x="1830" y="1357"/>
                  <a:pt x="1830" y="1357"/>
                  <a:pt x="1830" y="1357"/>
                </a:cubicBezTo>
                <a:cubicBezTo>
                  <a:pt x="1825" y="1357"/>
                  <a:pt x="1825" y="1357"/>
                  <a:pt x="1825" y="1357"/>
                </a:cubicBezTo>
                <a:cubicBezTo>
                  <a:pt x="1825" y="1356"/>
                  <a:pt x="1825" y="1356"/>
                  <a:pt x="1825" y="1356"/>
                </a:cubicBezTo>
                <a:cubicBezTo>
                  <a:pt x="1822" y="1356"/>
                  <a:pt x="1822" y="1356"/>
                  <a:pt x="1822" y="1356"/>
                </a:cubicBezTo>
                <a:cubicBezTo>
                  <a:pt x="1822" y="1357"/>
                  <a:pt x="1822" y="1357"/>
                  <a:pt x="1822" y="1357"/>
                </a:cubicBezTo>
                <a:cubicBezTo>
                  <a:pt x="1817" y="1358"/>
                  <a:pt x="1817" y="1358"/>
                  <a:pt x="1817" y="1358"/>
                </a:cubicBezTo>
                <a:cubicBezTo>
                  <a:pt x="1814" y="1359"/>
                  <a:pt x="1811" y="1358"/>
                  <a:pt x="1810" y="1357"/>
                </a:cubicBezTo>
                <a:cubicBezTo>
                  <a:pt x="1809" y="1358"/>
                  <a:pt x="1808" y="1358"/>
                  <a:pt x="1807" y="1358"/>
                </a:cubicBezTo>
                <a:cubicBezTo>
                  <a:pt x="1807" y="1362"/>
                  <a:pt x="1807" y="1362"/>
                  <a:pt x="1807" y="1362"/>
                </a:cubicBezTo>
                <a:cubicBezTo>
                  <a:pt x="1800" y="1359"/>
                  <a:pt x="1800" y="1359"/>
                  <a:pt x="1800" y="1359"/>
                </a:cubicBezTo>
                <a:cubicBezTo>
                  <a:pt x="1780" y="1359"/>
                  <a:pt x="1780" y="1359"/>
                  <a:pt x="1780" y="1359"/>
                </a:cubicBezTo>
                <a:cubicBezTo>
                  <a:pt x="1780" y="1358"/>
                  <a:pt x="1780" y="1358"/>
                  <a:pt x="1780" y="1358"/>
                </a:cubicBezTo>
                <a:cubicBezTo>
                  <a:pt x="1777" y="1358"/>
                  <a:pt x="1777" y="1358"/>
                  <a:pt x="1777" y="1358"/>
                </a:cubicBezTo>
                <a:cubicBezTo>
                  <a:pt x="1777" y="1357"/>
                  <a:pt x="1777" y="1357"/>
                  <a:pt x="1777" y="1357"/>
                </a:cubicBezTo>
                <a:cubicBezTo>
                  <a:pt x="1776" y="1357"/>
                  <a:pt x="1776" y="1357"/>
                  <a:pt x="1775" y="1357"/>
                </a:cubicBezTo>
                <a:cubicBezTo>
                  <a:pt x="1775" y="1357"/>
                  <a:pt x="1775" y="1357"/>
                  <a:pt x="1774" y="1357"/>
                </a:cubicBezTo>
                <a:cubicBezTo>
                  <a:pt x="1774" y="1358"/>
                  <a:pt x="1774" y="1358"/>
                  <a:pt x="1774" y="1358"/>
                </a:cubicBezTo>
                <a:cubicBezTo>
                  <a:pt x="1740" y="1360"/>
                  <a:pt x="1740" y="1360"/>
                  <a:pt x="1740" y="1360"/>
                </a:cubicBezTo>
                <a:cubicBezTo>
                  <a:pt x="1740" y="1359"/>
                  <a:pt x="1740" y="1359"/>
                  <a:pt x="1740" y="1359"/>
                </a:cubicBezTo>
                <a:cubicBezTo>
                  <a:pt x="1740" y="1359"/>
                  <a:pt x="1740" y="1359"/>
                  <a:pt x="1740" y="1359"/>
                </a:cubicBezTo>
                <a:cubicBezTo>
                  <a:pt x="1740" y="1361"/>
                  <a:pt x="1740" y="1361"/>
                  <a:pt x="1740" y="1361"/>
                </a:cubicBezTo>
                <a:cubicBezTo>
                  <a:pt x="1720" y="1361"/>
                  <a:pt x="1720" y="1361"/>
                  <a:pt x="1720" y="1361"/>
                </a:cubicBezTo>
                <a:cubicBezTo>
                  <a:pt x="1720" y="1359"/>
                  <a:pt x="1720" y="1359"/>
                  <a:pt x="1720" y="1359"/>
                </a:cubicBezTo>
                <a:cubicBezTo>
                  <a:pt x="1718" y="1359"/>
                  <a:pt x="1718" y="1359"/>
                  <a:pt x="1718" y="1359"/>
                </a:cubicBezTo>
                <a:cubicBezTo>
                  <a:pt x="1718" y="1361"/>
                  <a:pt x="1718" y="1361"/>
                  <a:pt x="1718" y="1361"/>
                </a:cubicBezTo>
                <a:cubicBezTo>
                  <a:pt x="1705" y="1361"/>
                  <a:pt x="1705" y="1361"/>
                  <a:pt x="1705" y="1361"/>
                </a:cubicBezTo>
                <a:cubicBezTo>
                  <a:pt x="1705" y="1359"/>
                  <a:pt x="1705" y="1359"/>
                  <a:pt x="1705" y="1359"/>
                </a:cubicBezTo>
                <a:cubicBezTo>
                  <a:pt x="1698" y="1359"/>
                  <a:pt x="1698" y="1359"/>
                  <a:pt x="1698" y="1359"/>
                </a:cubicBezTo>
                <a:cubicBezTo>
                  <a:pt x="1698" y="1358"/>
                  <a:pt x="1698" y="1358"/>
                  <a:pt x="1698" y="1358"/>
                </a:cubicBezTo>
                <a:cubicBezTo>
                  <a:pt x="1695" y="1358"/>
                  <a:pt x="1695" y="1358"/>
                  <a:pt x="1695" y="1358"/>
                </a:cubicBezTo>
                <a:cubicBezTo>
                  <a:pt x="1695" y="1357"/>
                  <a:pt x="1695" y="1357"/>
                  <a:pt x="1695" y="1357"/>
                </a:cubicBezTo>
                <a:cubicBezTo>
                  <a:pt x="1673" y="1358"/>
                  <a:pt x="1673" y="1358"/>
                  <a:pt x="1673" y="1358"/>
                </a:cubicBezTo>
                <a:cubicBezTo>
                  <a:pt x="1672" y="1356"/>
                  <a:pt x="1672" y="1356"/>
                  <a:pt x="1672" y="1356"/>
                </a:cubicBezTo>
                <a:cubicBezTo>
                  <a:pt x="1659" y="1359"/>
                  <a:pt x="1659" y="1359"/>
                  <a:pt x="1659" y="1359"/>
                </a:cubicBezTo>
                <a:cubicBezTo>
                  <a:pt x="1656" y="1354"/>
                  <a:pt x="1656" y="1354"/>
                  <a:pt x="1656" y="1354"/>
                </a:cubicBezTo>
                <a:cubicBezTo>
                  <a:pt x="1655" y="1354"/>
                  <a:pt x="1654" y="1354"/>
                  <a:pt x="1652" y="1354"/>
                </a:cubicBezTo>
                <a:cubicBezTo>
                  <a:pt x="1650" y="1354"/>
                  <a:pt x="1649" y="1354"/>
                  <a:pt x="1648" y="1354"/>
                </a:cubicBezTo>
                <a:cubicBezTo>
                  <a:pt x="1648" y="1356"/>
                  <a:pt x="1648" y="1356"/>
                  <a:pt x="1648" y="1356"/>
                </a:cubicBezTo>
                <a:cubicBezTo>
                  <a:pt x="1644" y="1356"/>
                  <a:pt x="1644" y="1356"/>
                  <a:pt x="1644" y="1356"/>
                </a:cubicBezTo>
                <a:cubicBezTo>
                  <a:pt x="1644" y="1357"/>
                  <a:pt x="1644" y="1357"/>
                  <a:pt x="1644" y="1357"/>
                </a:cubicBezTo>
                <a:cubicBezTo>
                  <a:pt x="1634" y="1357"/>
                  <a:pt x="1634" y="1357"/>
                  <a:pt x="1634" y="1357"/>
                </a:cubicBezTo>
                <a:cubicBezTo>
                  <a:pt x="1634" y="1358"/>
                  <a:pt x="1634" y="1358"/>
                  <a:pt x="1634" y="1358"/>
                </a:cubicBezTo>
                <a:cubicBezTo>
                  <a:pt x="1632" y="1359"/>
                  <a:pt x="1632" y="1359"/>
                  <a:pt x="1632" y="1359"/>
                </a:cubicBezTo>
                <a:cubicBezTo>
                  <a:pt x="1632" y="1360"/>
                  <a:pt x="1632" y="1360"/>
                  <a:pt x="1632" y="1360"/>
                </a:cubicBezTo>
                <a:cubicBezTo>
                  <a:pt x="1628" y="1361"/>
                  <a:pt x="1628" y="1361"/>
                  <a:pt x="1628" y="1361"/>
                </a:cubicBezTo>
                <a:cubicBezTo>
                  <a:pt x="1627" y="1362"/>
                  <a:pt x="1625" y="1362"/>
                  <a:pt x="1623" y="1362"/>
                </a:cubicBezTo>
                <a:cubicBezTo>
                  <a:pt x="1619" y="1362"/>
                  <a:pt x="1615" y="1360"/>
                  <a:pt x="1613" y="1359"/>
                </a:cubicBezTo>
                <a:cubicBezTo>
                  <a:pt x="1612" y="1359"/>
                  <a:pt x="1612" y="1359"/>
                  <a:pt x="1612" y="1359"/>
                </a:cubicBezTo>
                <a:cubicBezTo>
                  <a:pt x="1607" y="1358"/>
                  <a:pt x="1607" y="1358"/>
                  <a:pt x="1607" y="1358"/>
                </a:cubicBezTo>
                <a:cubicBezTo>
                  <a:pt x="1606" y="1359"/>
                  <a:pt x="1604" y="1359"/>
                  <a:pt x="1603" y="1359"/>
                </a:cubicBezTo>
                <a:cubicBezTo>
                  <a:pt x="1603" y="1359"/>
                  <a:pt x="1602" y="1359"/>
                  <a:pt x="1602" y="1359"/>
                </a:cubicBezTo>
                <a:cubicBezTo>
                  <a:pt x="1597" y="1358"/>
                  <a:pt x="1597" y="1358"/>
                  <a:pt x="1597" y="1358"/>
                </a:cubicBezTo>
                <a:cubicBezTo>
                  <a:pt x="1597" y="1358"/>
                  <a:pt x="1597" y="1358"/>
                  <a:pt x="1597" y="1358"/>
                </a:cubicBezTo>
                <a:cubicBezTo>
                  <a:pt x="1589" y="1358"/>
                  <a:pt x="1589" y="1358"/>
                  <a:pt x="1589" y="1358"/>
                </a:cubicBezTo>
                <a:cubicBezTo>
                  <a:pt x="1589" y="1358"/>
                  <a:pt x="1589" y="1358"/>
                  <a:pt x="1589" y="1358"/>
                </a:cubicBezTo>
                <a:cubicBezTo>
                  <a:pt x="1561" y="1361"/>
                  <a:pt x="1561" y="1361"/>
                  <a:pt x="1561" y="1361"/>
                </a:cubicBezTo>
                <a:cubicBezTo>
                  <a:pt x="1561" y="1358"/>
                  <a:pt x="1561" y="1358"/>
                  <a:pt x="1561" y="1358"/>
                </a:cubicBezTo>
                <a:cubicBezTo>
                  <a:pt x="1550" y="1362"/>
                  <a:pt x="1550" y="1362"/>
                  <a:pt x="1550" y="1362"/>
                </a:cubicBezTo>
                <a:cubicBezTo>
                  <a:pt x="1550" y="1358"/>
                  <a:pt x="1550" y="1358"/>
                  <a:pt x="1550" y="1358"/>
                </a:cubicBezTo>
                <a:cubicBezTo>
                  <a:pt x="1547" y="1358"/>
                  <a:pt x="1547" y="1358"/>
                  <a:pt x="1547" y="1358"/>
                </a:cubicBezTo>
                <a:cubicBezTo>
                  <a:pt x="1547" y="1357"/>
                  <a:pt x="1547" y="1357"/>
                  <a:pt x="1547" y="1357"/>
                </a:cubicBezTo>
                <a:cubicBezTo>
                  <a:pt x="1545" y="1357"/>
                  <a:pt x="1545" y="1357"/>
                  <a:pt x="1545" y="1357"/>
                </a:cubicBezTo>
                <a:cubicBezTo>
                  <a:pt x="1533" y="1357"/>
                  <a:pt x="1528" y="1358"/>
                  <a:pt x="1520" y="1361"/>
                </a:cubicBezTo>
                <a:cubicBezTo>
                  <a:pt x="1515" y="1363"/>
                  <a:pt x="1515" y="1363"/>
                  <a:pt x="1515" y="1363"/>
                </a:cubicBezTo>
                <a:cubicBezTo>
                  <a:pt x="1513" y="1359"/>
                  <a:pt x="1513" y="1359"/>
                  <a:pt x="1513" y="1359"/>
                </a:cubicBezTo>
                <a:cubicBezTo>
                  <a:pt x="1512" y="1359"/>
                  <a:pt x="1512" y="1359"/>
                  <a:pt x="1512" y="1359"/>
                </a:cubicBezTo>
                <a:cubicBezTo>
                  <a:pt x="1511" y="1359"/>
                  <a:pt x="1510" y="1359"/>
                  <a:pt x="1509" y="1359"/>
                </a:cubicBezTo>
                <a:cubicBezTo>
                  <a:pt x="1508" y="1360"/>
                  <a:pt x="1506" y="1360"/>
                  <a:pt x="1505" y="1360"/>
                </a:cubicBezTo>
                <a:cubicBezTo>
                  <a:pt x="1499" y="1360"/>
                  <a:pt x="1496" y="1358"/>
                  <a:pt x="1493" y="1355"/>
                </a:cubicBezTo>
                <a:cubicBezTo>
                  <a:pt x="1491" y="1355"/>
                  <a:pt x="1491" y="1355"/>
                  <a:pt x="1491" y="1355"/>
                </a:cubicBezTo>
                <a:cubicBezTo>
                  <a:pt x="1491" y="1356"/>
                  <a:pt x="1491" y="1356"/>
                  <a:pt x="1491" y="1356"/>
                </a:cubicBezTo>
                <a:cubicBezTo>
                  <a:pt x="1481" y="1356"/>
                  <a:pt x="1481" y="1356"/>
                  <a:pt x="1481" y="1356"/>
                </a:cubicBezTo>
                <a:cubicBezTo>
                  <a:pt x="1481" y="1357"/>
                  <a:pt x="1481" y="1357"/>
                  <a:pt x="1481" y="1357"/>
                </a:cubicBezTo>
                <a:cubicBezTo>
                  <a:pt x="1476" y="1357"/>
                  <a:pt x="1476" y="1357"/>
                  <a:pt x="1476" y="1357"/>
                </a:cubicBezTo>
                <a:cubicBezTo>
                  <a:pt x="1476" y="1359"/>
                  <a:pt x="1476" y="1359"/>
                  <a:pt x="1476" y="1359"/>
                </a:cubicBezTo>
                <a:cubicBezTo>
                  <a:pt x="1469" y="1358"/>
                  <a:pt x="1469" y="1358"/>
                  <a:pt x="1469" y="1358"/>
                </a:cubicBezTo>
                <a:cubicBezTo>
                  <a:pt x="1469" y="1358"/>
                  <a:pt x="1469" y="1358"/>
                  <a:pt x="1469" y="1358"/>
                </a:cubicBezTo>
                <a:cubicBezTo>
                  <a:pt x="1455" y="1358"/>
                  <a:pt x="1455" y="1358"/>
                  <a:pt x="1455" y="1358"/>
                </a:cubicBezTo>
                <a:cubicBezTo>
                  <a:pt x="1451" y="1359"/>
                  <a:pt x="1451" y="1359"/>
                  <a:pt x="1451" y="1359"/>
                </a:cubicBezTo>
                <a:cubicBezTo>
                  <a:pt x="1447" y="1360"/>
                  <a:pt x="1442" y="1359"/>
                  <a:pt x="1439" y="1358"/>
                </a:cubicBezTo>
                <a:cubicBezTo>
                  <a:pt x="1438" y="1358"/>
                  <a:pt x="1438" y="1358"/>
                  <a:pt x="1437" y="1358"/>
                </a:cubicBezTo>
                <a:cubicBezTo>
                  <a:pt x="1424" y="1360"/>
                  <a:pt x="1424" y="1360"/>
                  <a:pt x="1424" y="1360"/>
                </a:cubicBezTo>
                <a:cubicBezTo>
                  <a:pt x="1424" y="1358"/>
                  <a:pt x="1424" y="1358"/>
                  <a:pt x="1424" y="1358"/>
                </a:cubicBezTo>
                <a:cubicBezTo>
                  <a:pt x="1420" y="1358"/>
                  <a:pt x="1420" y="1358"/>
                  <a:pt x="1420" y="1358"/>
                </a:cubicBezTo>
                <a:cubicBezTo>
                  <a:pt x="1420" y="1357"/>
                  <a:pt x="1420" y="1357"/>
                  <a:pt x="1420" y="1357"/>
                </a:cubicBezTo>
                <a:cubicBezTo>
                  <a:pt x="1416" y="1357"/>
                  <a:pt x="1416" y="1357"/>
                  <a:pt x="1416" y="1357"/>
                </a:cubicBezTo>
                <a:cubicBezTo>
                  <a:pt x="1416" y="1357"/>
                  <a:pt x="1416" y="1357"/>
                  <a:pt x="1416" y="1357"/>
                </a:cubicBezTo>
                <a:cubicBezTo>
                  <a:pt x="1404" y="1356"/>
                  <a:pt x="1404" y="1356"/>
                  <a:pt x="1404" y="1356"/>
                </a:cubicBezTo>
                <a:cubicBezTo>
                  <a:pt x="1383" y="1359"/>
                  <a:pt x="1383" y="1359"/>
                  <a:pt x="1383" y="1359"/>
                </a:cubicBezTo>
                <a:cubicBezTo>
                  <a:pt x="1378" y="1360"/>
                  <a:pt x="1378" y="1360"/>
                  <a:pt x="1378" y="1360"/>
                </a:cubicBezTo>
                <a:cubicBezTo>
                  <a:pt x="1378" y="1357"/>
                  <a:pt x="1378" y="1357"/>
                  <a:pt x="1378" y="1357"/>
                </a:cubicBezTo>
                <a:cubicBezTo>
                  <a:pt x="1376" y="1357"/>
                  <a:pt x="1374" y="1357"/>
                  <a:pt x="1372" y="1357"/>
                </a:cubicBezTo>
                <a:cubicBezTo>
                  <a:pt x="1371" y="1357"/>
                  <a:pt x="1370" y="1357"/>
                  <a:pt x="1369" y="1357"/>
                </a:cubicBezTo>
                <a:cubicBezTo>
                  <a:pt x="1368" y="1357"/>
                  <a:pt x="1367" y="1357"/>
                  <a:pt x="1367" y="1357"/>
                </a:cubicBezTo>
                <a:cubicBezTo>
                  <a:pt x="1366" y="1358"/>
                  <a:pt x="1366" y="1358"/>
                  <a:pt x="1366" y="1358"/>
                </a:cubicBezTo>
                <a:cubicBezTo>
                  <a:pt x="1360" y="1358"/>
                  <a:pt x="1360" y="1358"/>
                  <a:pt x="1360" y="1358"/>
                </a:cubicBezTo>
                <a:cubicBezTo>
                  <a:pt x="1358" y="1355"/>
                  <a:pt x="1358" y="1355"/>
                  <a:pt x="1358" y="1355"/>
                </a:cubicBezTo>
                <a:cubicBezTo>
                  <a:pt x="1355" y="1356"/>
                  <a:pt x="1355" y="1356"/>
                  <a:pt x="1355" y="1356"/>
                </a:cubicBezTo>
                <a:cubicBezTo>
                  <a:pt x="1353" y="1356"/>
                  <a:pt x="1352" y="1356"/>
                  <a:pt x="1350" y="1355"/>
                </a:cubicBezTo>
                <a:cubicBezTo>
                  <a:pt x="1330" y="1359"/>
                  <a:pt x="1330" y="1359"/>
                  <a:pt x="1330" y="1359"/>
                </a:cubicBezTo>
                <a:cubicBezTo>
                  <a:pt x="1330" y="1364"/>
                  <a:pt x="1330" y="1364"/>
                  <a:pt x="1330" y="1364"/>
                </a:cubicBezTo>
                <a:cubicBezTo>
                  <a:pt x="1316" y="1359"/>
                  <a:pt x="1316" y="1359"/>
                  <a:pt x="1316" y="1359"/>
                </a:cubicBezTo>
                <a:cubicBezTo>
                  <a:pt x="1299" y="1359"/>
                  <a:pt x="1299" y="1359"/>
                  <a:pt x="1299" y="1359"/>
                </a:cubicBezTo>
                <a:cubicBezTo>
                  <a:pt x="1296" y="1359"/>
                  <a:pt x="1294" y="1359"/>
                  <a:pt x="1290" y="1359"/>
                </a:cubicBezTo>
                <a:cubicBezTo>
                  <a:pt x="1288" y="1359"/>
                  <a:pt x="1287" y="1359"/>
                  <a:pt x="1285" y="1359"/>
                </a:cubicBezTo>
                <a:cubicBezTo>
                  <a:pt x="1283" y="1359"/>
                  <a:pt x="1280" y="1359"/>
                  <a:pt x="1278" y="1359"/>
                </a:cubicBezTo>
                <a:cubicBezTo>
                  <a:pt x="1278" y="1362"/>
                  <a:pt x="1278" y="1362"/>
                  <a:pt x="1278" y="1362"/>
                </a:cubicBezTo>
                <a:cubicBezTo>
                  <a:pt x="1271" y="1360"/>
                  <a:pt x="1271" y="1360"/>
                  <a:pt x="1271" y="1360"/>
                </a:cubicBezTo>
                <a:cubicBezTo>
                  <a:pt x="1270" y="1360"/>
                  <a:pt x="1269" y="1360"/>
                  <a:pt x="1268" y="1360"/>
                </a:cubicBezTo>
                <a:cubicBezTo>
                  <a:pt x="1267" y="1359"/>
                  <a:pt x="1267" y="1359"/>
                  <a:pt x="1266" y="1359"/>
                </a:cubicBezTo>
                <a:cubicBezTo>
                  <a:pt x="1264" y="1361"/>
                  <a:pt x="1263" y="1361"/>
                  <a:pt x="1262" y="1361"/>
                </a:cubicBezTo>
                <a:cubicBezTo>
                  <a:pt x="1261" y="1361"/>
                  <a:pt x="1260" y="1361"/>
                  <a:pt x="1259" y="1360"/>
                </a:cubicBezTo>
                <a:cubicBezTo>
                  <a:pt x="1257" y="1359"/>
                  <a:pt x="1257" y="1359"/>
                  <a:pt x="1257" y="1359"/>
                </a:cubicBezTo>
                <a:cubicBezTo>
                  <a:pt x="1256" y="1358"/>
                  <a:pt x="1256" y="1358"/>
                  <a:pt x="1256" y="1358"/>
                </a:cubicBezTo>
                <a:cubicBezTo>
                  <a:pt x="1251" y="1358"/>
                  <a:pt x="1251" y="1358"/>
                  <a:pt x="1251" y="1358"/>
                </a:cubicBezTo>
                <a:cubicBezTo>
                  <a:pt x="1251" y="1357"/>
                  <a:pt x="1251" y="1357"/>
                  <a:pt x="1251" y="1357"/>
                </a:cubicBezTo>
                <a:cubicBezTo>
                  <a:pt x="1246" y="1357"/>
                  <a:pt x="1246" y="1357"/>
                  <a:pt x="1246" y="1357"/>
                </a:cubicBezTo>
                <a:cubicBezTo>
                  <a:pt x="1246" y="1358"/>
                  <a:pt x="1246" y="1358"/>
                  <a:pt x="1246" y="1358"/>
                </a:cubicBezTo>
                <a:cubicBezTo>
                  <a:pt x="1240" y="1358"/>
                  <a:pt x="1240" y="1358"/>
                  <a:pt x="1240" y="1358"/>
                </a:cubicBezTo>
                <a:cubicBezTo>
                  <a:pt x="1240" y="1359"/>
                  <a:pt x="1240" y="1359"/>
                  <a:pt x="1240" y="1359"/>
                </a:cubicBezTo>
                <a:cubicBezTo>
                  <a:pt x="1234" y="1359"/>
                  <a:pt x="1234" y="1359"/>
                  <a:pt x="1234" y="1359"/>
                </a:cubicBezTo>
                <a:cubicBezTo>
                  <a:pt x="1229" y="1360"/>
                  <a:pt x="1229" y="1360"/>
                  <a:pt x="1229" y="1360"/>
                </a:cubicBezTo>
                <a:cubicBezTo>
                  <a:pt x="1229" y="1360"/>
                  <a:pt x="1229" y="1360"/>
                  <a:pt x="1229" y="1360"/>
                </a:cubicBezTo>
                <a:cubicBezTo>
                  <a:pt x="1229" y="1361"/>
                  <a:pt x="1229" y="1361"/>
                  <a:pt x="1229" y="1361"/>
                </a:cubicBezTo>
                <a:cubicBezTo>
                  <a:pt x="1229" y="1361"/>
                  <a:pt x="1229" y="1361"/>
                  <a:pt x="1229" y="1361"/>
                </a:cubicBezTo>
                <a:cubicBezTo>
                  <a:pt x="1227" y="1361"/>
                  <a:pt x="1226" y="1361"/>
                  <a:pt x="1225" y="1361"/>
                </a:cubicBezTo>
                <a:cubicBezTo>
                  <a:pt x="1224" y="1361"/>
                  <a:pt x="1224" y="1361"/>
                  <a:pt x="1224" y="1361"/>
                </a:cubicBezTo>
                <a:cubicBezTo>
                  <a:pt x="1224" y="1362"/>
                  <a:pt x="1224" y="1362"/>
                  <a:pt x="1224" y="1362"/>
                </a:cubicBezTo>
                <a:cubicBezTo>
                  <a:pt x="1211" y="1362"/>
                  <a:pt x="1211" y="1362"/>
                  <a:pt x="1211" y="1362"/>
                </a:cubicBezTo>
                <a:cubicBezTo>
                  <a:pt x="1211" y="1361"/>
                  <a:pt x="1211" y="1361"/>
                  <a:pt x="1211" y="1361"/>
                </a:cubicBezTo>
                <a:cubicBezTo>
                  <a:pt x="1207" y="1361"/>
                  <a:pt x="1207" y="1361"/>
                  <a:pt x="1207" y="1361"/>
                </a:cubicBezTo>
                <a:cubicBezTo>
                  <a:pt x="1207" y="1359"/>
                  <a:pt x="1207" y="1359"/>
                  <a:pt x="1207" y="1359"/>
                </a:cubicBezTo>
                <a:cubicBezTo>
                  <a:pt x="1204" y="1359"/>
                  <a:pt x="1204" y="1359"/>
                  <a:pt x="1204" y="1359"/>
                </a:cubicBezTo>
                <a:cubicBezTo>
                  <a:pt x="1199" y="1360"/>
                  <a:pt x="1194" y="1360"/>
                  <a:pt x="1190" y="1359"/>
                </a:cubicBezTo>
                <a:cubicBezTo>
                  <a:pt x="1188" y="1358"/>
                  <a:pt x="1188" y="1358"/>
                  <a:pt x="1188" y="1358"/>
                </a:cubicBezTo>
                <a:cubicBezTo>
                  <a:pt x="1188" y="1357"/>
                  <a:pt x="1188" y="1357"/>
                  <a:pt x="1188" y="1357"/>
                </a:cubicBezTo>
                <a:cubicBezTo>
                  <a:pt x="1172" y="1357"/>
                  <a:pt x="1172" y="1357"/>
                  <a:pt x="1172" y="1357"/>
                </a:cubicBezTo>
                <a:cubicBezTo>
                  <a:pt x="1172" y="1357"/>
                  <a:pt x="1172" y="1357"/>
                  <a:pt x="1171" y="1357"/>
                </a:cubicBezTo>
                <a:cubicBezTo>
                  <a:pt x="1167" y="1359"/>
                  <a:pt x="1163" y="1360"/>
                  <a:pt x="1160" y="1359"/>
                </a:cubicBezTo>
                <a:cubicBezTo>
                  <a:pt x="1156" y="1358"/>
                  <a:pt x="1156" y="1358"/>
                  <a:pt x="1156" y="1358"/>
                </a:cubicBezTo>
                <a:cubicBezTo>
                  <a:pt x="1151" y="1358"/>
                  <a:pt x="1151" y="1358"/>
                  <a:pt x="1151" y="1358"/>
                </a:cubicBezTo>
                <a:cubicBezTo>
                  <a:pt x="1151" y="1357"/>
                  <a:pt x="1151" y="1357"/>
                  <a:pt x="1151" y="1357"/>
                </a:cubicBezTo>
                <a:cubicBezTo>
                  <a:pt x="1140" y="1357"/>
                  <a:pt x="1140" y="1357"/>
                  <a:pt x="1140" y="1357"/>
                </a:cubicBezTo>
                <a:cubicBezTo>
                  <a:pt x="1140" y="1358"/>
                  <a:pt x="1140" y="1358"/>
                  <a:pt x="1140" y="1358"/>
                </a:cubicBezTo>
                <a:cubicBezTo>
                  <a:pt x="1127" y="1358"/>
                  <a:pt x="1127" y="1358"/>
                  <a:pt x="1127" y="1358"/>
                </a:cubicBezTo>
                <a:cubicBezTo>
                  <a:pt x="1127" y="1357"/>
                  <a:pt x="1127" y="1357"/>
                  <a:pt x="1127" y="1357"/>
                </a:cubicBezTo>
                <a:cubicBezTo>
                  <a:pt x="1124" y="1357"/>
                  <a:pt x="1124" y="1357"/>
                  <a:pt x="1124" y="1357"/>
                </a:cubicBezTo>
                <a:cubicBezTo>
                  <a:pt x="1124" y="1357"/>
                  <a:pt x="1124" y="1357"/>
                  <a:pt x="1124" y="1357"/>
                </a:cubicBezTo>
                <a:cubicBezTo>
                  <a:pt x="1114" y="1357"/>
                  <a:pt x="1114" y="1357"/>
                  <a:pt x="1114" y="1357"/>
                </a:cubicBezTo>
                <a:cubicBezTo>
                  <a:pt x="1114" y="1358"/>
                  <a:pt x="1114" y="1358"/>
                  <a:pt x="1114" y="1358"/>
                </a:cubicBezTo>
                <a:cubicBezTo>
                  <a:pt x="1103" y="1358"/>
                  <a:pt x="1103" y="1358"/>
                  <a:pt x="1103" y="1358"/>
                </a:cubicBezTo>
                <a:cubicBezTo>
                  <a:pt x="1103" y="1359"/>
                  <a:pt x="1103" y="1359"/>
                  <a:pt x="1103" y="1359"/>
                </a:cubicBezTo>
                <a:cubicBezTo>
                  <a:pt x="1083" y="1361"/>
                  <a:pt x="1083" y="1361"/>
                  <a:pt x="1083" y="1361"/>
                </a:cubicBezTo>
                <a:cubicBezTo>
                  <a:pt x="1081" y="1357"/>
                  <a:pt x="1081" y="1357"/>
                  <a:pt x="1081" y="1357"/>
                </a:cubicBezTo>
                <a:cubicBezTo>
                  <a:pt x="1080" y="1356"/>
                  <a:pt x="1078" y="1356"/>
                  <a:pt x="1074" y="1356"/>
                </a:cubicBezTo>
                <a:cubicBezTo>
                  <a:pt x="1074" y="1356"/>
                  <a:pt x="1073" y="1356"/>
                  <a:pt x="1072" y="1356"/>
                </a:cubicBezTo>
                <a:cubicBezTo>
                  <a:pt x="1072" y="1358"/>
                  <a:pt x="1072" y="1358"/>
                  <a:pt x="1072" y="1358"/>
                </a:cubicBezTo>
                <a:cubicBezTo>
                  <a:pt x="1059" y="1358"/>
                  <a:pt x="1059" y="1358"/>
                  <a:pt x="1059" y="1358"/>
                </a:cubicBezTo>
                <a:cubicBezTo>
                  <a:pt x="1059" y="1357"/>
                  <a:pt x="1059" y="1357"/>
                  <a:pt x="1059" y="1357"/>
                </a:cubicBezTo>
                <a:cubicBezTo>
                  <a:pt x="1055" y="1357"/>
                  <a:pt x="1055" y="1357"/>
                  <a:pt x="1055" y="1357"/>
                </a:cubicBezTo>
                <a:cubicBezTo>
                  <a:pt x="1032" y="1360"/>
                  <a:pt x="1032" y="1360"/>
                  <a:pt x="1032" y="1360"/>
                </a:cubicBezTo>
                <a:cubicBezTo>
                  <a:pt x="1032" y="1358"/>
                  <a:pt x="1032" y="1358"/>
                  <a:pt x="1032" y="1358"/>
                </a:cubicBezTo>
                <a:cubicBezTo>
                  <a:pt x="1030" y="1358"/>
                  <a:pt x="1030" y="1358"/>
                  <a:pt x="1030" y="1358"/>
                </a:cubicBezTo>
                <a:cubicBezTo>
                  <a:pt x="1024" y="1359"/>
                  <a:pt x="1024" y="1359"/>
                  <a:pt x="1024" y="1359"/>
                </a:cubicBezTo>
                <a:cubicBezTo>
                  <a:pt x="1024" y="1358"/>
                  <a:pt x="1024" y="1358"/>
                  <a:pt x="1024" y="1358"/>
                </a:cubicBezTo>
                <a:cubicBezTo>
                  <a:pt x="1019" y="1359"/>
                  <a:pt x="1019" y="1359"/>
                  <a:pt x="1019" y="1359"/>
                </a:cubicBezTo>
                <a:cubicBezTo>
                  <a:pt x="1019" y="1363"/>
                  <a:pt x="1019" y="1363"/>
                  <a:pt x="1019" y="1363"/>
                </a:cubicBezTo>
                <a:cubicBezTo>
                  <a:pt x="1012" y="1361"/>
                  <a:pt x="1012" y="1361"/>
                  <a:pt x="1012" y="1361"/>
                </a:cubicBezTo>
                <a:cubicBezTo>
                  <a:pt x="987" y="1360"/>
                  <a:pt x="987" y="1360"/>
                  <a:pt x="987" y="1360"/>
                </a:cubicBezTo>
                <a:cubicBezTo>
                  <a:pt x="984" y="1361"/>
                  <a:pt x="984" y="1361"/>
                  <a:pt x="984" y="1361"/>
                </a:cubicBezTo>
                <a:cubicBezTo>
                  <a:pt x="981" y="1363"/>
                  <a:pt x="981" y="1363"/>
                  <a:pt x="981" y="1363"/>
                </a:cubicBezTo>
                <a:cubicBezTo>
                  <a:pt x="981" y="1363"/>
                  <a:pt x="981" y="1363"/>
                  <a:pt x="981" y="1363"/>
                </a:cubicBezTo>
                <a:cubicBezTo>
                  <a:pt x="981" y="1363"/>
                  <a:pt x="981" y="1363"/>
                  <a:pt x="981" y="1363"/>
                </a:cubicBezTo>
                <a:cubicBezTo>
                  <a:pt x="977" y="1364"/>
                  <a:pt x="977" y="1364"/>
                  <a:pt x="977" y="1364"/>
                </a:cubicBezTo>
                <a:cubicBezTo>
                  <a:pt x="977" y="1362"/>
                  <a:pt x="977" y="1362"/>
                  <a:pt x="977" y="1362"/>
                </a:cubicBezTo>
                <a:cubicBezTo>
                  <a:pt x="977" y="1362"/>
                  <a:pt x="977" y="1362"/>
                  <a:pt x="977" y="1362"/>
                </a:cubicBezTo>
                <a:cubicBezTo>
                  <a:pt x="970" y="1361"/>
                  <a:pt x="970" y="1361"/>
                  <a:pt x="970" y="1361"/>
                </a:cubicBezTo>
                <a:cubicBezTo>
                  <a:pt x="970" y="1362"/>
                  <a:pt x="970" y="1362"/>
                  <a:pt x="970" y="1362"/>
                </a:cubicBezTo>
                <a:cubicBezTo>
                  <a:pt x="957" y="1362"/>
                  <a:pt x="957" y="1362"/>
                  <a:pt x="957" y="1362"/>
                </a:cubicBezTo>
                <a:cubicBezTo>
                  <a:pt x="957" y="1361"/>
                  <a:pt x="957" y="1361"/>
                  <a:pt x="957" y="1361"/>
                </a:cubicBezTo>
                <a:cubicBezTo>
                  <a:pt x="956" y="1360"/>
                  <a:pt x="956" y="1360"/>
                  <a:pt x="956" y="1360"/>
                </a:cubicBezTo>
                <a:cubicBezTo>
                  <a:pt x="955" y="1360"/>
                  <a:pt x="955" y="1360"/>
                  <a:pt x="954" y="1359"/>
                </a:cubicBezTo>
                <a:cubicBezTo>
                  <a:pt x="953" y="1359"/>
                  <a:pt x="953" y="1359"/>
                  <a:pt x="953" y="1359"/>
                </a:cubicBezTo>
                <a:cubicBezTo>
                  <a:pt x="953" y="1363"/>
                  <a:pt x="953" y="1363"/>
                  <a:pt x="953" y="1363"/>
                </a:cubicBezTo>
                <a:cubicBezTo>
                  <a:pt x="947" y="1361"/>
                  <a:pt x="947" y="1361"/>
                  <a:pt x="947" y="1361"/>
                </a:cubicBezTo>
                <a:cubicBezTo>
                  <a:pt x="947" y="1362"/>
                  <a:pt x="947" y="1362"/>
                  <a:pt x="947" y="1362"/>
                </a:cubicBezTo>
                <a:cubicBezTo>
                  <a:pt x="941" y="1362"/>
                  <a:pt x="941" y="1362"/>
                  <a:pt x="941" y="1362"/>
                </a:cubicBezTo>
                <a:cubicBezTo>
                  <a:pt x="941" y="1363"/>
                  <a:pt x="941" y="1363"/>
                  <a:pt x="941" y="1363"/>
                </a:cubicBezTo>
                <a:cubicBezTo>
                  <a:pt x="937" y="1362"/>
                  <a:pt x="937" y="1362"/>
                  <a:pt x="937" y="1362"/>
                </a:cubicBezTo>
                <a:cubicBezTo>
                  <a:pt x="934" y="1362"/>
                  <a:pt x="934" y="1362"/>
                  <a:pt x="934" y="1362"/>
                </a:cubicBezTo>
                <a:cubicBezTo>
                  <a:pt x="934" y="1361"/>
                  <a:pt x="934" y="1361"/>
                  <a:pt x="934" y="1361"/>
                </a:cubicBezTo>
                <a:cubicBezTo>
                  <a:pt x="926" y="1360"/>
                  <a:pt x="926" y="1360"/>
                  <a:pt x="926" y="1360"/>
                </a:cubicBezTo>
                <a:cubicBezTo>
                  <a:pt x="926" y="1358"/>
                  <a:pt x="926" y="1358"/>
                  <a:pt x="926" y="1358"/>
                </a:cubicBezTo>
                <a:cubicBezTo>
                  <a:pt x="925" y="1358"/>
                  <a:pt x="924" y="1358"/>
                  <a:pt x="923" y="1358"/>
                </a:cubicBezTo>
                <a:cubicBezTo>
                  <a:pt x="921" y="1358"/>
                  <a:pt x="918" y="1359"/>
                  <a:pt x="915" y="1359"/>
                </a:cubicBezTo>
                <a:cubicBezTo>
                  <a:pt x="912" y="1359"/>
                  <a:pt x="910" y="1359"/>
                  <a:pt x="907" y="1358"/>
                </a:cubicBezTo>
                <a:cubicBezTo>
                  <a:pt x="905" y="1357"/>
                  <a:pt x="905" y="1357"/>
                  <a:pt x="905" y="1357"/>
                </a:cubicBezTo>
                <a:cubicBezTo>
                  <a:pt x="903" y="1357"/>
                  <a:pt x="903" y="1357"/>
                  <a:pt x="903" y="1357"/>
                </a:cubicBezTo>
                <a:cubicBezTo>
                  <a:pt x="902" y="1358"/>
                  <a:pt x="902" y="1358"/>
                  <a:pt x="902" y="1358"/>
                </a:cubicBezTo>
                <a:cubicBezTo>
                  <a:pt x="899" y="1358"/>
                  <a:pt x="899" y="1358"/>
                  <a:pt x="899" y="1358"/>
                </a:cubicBezTo>
                <a:cubicBezTo>
                  <a:pt x="898" y="1358"/>
                  <a:pt x="898" y="1358"/>
                  <a:pt x="897" y="1358"/>
                </a:cubicBezTo>
                <a:cubicBezTo>
                  <a:pt x="893" y="1357"/>
                  <a:pt x="893" y="1357"/>
                  <a:pt x="893" y="1357"/>
                </a:cubicBezTo>
                <a:cubicBezTo>
                  <a:pt x="881" y="1358"/>
                  <a:pt x="881" y="1358"/>
                  <a:pt x="881" y="1358"/>
                </a:cubicBezTo>
                <a:cubicBezTo>
                  <a:pt x="881" y="1359"/>
                  <a:pt x="881" y="1359"/>
                  <a:pt x="881" y="1359"/>
                </a:cubicBezTo>
                <a:cubicBezTo>
                  <a:pt x="879" y="1359"/>
                  <a:pt x="879" y="1359"/>
                  <a:pt x="879" y="1359"/>
                </a:cubicBezTo>
                <a:cubicBezTo>
                  <a:pt x="879" y="1363"/>
                  <a:pt x="879" y="1363"/>
                  <a:pt x="879" y="1363"/>
                </a:cubicBezTo>
                <a:cubicBezTo>
                  <a:pt x="873" y="1361"/>
                  <a:pt x="873" y="1361"/>
                  <a:pt x="873" y="1361"/>
                </a:cubicBezTo>
                <a:cubicBezTo>
                  <a:pt x="873" y="1362"/>
                  <a:pt x="873" y="1362"/>
                  <a:pt x="873" y="1362"/>
                </a:cubicBezTo>
                <a:cubicBezTo>
                  <a:pt x="870" y="1362"/>
                  <a:pt x="870" y="1362"/>
                  <a:pt x="870" y="1362"/>
                </a:cubicBezTo>
                <a:cubicBezTo>
                  <a:pt x="869" y="1365"/>
                  <a:pt x="865" y="1366"/>
                  <a:pt x="864" y="1366"/>
                </a:cubicBezTo>
                <a:cubicBezTo>
                  <a:pt x="858" y="1368"/>
                  <a:pt x="858" y="1368"/>
                  <a:pt x="858" y="1368"/>
                </a:cubicBezTo>
                <a:cubicBezTo>
                  <a:pt x="856" y="1362"/>
                  <a:pt x="856" y="1362"/>
                  <a:pt x="856" y="1362"/>
                </a:cubicBezTo>
                <a:cubicBezTo>
                  <a:pt x="854" y="1361"/>
                  <a:pt x="853" y="1360"/>
                  <a:pt x="851" y="1360"/>
                </a:cubicBezTo>
                <a:cubicBezTo>
                  <a:pt x="850" y="1359"/>
                  <a:pt x="849" y="1359"/>
                  <a:pt x="848" y="1358"/>
                </a:cubicBezTo>
                <a:cubicBezTo>
                  <a:pt x="844" y="1360"/>
                  <a:pt x="844" y="1360"/>
                  <a:pt x="844" y="1360"/>
                </a:cubicBezTo>
                <a:cubicBezTo>
                  <a:pt x="842" y="1359"/>
                  <a:pt x="842" y="1359"/>
                  <a:pt x="842" y="1359"/>
                </a:cubicBezTo>
                <a:cubicBezTo>
                  <a:pt x="841" y="1358"/>
                  <a:pt x="839" y="1357"/>
                  <a:pt x="836" y="1357"/>
                </a:cubicBezTo>
                <a:cubicBezTo>
                  <a:pt x="836" y="1360"/>
                  <a:pt x="836" y="1360"/>
                  <a:pt x="836" y="1360"/>
                </a:cubicBezTo>
                <a:cubicBezTo>
                  <a:pt x="830" y="1358"/>
                  <a:pt x="830" y="1358"/>
                  <a:pt x="830" y="1358"/>
                </a:cubicBezTo>
                <a:cubicBezTo>
                  <a:pt x="830" y="1358"/>
                  <a:pt x="830" y="1358"/>
                  <a:pt x="830" y="1358"/>
                </a:cubicBezTo>
                <a:cubicBezTo>
                  <a:pt x="826" y="1359"/>
                  <a:pt x="826" y="1359"/>
                  <a:pt x="826" y="1359"/>
                </a:cubicBezTo>
                <a:cubicBezTo>
                  <a:pt x="826" y="1361"/>
                  <a:pt x="826" y="1361"/>
                  <a:pt x="826" y="1361"/>
                </a:cubicBezTo>
                <a:cubicBezTo>
                  <a:pt x="820" y="1362"/>
                  <a:pt x="820" y="1362"/>
                  <a:pt x="820" y="1362"/>
                </a:cubicBezTo>
                <a:cubicBezTo>
                  <a:pt x="819" y="1362"/>
                  <a:pt x="818" y="1362"/>
                  <a:pt x="818" y="1361"/>
                </a:cubicBezTo>
                <a:cubicBezTo>
                  <a:pt x="817" y="1364"/>
                  <a:pt x="817" y="1364"/>
                  <a:pt x="817" y="1364"/>
                </a:cubicBezTo>
                <a:cubicBezTo>
                  <a:pt x="800" y="1361"/>
                  <a:pt x="800" y="1361"/>
                  <a:pt x="800" y="1361"/>
                </a:cubicBezTo>
                <a:cubicBezTo>
                  <a:pt x="800" y="1361"/>
                  <a:pt x="800" y="1361"/>
                  <a:pt x="800" y="1361"/>
                </a:cubicBezTo>
                <a:cubicBezTo>
                  <a:pt x="799" y="1361"/>
                  <a:pt x="799" y="1361"/>
                  <a:pt x="799" y="1361"/>
                </a:cubicBezTo>
                <a:cubicBezTo>
                  <a:pt x="799" y="1362"/>
                  <a:pt x="799" y="1362"/>
                  <a:pt x="799" y="1362"/>
                </a:cubicBezTo>
                <a:cubicBezTo>
                  <a:pt x="793" y="1362"/>
                  <a:pt x="793" y="1362"/>
                  <a:pt x="793" y="1362"/>
                </a:cubicBezTo>
                <a:cubicBezTo>
                  <a:pt x="792" y="1362"/>
                  <a:pt x="791" y="1363"/>
                  <a:pt x="791" y="1364"/>
                </a:cubicBezTo>
                <a:lnTo>
                  <a:pt x="782" y="1369"/>
                </a:ln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5146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466975-C014-42E5-BFA6-B8D5FDD3B81F}" type="datetimeFigureOut">
              <a:rPr lang="en-US"/>
              <a:t>3/21/2017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693B167E-EA96-4147-81DE-549160052C22}" type="slidenum">
              <a:rPr/>
              <a:t>‹#›</a:t>
            </a:fld>
            <a:endParaRPr/>
          </a:p>
        </p:txBody>
      </p:sp>
      <p:sp>
        <p:nvSpPr>
          <p:cNvPr id="3" name="Content Placeholder 2"/>
          <p:cNvSpPr>
            <a:spLocks noGrp="1"/>
          </p:cNvSpPr>
          <p:nvPr>
            <p:ph idx="1"/>
          </p:nvPr>
        </p:nvSpPr>
        <p:spPr>
          <a:xfrm>
            <a:off x="4675568" y="2087880"/>
            <a:ext cx="5791200" cy="38862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9" name="Freeform 15"/>
          <p:cNvSpPr>
            <a:spLocks/>
          </p:cNvSpPr>
          <p:nvPr/>
        </p:nvSpPr>
        <p:spPr bwMode="auto">
          <a:xfrm>
            <a:off x="1522413" y="1905000"/>
            <a:ext cx="6153912" cy="4251960"/>
          </a:xfrm>
          <a:custGeom>
            <a:avLst/>
            <a:gdLst>
              <a:gd name="T0" fmla="*/ 696 w 1967"/>
              <a:gd name="T1" fmla="*/ 1361 h 1369"/>
              <a:gd name="T2" fmla="*/ 618 w 1967"/>
              <a:gd name="T3" fmla="*/ 1360 h 1369"/>
              <a:gd name="T4" fmla="*/ 517 w 1967"/>
              <a:gd name="T5" fmla="*/ 1359 h 1369"/>
              <a:gd name="T6" fmla="*/ 443 w 1967"/>
              <a:gd name="T7" fmla="*/ 1361 h 1369"/>
              <a:gd name="T8" fmla="*/ 361 w 1967"/>
              <a:gd name="T9" fmla="*/ 1358 h 1369"/>
              <a:gd name="T10" fmla="*/ 260 w 1967"/>
              <a:gd name="T11" fmla="*/ 1359 h 1369"/>
              <a:gd name="T12" fmla="*/ 166 w 1967"/>
              <a:gd name="T13" fmla="*/ 1359 h 1369"/>
              <a:gd name="T14" fmla="*/ 104 w 1967"/>
              <a:gd name="T15" fmla="*/ 1356 h 1369"/>
              <a:gd name="T16" fmla="*/ 7 w 1967"/>
              <a:gd name="T17" fmla="*/ 1327 h 1369"/>
              <a:gd name="T18" fmla="*/ 7 w 1967"/>
              <a:gd name="T19" fmla="*/ 1226 h 1369"/>
              <a:gd name="T20" fmla="*/ 9 w 1967"/>
              <a:gd name="T21" fmla="*/ 1139 h 1369"/>
              <a:gd name="T22" fmla="*/ 4 w 1967"/>
              <a:gd name="T23" fmla="*/ 1042 h 1369"/>
              <a:gd name="T24" fmla="*/ 9 w 1967"/>
              <a:gd name="T25" fmla="*/ 896 h 1369"/>
              <a:gd name="T26" fmla="*/ 7 w 1967"/>
              <a:gd name="T27" fmla="*/ 758 h 1369"/>
              <a:gd name="T28" fmla="*/ 9 w 1967"/>
              <a:gd name="T29" fmla="*/ 614 h 1369"/>
              <a:gd name="T30" fmla="*/ 5 w 1967"/>
              <a:gd name="T31" fmla="*/ 443 h 1369"/>
              <a:gd name="T32" fmla="*/ 9 w 1967"/>
              <a:gd name="T33" fmla="*/ 365 h 1369"/>
              <a:gd name="T34" fmla="*/ 5 w 1967"/>
              <a:gd name="T35" fmla="*/ 195 h 1369"/>
              <a:gd name="T36" fmla="*/ 6 w 1967"/>
              <a:gd name="T37" fmla="*/ 107 h 1369"/>
              <a:gd name="T38" fmla="*/ 8 w 1967"/>
              <a:gd name="T39" fmla="*/ 9 h 1369"/>
              <a:gd name="T40" fmla="*/ 120 w 1967"/>
              <a:gd name="T41" fmla="*/ 8 h 1369"/>
              <a:gd name="T42" fmla="*/ 192 w 1967"/>
              <a:gd name="T43" fmla="*/ 5 h 1369"/>
              <a:gd name="T44" fmla="*/ 279 w 1967"/>
              <a:gd name="T45" fmla="*/ 12 h 1369"/>
              <a:gd name="T46" fmla="*/ 374 w 1967"/>
              <a:gd name="T47" fmla="*/ 7 h 1369"/>
              <a:gd name="T48" fmla="*/ 447 w 1967"/>
              <a:gd name="T49" fmla="*/ 10 h 1369"/>
              <a:gd name="T50" fmla="*/ 552 w 1967"/>
              <a:gd name="T51" fmla="*/ 11 h 1369"/>
              <a:gd name="T52" fmla="*/ 630 w 1967"/>
              <a:gd name="T53" fmla="*/ 11 h 1369"/>
              <a:gd name="T54" fmla="*/ 706 w 1967"/>
              <a:gd name="T55" fmla="*/ 10 h 1369"/>
              <a:gd name="T56" fmla="*/ 799 w 1967"/>
              <a:gd name="T57" fmla="*/ 7 h 1369"/>
              <a:gd name="T58" fmla="*/ 879 w 1967"/>
              <a:gd name="T59" fmla="*/ 9 h 1369"/>
              <a:gd name="T60" fmla="*/ 956 w 1967"/>
              <a:gd name="T61" fmla="*/ 9 h 1369"/>
              <a:gd name="T62" fmla="*/ 1055 w 1967"/>
              <a:gd name="T63" fmla="*/ 12 h 1369"/>
              <a:gd name="T64" fmla="*/ 1188 w 1967"/>
              <a:gd name="T65" fmla="*/ 12 h 1369"/>
              <a:gd name="T66" fmla="*/ 1259 w 1967"/>
              <a:gd name="T67" fmla="*/ 9 h 1369"/>
              <a:gd name="T68" fmla="*/ 1378 w 1967"/>
              <a:gd name="T69" fmla="*/ 8 h 1369"/>
              <a:gd name="T70" fmla="*/ 1513 w 1967"/>
              <a:gd name="T71" fmla="*/ 10 h 1369"/>
              <a:gd name="T72" fmla="*/ 1634 w 1967"/>
              <a:gd name="T73" fmla="*/ 12 h 1369"/>
              <a:gd name="T74" fmla="*/ 1774 w 1967"/>
              <a:gd name="T75" fmla="*/ 11 h 1369"/>
              <a:gd name="T76" fmla="*/ 1869 w 1967"/>
              <a:gd name="T77" fmla="*/ 9 h 1369"/>
              <a:gd name="T78" fmla="*/ 1927 w 1967"/>
              <a:gd name="T79" fmla="*/ 6 h 1369"/>
              <a:gd name="T80" fmla="*/ 1963 w 1967"/>
              <a:gd name="T81" fmla="*/ 94 h 1369"/>
              <a:gd name="T82" fmla="*/ 1960 w 1967"/>
              <a:gd name="T83" fmla="*/ 185 h 1369"/>
              <a:gd name="T84" fmla="*/ 1959 w 1967"/>
              <a:gd name="T85" fmla="*/ 330 h 1369"/>
              <a:gd name="T86" fmla="*/ 1958 w 1967"/>
              <a:gd name="T87" fmla="*/ 428 h 1369"/>
              <a:gd name="T88" fmla="*/ 1958 w 1967"/>
              <a:gd name="T89" fmla="*/ 573 h 1369"/>
              <a:gd name="T90" fmla="*/ 1960 w 1967"/>
              <a:gd name="T91" fmla="*/ 721 h 1369"/>
              <a:gd name="T92" fmla="*/ 1957 w 1967"/>
              <a:gd name="T93" fmla="*/ 868 h 1369"/>
              <a:gd name="T94" fmla="*/ 1959 w 1967"/>
              <a:gd name="T95" fmla="*/ 1010 h 1369"/>
              <a:gd name="T96" fmla="*/ 1960 w 1967"/>
              <a:gd name="T97" fmla="*/ 1124 h 1369"/>
              <a:gd name="T98" fmla="*/ 1960 w 1967"/>
              <a:gd name="T99" fmla="*/ 1210 h 1369"/>
              <a:gd name="T100" fmla="*/ 1963 w 1967"/>
              <a:gd name="T101" fmla="*/ 1307 h 1369"/>
              <a:gd name="T102" fmla="*/ 1909 w 1967"/>
              <a:gd name="T103" fmla="*/ 1355 h 1369"/>
              <a:gd name="T104" fmla="*/ 1822 w 1967"/>
              <a:gd name="T105" fmla="*/ 1356 h 1369"/>
              <a:gd name="T106" fmla="*/ 1698 w 1967"/>
              <a:gd name="T107" fmla="*/ 1359 h 1369"/>
              <a:gd name="T108" fmla="*/ 1597 w 1967"/>
              <a:gd name="T109" fmla="*/ 1358 h 1369"/>
              <a:gd name="T110" fmla="*/ 1469 w 1967"/>
              <a:gd name="T111" fmla="*/ 1358 h 1369"/>
              <a:gd name="T112" fmla="*/ 1330 w 1967"/>
              <a:gd name="T113" fmla="*/ 1359 h 1369"/>
              <a:gd name="T114" fmla="*/ 1229 w 1967"/>
              <a:gd name="T115" fmla="*/ 1361 h 1369"/>
              <a:gd name="T116" fmla="*/ 1124 w 1967"/>
              <a:gd name="T117" fmla="*/ 1357 h 1369"/>
              <a:gd name="T118" fmla="*/ 981 w 1967"/>
              <a:gd name="T119" fmla="*/ 1363 h 1369"/>
              <a:gd name="T120" fmla="*/ 907 w 1967"/>
              <a:gd name="T121" fmla="*/ 1358 h 1369"/>
              <a:gd name="T122" fmla="*/ 830 w 1967"/>
              <a:gd name="T123" fmla="*/ 1358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67" h="1369">
                <a:moveTo>
                  <a:pt x="782" y="1369"/>
                </a:moveTo>
                <a:cubicBezTo>
                  <a:pt x="782" y="1360"/>
                  <a:pt x="782" y="1360"/>
                  <a:pt x="782" y="1360"/>
                </a:cubicBezTo>
                <a:cubicBezTo>
                  <a:pt x="777" y="1362"/>
                  <a:pt x="777" y="1362"/>
                  <a:pt x="777" y="1362"/>
                </a:cubicBezTo>
                <a:cubicBezTo>
                  <a:pt x="777" y="1361"/>
                  <a:pt x="777" y="1361"/>
                  <a:pt x="777" y="1361"/>
                </a:cubicBezTo>
                <a:cubicBezTo>
                  <a:pt x="774" y="1362"/>
                  <a:pt x="774" y="1362"/>
                  <a:pt x="774" y="1362"/>
                </a:cubicBezTo>
                <a:cubicBezTo>
                  <a:pt x="772" y="1359"/>
                  <a:pt x="772" y="1359"/>
                  <a:pt x="772" y="1359"/>
                </a:cubicBezTo>
                <a:cubicBezTo>
                  <a:pt x="761" y="1359"/>
                  <a:pt x="761" y="1359"/>
                  <a:pt x="761" y="1359"/>
                </a:cubicBezTo>
                <a:cubicBezTo>
                  <a:pt x="757" y="1360"/>
                  <a:pt x="752" y="1360"/>
                  <a:pt x="749" y="1359"/>
                </a:cubicBezTo>
                <a:cubicBezTo>
                  <a:pt x="747" y="1358"/>
                  <a:pt x="747" y="1358"/>
                  <a:pt x="747" y="1358"/>
                </a:cubicBezTo>
                <a:cubicBezTo>
                  <a:pt x="746" y="1356"/>
                  <a:pt x="746" y="1356"/>
                  <a:pt x="746" y="1356"/>
                </a:cubicBezTo>
                <a:cubicBezTo>
                  <a:pt x="738" y="1359"/>
                  <a:pt x="738" y="1359"/>
                  <a:pt x="738" y="1359"/>
                </a:cubicBezTo>
                <a:cubicBezTo>
                  <a:pt x="738" y="1357"/>
                  <a:pt x="738" y="1357"/>
                  <a:pt x="738" y="1357"/>
                </a:cubicBezTo>
                <a:cubicBezTo>
                  <a:pt x="733" y="1358"/>
                  <a:pt x="733" y="1358"/>
                  <a:pt x="733" y="1358"/>
                </a:cubicBezTo>
                <a:cubicBezTo>
                  <a:pt x="732" y="1359"/>
                  <a:pt x="732" y="1359"/>
                  <a:pt x="732" y="1359"/>
                </a:cubicBezTo>
                <a:cubicBezTo>
                  <a:pt x="730" y="1359"/>
                  <a:pt x="730" y="1359"/>
                  <a:pt x="730" y="1359"/>
                </a:cubicBezTo>
                <a:cubicBezTo>
                  <a:pt x="730" y="1362"/>
                  <a:pt x="730" y="1362"/>
                  <a:pt x="730" y="1362"/>
                </a:cubicBezTo>
                <a:cubicBezTo>
                  <a:pt x="723" y="1360"/>
                  <a:pt x="723" y="1360"/>
                  <a:pt x="723" y="1360"/>
                </a:cubicBezTo>
                <a:cubicBezTo>
                  <a:pt x="723" y="1361"/>
                  <a:pt x="723" y="1361"/>
                  <a:pt x="723" y="1361"/>
                </a:cubicBezTo>
                <a:cubicBezTo>
                  <a:pt x="710" y="1361"/>
                  <a:pt x="710" y="1361"/>
                  <a:pt x="710" y="1361"/>
                </a:cubicBezTo>
                <a:cubicBezTo>
                  <a:pt x="710" y="1359"/>
                  <a:pt x="710" y="1359"/>
                  <a:pt x="710" y="1359"/>
                </a:cubicBezTo>
                <a:cubicBezTo>
                  <a:pt x="706" y="1359"/>
                  <a:pt x="706" y="1359"/>
                  <a:pt x="706" y="1359"/>
                </a:cubicBezTo>
                <a:cubicBezTo>
                  <a:pt x="699" y="1361"/>
                  <a:pt x="699" y="1361"/>
                  <a:pt x="699" y="1361"/>
                </a:cubicBezTo>
                <a:cubicBezTo>
                  <a:pt x="699" y="1362"/>
                  <a:pt x="699" y="1362"/>
                  <a:pt x="699" y="1362"/>
                </a:cubicBezTo>
                <a:cubicBezTo>
                  <a:pt x="696" y="1361"/>
                  <a:pt x="696" y="1361"/>
                  <a:pt x="696" y="1361"/>
                </a:cubicBezTo>
                <a:cubicBezTo>
                  <a:pt x="693" y="1362"/>
                  <a:pt x="693" y="1362"/>
                  <a:pt x="693" y="1362"/>
                </a:cubicBezTo>
                <a:cubicBezTo>
                  <a:pt x="693" y="1361"/>
                  <a:pt x="693" y="1361"/>
                  <a:pt x="693" y="1361"/>
                </a:cubicBezTo>
                <a:cubicBezTo>
                  <a:pt x="682" y="1358"/>
                  <a:pt x="682" y="1358"/>
                  <a:pt x="682" y="1358"/>
                </a:cubicBezTo>
                <a:cubicBezTo>
                  <a:pt x="681" y="1359"/>
                  <a:pt x="681" y="1359"/>
                  <a:pt x="680" y="1359"/>
                </a:cubicBezTo>
                <a:cubicBezTo>
                  <a:pt x="672" y="1362"/>
                  <a:pt x="672" y="1362"/>
                  <a:pt x="672" y="1362"/>
                </a:cubicBezTo>
                <a:cubicBezTo>
                  <a:pt x="672" y="1358"/>
                  <a:pt x="672" y="1358"/>
                  <a:pt x="672" y="1358"/>
                </a:cubicBezTo>
                <a:cubicBezTo>
                  <a:pt x="670" y="1358"/>
                  <a:pt x="670" y="1358"/>
                  <a:pt x="670" y="1358"/>
                </a:cubicBezTo>
                <a:cubicBezTo>
                  <a:pt x="670" y="1356"/>
                  <a:pt x="670" y="1356"/>
                  <a:pt x="670" y="1356"/>
                </a:cubicBezTo>
                <a:cubicBezTo>
                  <a:pt x="669" y="1356"/>
                  <a:pt x="669" y="1356"/>
                  <a:pt x="669" y="1356"/>
                </a:cubicBezTo>
                <a:cubicBezTo>
                  <a:pt x="668" y="1357"/>
                  <a:pt x="666" y="1357"/>
                  <a:pt x="665" y="1357"/>
                </a:cubicBezTo>
                <a:cubicBezTo>
                  <a:pt x="665" y="1357"/>
                  <a:pt x="664" y="1357"/>
                  <a:pt x="664" y="1357"/>
                </a:cubicBezTo>
                <a:cubicBezTo>
                  <a:pt x="659" y="1356"/>
                  <a:pt x="659" y="1356"/>
                  <a:pt x="659" y="1356"/>
                </a:cubicBezTo>
                <a:cubicBezTo>
                  <a:pt x="659" y="1356"/>
                  <a:pt x="659" y="1356"/>
                  <a:pt x="659" y="1356"/>
                </a:cubicBezTo>
                <a:cubicBezTo>
                  <a:pt x="653" y="1356"/>
                  <a:pt x="653" y="1356"/>
                  <a:pt x="653" y="1356"/>
                </a:cubicBezTo>
                <a:cubicBezTo>
                  <a:pt x="653" y="1355"/>
                  <a:pt x="653" y="1355"/>
                  <a:pt x="653" y="1355"/>
                </a:cubicBezTo>
                <a:cubicBezTo>
                  <a:pt x="646" y="1356"/>
                  <a:pt x="646" y="1356"/>
                  <a:pt x="646" y="1356"/>
                </a:cubicBezTo>
                <a:cubicBezTo>
                  <a:pt x="646" y="1357"/>
                  <a:pt x="646" y="1357"/>
                  <a:pt x="646" y="1357"/>
                </a:cubicBezTo>
                <a:cubicBezTo>
                  <a:pt x="637" y="1357"/>
                  <a:pt x="637" y="1357"/>
                  <a:pt x="637" y="1357"/>
                </a:cubicBezTo>
                <a:cubicBezTo>
                  <a:pt x="637" y="1360"/>
                  <a:pt x="637" y="1360"/>
                  <a:pt x="637" y="1360"/>
                </a:cubicBezTo>
                <a:cubicBezTo>
                  <a:pt x="630" y="1358"/>
                  <a:pt x="630" y="1358"/>
                  <a:pt x="630" y="1358"/>
                </a:cubicBezTo>
                <a:cubicBezTo>
                  <a:pt x="629" y="1361"/>
                  <a:pt x="629" y="1361"/>
                  <a:pt x="629" y="1361"/>
                </a:cubicBezTo>
                <a:cubicBezTo>
                  <a:pt x="625" y="1359"/>
                  <a:pt x="625" y="1359"/>
                  <a:pt x="625" y="1359"/>
                </a:cubicBezTo>
                <a:cubicBezTo>
                  <a:pt x="624" y="1362"/>
                  <a:pt x="624" y="1362"/>
                  <a:pt x="624" y="1362"/>
                </a:cubicBezTo>
                <a:cubicBezTo>
                  <a:pt x="618" y="1360"/>
                  <a:pt x="618" y="1360"/>
                  <a:pt x="618" y="1360"/>
                </a:cubicBezTo>
                <a:cubicBezTo>
                  <a:pt x="617" y="1361"/>
                  <a:pt x="615" y="1361"/>
                  <a:pt x="614" y="1360"/>
                </a:cubicBezTo>
                <a:cubicBezTo>
                  <a:pt x="613" y="1360"/>
                  <a:pt x="613" y="1360"/>
                  <a:pt x="613" y="1360"/>
                </a:cubicBezTo>
                <a:cubicBezTo>
                  <a:pt x="613" y="1361"/>
                  <a:pt x="612" y="1361"/>
                  <a:pt x="612" y="1361"/>
                </a:cubicBezTo>
                <a:cubicBezTo>
                  <a:pt x="609" y="1361"/>
                  <a:pt x="609" y="1361"/>
                  <a:pt x="609" y="1361"/>
                </a:cubicBezTo>
                <a:cubicBezTo>
                  <a:pt x="608" y="1361"/>
                  <a:pt x="608" y="1361"/>
                  <a:pt x="607" y="1361"/>
                </a:cubicBezTo>
                <a:cubicBezTo>
                  <a:pt x="593" y="1361"/>
                  <a:pt x="593" y="1361"/>
                  <a:pt x="593" y="1361"/>
                </a:cubicBezTo>
                <a:cubicBezTo>
                  <a:pt x="593" y="1359"/>
                  <a:pt x="593" y="1359"/>
                  <a:pt x="593" y="1359"/>
                </a:cubicBezTo>
                <a:cubicBezTo>
                  <a:pt x="591" y="1359"/>
                  <a:pt x="591" y="1359"/>
                  <a:pt x="591" y="1359"/>
                </a:cubicBezTo>
                <a:cubicBezTo>
                  <a:pt x="583" y="1363"/>
                  <a:pt x="583" y="1363"/>
                  <a:pt x="583" y="1363"/>
                </a:cubicBezTo>
                <a:cubicBezTo>
                  <a:pt x="583" y="1358"/>
                  <a:pt x="583" y="1358"/>
                  <a:pt x="583" y="1358"/>
                </a:cubicBezTo>
                <a:cubicBezTo>
                  <a:pt x="576" y="1360"/>
                  <a:pt x="576" y="1360"/>
                  <a:pt x="576" y="1360"/>
                </a:cubicBezTo>
                <a:cubicBezTo>
                  <a:pt x="576" y="1356"/>
                  <a:pt x="576" y="1356"/>
                  <a:pt x="576" y="1356"/>
                </a:cubicBezTo>
                <a:cubicBezTo>
                  <a:pt x="575" y="1356"/>
                  <a:pt x="575" y="1356"/>
                  <a:pt x="575" y="1356"/>
                </a:cubicBezTo>
                <a:cubicBezTo>
                  <a:pt x="575" y="1358"/>
                  <a:pt x="575" y="1358"/>
                  <a:pt x="575" y="1358"/>
                </a:cubicBezTo>
                <a:cubicBezTo>
                  <a:pt x="569" y="1358"/>
                  <a:pt x="569" y="1358"/>
                  <a:pt x="569" y="1358"/>
                </a:cubicBezTo>
                <a:cubicBezTo>
                  <a:pt x="569" y="1359"/>
                  <a:pt x="569" y="1359"/>
                  <a:pt x="569" y="1359"/>
                </a:cubicBezTo>
                <a:cubicBezTo>
                  <a:pt x="555" y="1359"/>
                  <a:pt x="555" y="1359"/>
                  <a:pt x="555" y="1359"/>
                </a:cubicBezTo>
                <a:cubicBezTo>
                  <a:pt x="555" y="1358"/>
                  <a:pt x="555" y="1358"/>
                  <a:pt x="555" y="1358"/>
                </a:cubicBezTo>
                <a:cubicBezTo>
                  <a:pt x="552" y="1358"/>
                  <a:pt x="552" y="1358"/>
                  <a:pt x="552" y="1358"/>
                </a:cubicBezTo>
                <a:cubicBezTo>
                  <a:pt x="551" y="1356"/>
                  <a:pt x="551" y="1356"/>
                  <a:pt x="551" y="1356"/>
                </a:cubicBezTo>
                <a:cubicBezTo>
                  <a:pt x="524" y="1359"/>
                  <a:pt x="524" y="1359"/>
                  <a:pt x="524" y="1359"/>
                </a:cubicBezTo>
                <a:cubicBezTo>
                  <a:pt x="524" y="1358"/>
                  <a:pt x="524" y="1358"/>
                  <a:pt x="524" y="1358"/>
                </a:cubicBezTo>
                <a:cubicBezTo>
                  <a:pt x="522" y="1357"/>
                  <a:pt x="520" y="1357"/>
                  <a:pt x="518" y="1357"/>
                </a:cubicBezTo>
                <a:cubicBezTo>
                  <a:pt x="517" y="1359"/>
                  <a:pt x="517" y="1359"/>
                  <a:pt x="517" y="1359"/>
                </a:cubicBezTo>
                <a:cubicBezTo>
                  <a:pt x="512" y="1358"/>
                  <a:pt x="512" y="1358"/>
                  <a:pt x="512" y="1358"/>
                </a:cubicBezTo>
                <a:cubicBezTo>
                  <a:pt x="511" y="1361"/>
                  <a:pt x="511" y="1361"/>
                  <a:pt x="511" y="1361"/>
                </a:cubicBezTo>
                <a:cubicBezTo>
                  <a:pt x="505" y="1358"/>
                  <a:pt x="505" y="1358"/>
                  <a:pt x="505" y="1358"/>
                </a:cubicBezTo>
                <a:cubicBezTo>
                  <a:pt x="504" y="1358"/>
                  <a:pt x="504" y="1358"/>
                  <a:pt x="504" y="1358"/>
                </a:cubicBezTo>
                <a:cubicBezTo>
                  <a:pt x="504" y="1359"/>
                  <a:pt x="504" y="1359"/>
                  <a:pt x="504" y="1359"/>
                </a:cubicBezTo>
                <a:cubicBezTo>
                  <a:pt x="500" y="1359"/>
                  <a:pt x="500" y="1359"/>
                  <a:pt x="500" y="1359"/>
                </a:cubicBezTo>
                <a:cubicBezTo>
                  <a:pt x="496" y="1360"/>
                  <a:pt x="496" y="1360"/>
                  <a:pt x="496" y="1360"/>
                </a:cubicBezTo>
                <a:cubicBezTo>
                  <a:pt x="496" y="1361"/>
                  <a:pt x="496" y="1361"/>
                  <a:pt x="496" y="1361"/>
                </a:cubicBezTo>
                <a:cubicBezTo>
                  <a:pt x="488" y="1361"/>
                  <a:pt x="488" y="1361"/>
                  <a:pt x="488" y="1361"/>
                </a:cubicBezTo>
                <a:cubicBezTo>
                  <a:pt x="488" y="1363"/>
                  <a:pt x="488" y="1363"/>
                  <a:pt x="488" y="1363"/>
                </a:cubicBezTo>
                <a:cubicBezTo>
                  <a:pt x="480" y="1361"/>
                  <a:pt x="480" y="1361"/>
                  <a:pt x="480" y="1361"/>
                </a:cubicBezTo>
                <a:cubicBezTo>
                  <a:pt x="479" y="1363"/>
                  <a:pt x="479" y="1363"/>
                  <a:pt x="479" y="1363"/>
                </a:cubicBezTo>
                <a:cubicBezTo>
                  <a:pt x="468" y="1363"/>
                  <a:pt x="468" y="1363"/>
                  <a:pt x="468" y="1363"/>
                </a:cubicBezTo>
                <a:cubicBezTo>
                  <a:pt x="468" y="1362"/>
                  <a:pt x="468" y="1362"/>
                  <a:pt x="468" y="1362"/>
                </a:cubicBezTo>
                <a:cubicBezTo>
                  <a:pt x="467" y="1362"/>
                  <a:pt x="467" y="1362"/>
                  <a:pt x="467" y="1362"/>
                </a:cubicBezTo>
                <a:cubicBezTo>
                  <a:pt x="463" y="1362"/>
                  <a:pt x="463" y="1362"/>
                  <a:pt x="463" y="1362"/>
                </a:cubicBezTo>
                <a:cubicBezTo>
                  <a:pt x="463" y="1361"/>
                  <a:pt x="463" y="1361"/>
                  <a:pt x="463" y="1361"/>
                </a:cubicBezTo>
                <a:cubicBezTo>
                  <a:pt x="453" y="1360"/>
                  <a:pt x="453" y="1360"/>
                  <a:pt x="453" y="1360"/>
                </a:cubicBezTo>
                <a:cubicBezTo>
                  <a:pt x="453" y="1362"/>
                  <a:pt x="453" y="1362"/>
                  <a:pt x="453" y="1362"/>
                </a:cubicBezTo>
                <a:cubicBezTo>
                  <a:pt x="447" y="1359"/>
                  <a:pt x="447" y="1359"/>
                  <a:pt x="447" y="1359"/>
                </a:cubicBezTo>
                <a:cubicBezTo>
                  <a:pt x="447" y="1359"/>
                  <a:pt x="447" y="1359"/>
                  <a:pt x="447" y="1359"/>
                </a:cubicBezTo>
                <a:cubicBezTo>
                  <a:pt x="443" y="1359"/>
                  <a:pt x="443" y="1359"/>
                  <a:pt x="443" y="1359"/>
                </a:cubicBezTo>
                <a:cubicBezTo>
                  <a:pt x="443" y="1359"/>
                  <a:pt x="443" y="1359"/>
                  <a:pt x="443" y="1359"/>
                </a:cubicBezTo>
                <a:cubicBezTo>
                  <a:pt x="443" y="1361"/>
                  <a:pt x="443" y="1361"/>
                  <a:pt x="443" y="1361"/>
                </a:cubicBezTo>
                <a:cubicBezTo>
                  <a:pt x="437" y="1359"/>
                  <a:pt x="437" y="1359"/>
                  <a:pt x="437" y="1359"/>
                </a:cubicBezTo>
                <a:cubicBezTo>
                  <a:pt x="431" y="1359"/>
                  <a:pt x="431" y="1359"/>
                  <a:pt x="431" y="1359"/>
                </a:cubicBezTo>
                <a:cubicBezTo>
                  <a:pt x="431" y="1361"/>
                  <a:pt x="431" y="1361"/>
                  <a:pt x="431" y="1361"/>
                </a:cubicBezTo>
                <a:cubicBezTo>
                  <a:pt x="422" y="1361"/>
                  <a:pt x="422" y="1361"/>
                  <a:pt x="422" y="1361"/>
                </a:cubicBezTo>
                <a:cubicBezTo>
                  <a:pt x="422" y="1360"/>
                  <a:pt x="422" y="1360"/>
                  <a:pt x="422" y="1360"/>
                </a:cubicBezTo>
                <a:cubicBezTo>
                  <a:pt x="421" y="1360"/>
                  <a:pt x="421" y="1360"/>
                  <a:pt x="420" y="1361"/>
                </a:cubicBezTo>
                <a:cubicBezTo>
                  <a:pt x="420" y="1361"/>
                  <a:pt x="419" y="1361"/>
                  <a:pt x="419" y="1361"/>
                </a:cubicBezTo>
                <a:cubicBezTo>
                  <a:pt x="418" y="1362"/>
                  <a:pt x="418" y="1362"/>
                  <a:pt x="418" y="1362"/>
                </a:cubicBezTo>
                <a:cubicBezTo>
                  <a:pt x="417" y="1362"/>
                  <a:pt x="417" y="1362"/>
                  <a:pt x="417" y="1362"/>
                </a:cubicBezTo>
                <a:cubicBezTo>
                  <a:pt x="416" y="1363"/>
                  <a:pt x="414" y="1364"/>
                  <a:pt x="412" y="1365"/>
                </a:cubicBezTo>
                <a:cubicBezTo>
                  <a:pt x="403" y="1367"/>
                  <a:pt x="403" y="1367"/>
                  <a:pt x="403" y="1367"/>
                </a:cubicBezTo>
                <a:cubicBezTo>
                  <a:pt x="403" y="1361"/>
                  <a:pt x="403" y="1361"/>
                  <a:pt x="403" y="1361"/>
                </a:cubicBezTo>
                <a:cubicBezTo>
                  <a:pt x="398" y="1361"/>
                  <a:pt x="398" y="1361"/>
                  <a:pt x="398" y="1361"/>
                </a:cubicBezTo>
                <a:cubicBezTo>
                  <a:pt x="398" y="1362"/>
                  <a:pt x="398" y="1362"/>
                  <a:pt x="398" y="1362"/>
                </a:cubicBezTo>
                <a:cubicBezTo>
                  <a:pt x="392" y="1361"/>
                  <a:pt x="392" y="1361"/>
                  <a:pt x="392" y="1361"/>
                </a:cubicBezTo>
                <a:cubicBezTo>
                  <a:pt x="387" y="1361"/>
                  <a:pt x="387" y="1361"/>
                  <a:pt x="387" y="1361"/>
                </a:cubicBezTo>
                <a:cubicBezTo>
                  <a:pt x="387" y="1360"/>
                  <a:pt x="387" y="1360"/>
                  <a:pt x="387" y="1360"/>
                </a:cubicBezTo>
                <a:cubicBezTo>
                  <a:pt x="385" y="1359"/>
                  <a:pt x="385" y="1359"/>
                  <a:pt x="385" y="1359"/>
                </a:cubicBezTo>
                <a:cubicBezTo>
                  <a:pt x="385" y="1360"/>
                  <a:pt x="385" y="1360"/>
                  <a:pt x="385" y="1360"/>
                </a:cubicBezTo>
                <a:cubicBezTo>
                  <a:pt x="382" y="1361"/>
                  <a:pt x="378" y="1362"/>
                  <a:pt x="374" y="1362"/>
                </a:cubicBezTo>
                <a:cubicBezTo>
                  <a:pt x="373" y="1362"/>
                  <a:pt x="371" y="1362"/>
                  <a:pt x="370" y="1362"/>
                </a:cubicBezTo>
                <a:cubicBezTo>
                  <a:pt x="367" y="1361"/>
                  <a:pt x="367" y="1361"/>
                  <a:pt x="367" y="1361"/>
                </a:cubicBezTo>
                <a:cubicBezTo>
                  <a:pt x="361" y="1361"/>
                  <a:pt x="361" y="1361"/>
                  <a:pt x="361" y="1361"/>
                </a:cubicBezTo>
                <a:cubicBezTo>
                  <a:pt x="361" y="1358"/>
                  <a:pt x="361" y="1358"/>
                  <a:pt x="361" y="1358"/>
                </a:cubicBezTo>
                <a:cubicBezTo>
                  <a:pt x="357" y="1357"/>
                  <a:pt x="357" y="1357"/>
                  <a:pt x="357" y="1357"/>
                </a:cubicBezTo>
                <a:cubicBezTo>
                  <a:pt x="355" y="1358"/>
                  <a:pt x="355" y="1358"/>
                  <a:pt x="355" y="1358"/>
                </a:cubicBezTo>
                <a:cubicBezTo>
                  <a:pt x="352" y="1359"/>
                  <a:pt x="348" y="1358"/>
                  <a:pt x="345" y="1358"/>
                </a:cubicBezTo>
                <a:cubicBezTo>
                  <a:pt x="344" y="1359"/>
                  <a:pt x="344" y="1359"/>
                  <a:pt x="344" y="1359"/>
                </a:cubicBezTo>
                <a:cubicBezTo>
                  <a:pt x="340" y="1359"/>
                  <a:pt x="340" y="1359"/>
                  <a:pt x="340" y="1359"/>
                </a:cubicBezTo>
                <a:cubicBezTo>
                  <a:pt x="340" y="1362"/>
                  <a:pt x="340" y="1362"/>
                  <a:pt x="340" y="1362"/>
                </a:cubicBezTo>
                <a:cubicBezTo>
                  <a:pt x="333" y="1361"/>
                  <a:pt x="333" y="1361"/>
                  <a:pt x="333" y="1361"/>
                </a:cubicBezTo>
                <a:cubicBezTo>
                  <a:pt x="321" y="1361"/>
                  <a:pt x="321" y="1361"/>
                  <a:pt x="321" y="1361"/>
                </a:cubicBezTo>
                <a:cubicBezTo>
                  <a:pt x="311" y="1364"/>
                  <a:pt x="311" y="1364"/>
                  <a:pt x="311" y="1364"/>
                </a:cubicBezTo>
                <a:cubicBezTo>
                  <a:pt x="311" y="1362"/>
                  <a:pt x="311" y="1362"/>
                  <a:pt x="311" y="1362"/>
                </a:cubicBezTo>
                <a:cubicBezTo>
                  <a:pt x="309" y="1362"/>
                  <a:pt x="307" y="1362"/>
                  <a:pt x="305" y="1361"/>
                </a:cubicBezTo>
                <a:cubicBezTo>
                  <a:pt x="303" y="1361"/>
                  <a:pt x="303" y="1361"/>
                  <a:pt x="303" y="1361"/>
                </a:cubicBezTo>
                <a:cubicBezTo>
                  <a:pt x="302" y="1358"/>
                  <a:pt x="302" y="1358"/>
                  <a:pt x="302" y="1358"/>
                </a:cubicBezTo>
                <a:cubicBezTo>
                  <a:pt x="301" y="1359"/>
                  <a:pt x="301" y="1359"/>
                  <a:pt x="300" y="1359"/>
                </a:cubicBezTo>
                <a:cubicBezTo>
                  <a:pt x="299" y="1359"/>
                  <a:pt x="299" y="1359"/>
                  <a:pt x="299" y="1359"/>
                </a:cubicBezTo>
                <a:cubicBezTo>
                  <a:pt x="293" y="1359"/>
                  <a:pt x="293" y="1359"/>
                  <a:pt x="293" y="1359"/>
                </a:cubicBezTo>
                <a:cubicBezTo>
                  <a:pt x="287" y="1361"/>
                  <a:pt x="287" y="1361"/>
                  <a:pt x="287" y="1361"/>
                </a:cubicBezTo>
                <a:cubicBezTo>
                  <a:pt x="286" y="1359"/>
                  <a:pt x="286" y="1359"/>
                  <a:pt x="286" y="1359"/>
                </a:cubicBezTo>
                <a:cubicBezTo>
                  <a:pt x="280" y="1359"/>
                  <a:pt x="280" y="1359"/>
                  <a:pt x="280" y="1359"/>
                </a:cubicBezTo>
                <a:cubicBezTo>
                  <a:pt x="280" y="1357"/>
                  <a:pt x="280" y="1357"/>
                  <a:pt x="280" y="1357"/>
                </a:cubicBezTo>
                <a:cubicBezTo>
                  <a:pt x="279" y="1357"/>
                  <a:pt x="279" y="1357"/>
                  <a:pt x="279" y="1357"/>
                </a:cubicBezTo>
                <a:cubicBezTo>
                  <a:pt x="279" y="1360"/>
                  <a:pt x="279" y="1360"/>
                  <a:pt x="279" y="1360"/>
                </a:cubicBezTo>
                <a:cubicBezTo>
                  <a:pt x="269" y="1357"/>
                  <a:pt x="269" y="1357"/>
                  <a:pt x="269" y="1357"/>
                </a:cubicBezTo>
                <a:cubicBezTo>
                  <a:pt x="264" y="1359"/>
                  <a:pt x="262" y="1359"/>
                  <a:pt x="260" y="1359"/>
                </a:cubicBezTo>
                <a:cubicBezTo>
                  <a:pt x="258" y="1359"/>
                  <a:pt x="258" y="1359"/>
                  <a:pt x="258" y="1359"/>
                </a:cubicBezTo>
                <a:cubicBezTo>
                  <a:pt x="254" y="1360"/>
                  <a:pt x="251" y="1359"/>
                  <a:pt x="249" y="1358"/>
                </a:cubicBezTo>
                <a:cubicBezTo>
                  <a:pt x="247" y="1358"/>
                  <a:pt x="247" y="1358"/>
                  <a:pt x="247" y="1358"/>
                </a:cubicBezTo>
                <a:cubicBezTo>
                  <a:pt x="239" y="1362"/>
                  <a:pt x="239" y="1362"/>
                  <a:pt x="239" y="1362"/>
                </a:cubicBezTo>
                <a:cubicBezTo>
                  <a:pt x="239" y="1358"/>
                  <a:pt x="239" y="1358"/>
                  <a:pt x="239" y="1358"/>
                </a:cubicBezTo>
                <a:cubicBezTo>
                  <a:pt x="232" y="1358"/>
                  <a:pt x="232" y="1358"/>
                  <a:pt x="232" y="1358"/>
                </a:cubicBezTo>
                <a:cubicBezTo>
                  <a:pt x="231" y="1359"/>
                  <a:pt x="230" y="1359"/>
                  <a:pt x="228" y="1359"/>
                </a:cubicBezTo>
                <a:cubicBezTo>
                  <a:pt x="227" y="1359"/>
                  <a:pt x="227" y="1359"/>
                  <a:pt x="227" y="1359"/>
                </a:cubicBezTo>
                <a:cubicBezTo>
                  <a:pt x="222" y="1359"/>
                  <a:pt x="222" y="1359"/>
                  <a:pt x="222" y="1359"/>
                </a:cubicBezTo>
                <a:cubicBezTo>
                  <a:pt x="222" y="1358"/>
                  <a:pt x="222" y="1358"/>
                  <a:pt x="222" y="1358"/>
                </a:cubicBezTo>
                <a:cubicBezTo>
                  <a:pt x="220" y="1358"/>
                  <a:pt x="220" y="1358"/>
                  <a:pt x="220" y="1358"/>
                </a:cubicBezTo>
                <a:cubicBezTo>
                  <a:pt x="220" y="1356"/>
                  <a:pt x="220" y="1356"/>
                  <a:pt x="220" y="1356"/>
                </a:cubicBezTo>
                <a:cubicBezTo>
                  <a:pt x="218" y="1356"/>
                  <a:pt x="216" y="1356"/>
                  <a:pt x="215" y="1356"/>
                </a:cubicBezTo>
                <a:cubicBezTo>
                  <a:pt x="215" y="1362"/>
                  <a:pt x="215" y="1362"/>
                  <a:pt x="215" y="1362"/>
                </a:cubicBezTo>
                <a:cubicBezTo>
                  <a:pt x="207" y="1358"/>
                  <a:pt x="207" y="1358"/>
                  <a:pt x="207" y="1358"/>
                </a:cubicBezTo>
                <a:cubicBezTo>
                  <a:pt x="205" y="1358"/>
                  <a:pt x="205" y="1358"/>
                  <a:pt x="205" y="1358"/>
                </a:cubicBezTo>
                <a:cubicBezTo>
                  <a:pt x="205" y="1359"/>
                  <a:pt x="205" y="1359"/>
                  <a:pt x="205" y="1359"/>
                </a:cubicBezTo>
                <a:cubicBezTo>
                  <a:pt x="198" y="1359"/>
                  <a:pt x="198" y="1359"/>
                  <a:pt x="198" y="1359"/>
                </a:cubicBezTo>
                <a:cubicBezTo>
                  <a:pt x="198" y="1361"/>
                  <a:pt x="198" y="1361"/>
                  <a:pt x="198" y="1361"/>
                </a:cubicBezTo>
                <a:cubicBezTo>
                  <a:pt x="194" y="1361"/>
                  <a:pt x="194" y="1361"/>
                  <a:pt x="194" y="1361"/>
                </a:cubicBezTo>
                <a:cubicBezTo>
                  <a:pt x="192" y="1364"/>
                  <a:pt x="192" y="1364"/>
                  <a:pt x="192" y="1364"/>
                </a:cubicBezTo>
                <a:cubicBezTo>
                  <a:pt x="182" y="1361"/>
                  <a:pt x="182" y="1361"/>
                  <a:pt x="182" y="1361"/>
                </a:cubicBezTo>
                <a:cubicBezTo>
                  <a:pt x="181" y="1362"/>
                  <a:pt x="181" y="1362"/>
                  <a:pt x="181" y="1362"/>
                </a:cubicBezTo>
                <a:cubicBezTo>
                  <a:pt x="175" y="1363"/>
                  <a:pt x="170" y="1360"/>
                  <a:pt x="166" y="1359"/>
                </a:cubicBezTo>
                <a:cubicBezTo>
                  <a:pt x="166" y="1358"/>
                  <a:pt x="165" y="1358"/>
                  <a:pt x="164" y="1358"/>
                </a:cubicBezTo>
                <a:cubicBezTo>
                  <a:pt x="164" y="1358"/>
                  <a:pt x="163" y="1358"/>
                  <a:pt x="163" y="1358"/>
                </a:cubicBezTo>
                <a:cubicBezTo>
                  <a:pt x="162" y="1359"/>
                  <a:pt x="160" y="1359"/>
                  <a:pt x="159" y="1359"/>
                </a:cubicBezTo>
                <a:cubicBezTo>
                  <a:pt x="153" y="1360"/>
                  <a:pt x="153" y="1360"/>
                  <a:pt x="153" y="1360"/>
                </a:cubicBezTo>
                <a:cubicBezTo>
                  <a:pt x="153" y="1359"/>
                  <a:pt x="153" y="1359"/>
                  <a:pt x="153" y="1359"/>
                </a:cubicBezTo>
                <a:cubicBezTo>
                  <a:pt x="152" y="1358"/>
                  <a:pt x="152" y="1358"/>
                  <a:pt x="152" y="1358"/>
                </a:cubicBezTo>
                <a:cubicBezTo>
                  <a:pt x="146" y="1358"/>
                  <a:pt x="146" y="1358"/>
                  <a:pt x="146" y="1358"/>
                </a:cubicBezTo>
                <a:cubicBezTo>
                  <a:pt x="145" y="1358"/>
                  <a:pt x="144" y="1358"/>
                  <a:pt x="144" y="1358"/>
                </a:cubicBezTo>
                <a:cubicBezTo>
                  <a:pt x="142" y="1358"/>
                  <a:pt x="142" y="1358"/>
                  <a:pt x="142" y="1358"/>
                </a:cubicBezTo>
                <a:cubicBezTo>
                  <a:pt x="142" y="1358"/>
                  <a:pt x="142" y="1358"/>
                  <a:pt x="142" y="1358"/>
                </a:cubicBezTo>
                <a:cubicBezTo>
                  <a:pt x="141" y="1358"/>
                  <a:pt x="141" y="1357"/>
                  <a:pt x="140" y="1357"/>
                </a:cubicBezTo>
                <a:cubicBezTo>
                  <a:pt x="140" y="1357"/>
                  <a:pt x="140" y="1357"/>
                  <a:pt x="139" y="1357"/>
                </a:cubicBezTo>
                <a:cubicBezTo>
                  <a:pt x="139" y="1357"/>
                  <a:pt x="138" y="1358"/>
                  <a:pt x="136" y="1358"/>
                </a:cubicBezTo>
                <a:cubicBezTo>
                  <a:pt x="135" y="1361"/>
                  <a:pt x="135" y="1361"/>
                  <a:pt x="135" y="1361"/>
                </a:cubicBezTo>
                <a:cubicBezTo>
                  <a:pt x="130" y="1359"/>
                  <a:pt x="130" y="1359"/>
                  <a:pt x="130" y="1359"/>
                </a:cubicBezTo>
                <a:cubicBezTo>
                  <a:pt x="129" y="1360"/>
                  <a:pt x="128" y="1360"/>
                  <a:pt x="126" y="1361"/>
                </a:cubicBezTo>
                <a:cubicBezTo>
                  <a:pt x="125" y="1361"/>
                  <a:pt x="125" y="1361"/>
                  <a:pt x="125" y="1361"/>
                </a:cubicBezTo>
                <a:cubicBezTo>
                  <a:pt x="124" y="1362"/>
                  <a:pt x="124" y="1362"/>
                  <a:pt x="124" y="1362"/>
                </a:cubicBezTo>
                <a:cubicBezTo>
                  <a:pt x="121" y="1361"/>
                  <a:pt x="121" y="1361"/>
                  <a:pt x="121" y="1361"/>
                </a:cubicBezTo>
                <a:cubicBezTo>
                  <a:pt x="120" y="1361"/>
                  <a:pt x="120" y="1361"/>
                  <a:pt x="120" y="1361"/>
                </a:cubicBezTo>
                <a:cubicBezTo>
                  <a:pt x="120" y="1361"/>
                  <a:pt x="120" y="1361"/>
                  <a:pt x="120" y="1361"/>
                </a:cubicBezTo>
                <a:cubicBezTo>
                  <a:pt x="106" y="1361"/>
                  <a:pt x="106" y="1361"/>
                  <a:pt x="106" y="1361"/>
                </a:cubicBezTo>
                <a:cubicBezTo>
                  <a:pt x="106" y="1359"/>
                  <a:pt x="106" y="1359"/>
                  <a:pt x="106" y="1359"/>
                </a:cubicBezTo>
                <a:cubicBezTo>
                  <a:pt x="104" y="1356"/>
                  <a:pt x="104" y="1356"/>
                  <a:pt x="104" y="1356"/>
                </a:cubicBezTo>
                <a:cubicBezTo>
                  <a:pt x="102" y="1356"/>
                  <a:pt x="102" y="1356"/>
                  <a:pt x="102" y="1356"/>
                </a:cubicBezTo>
                <a:cubicBezTo>
                  <a:pt x="99" y="1356"/>
                  <a:pt x="97" y="1356"/>
                  <a:pt x="95" y="1356"/>
                </a:cubicBezTo>
                <a:cubicBezTo>
                  <a:pt x="93" y="1356"/>
                  <a:pt x="91" y="1356"/>
                  <a:pt x="89" y="1356"/>
                </a:cubicBezTo>
                <a:cubicBezTo>
                  <a:pt x="89" y="1358"/>
                  <a:pt x="89" y="1358"/>
                  <a:pt x="89" y="1358"/>
                </a:cubicBezTo>
                <a:cubicBezTo>
                  <a:pt x="72" y="1358"/>
                  <a:pt x="72" y="1358"/>
                  <a:pt x="72" y="1358"/>
                </a:cubicBezTo>
                <a:cubicBezTo>
                  <a:pt x="72" y="1358"/>
                  <a:pt x="72" y="1358"/>
                  <a:pt x="72" y="1358"/>
                </a:cubicBezTo>
                <a:cubicBezTo>
                  <a:pt x="71" y="1359"/>
                  <a:pt x="71" y="1359"/>
                  <a:pt x="71" y="1359"/>
                </a:cubicBezTo>
                <a:cubicBezTo>
                  <a:pt x="66" y="1358"/>
                  <a:pt x="66" y="1358"/>
                  <a:pt x="66" y="1358"/>
                </a:cubicBezTo>
                <a:cubicBezTo>
                  <a:pt x="63" y="1357"/>
                  <a:pt x="61" y="1357"/>
                  <a:pt x="59" y="1357"/>
                </a:cubicBezTo>
                <a:cubicBezTo>
                  <a:pt x="59" y="1358"/>
                  <a:pt x="59" y="1358"/>
                  <a:pt x="59" y="1358"/>
                </a:cubicBezTo>
                <a:cubicBezTo>
                  <a:pt x="52" y="1358"/>
                  <a:pt x="52" y="1358"/>
                  <a:pt x="52" y="1358"/>
                </a:cubicBezTo>
                <a:cubicBezTo>
                  <a:pt x="52" y="1359"/>
                  <a:pt x="52" y="1359"/>
                  <a:pt x="52" y="1359"/>
                </a:cubicBezTo>
                <a:cubicBezTo>
                  <a:pt x="42" y="1359"/>
                  <a:pt x="42" y="1359"/>
                  <a:pt x="42" y="1359"/>
                </a:cubicBezTo>
                <a:cubicBezTo>
                  <a:pt x="42" y="1361"/>
                  <a:pt x="42" y="1361"/>
                  <a:pt x="42" y="1361"/>
                </a:cubicBezTo>
                <a:cubicBezTo>
                  <a:pt x="32" y="1361"/>
                  <a:pt x="32" y="1361"/>
                  <a:pt x="32" y="1361"/>
                </a:cubicBezTo>
                <a:cubicBezTo>
                  <a:pt x="32" y="1363"/>
                  <a:pt x="32" y="1363"/>
                  <a:pt x="32" y="1363"/>
                </a:cubicBezTo>
                <a:cubicBezTo>
                  <a:pt x="25" y="1359"/>
                  <a:pt x="25" y="1359"/>
                  <a:pt x="25" y="1359"/>
                </a:cubicBezTo>
                <a:cubicBezTo>
                  <a:pt x="15" y="1359"/>
                  <a:pt x="15" y="1359"/>
                  <a:pt x="15" y="1359"/>
                </a:cubicBezTo>
                <a:cubicBezTo>
                  <a:pt x="15" y="1358"/>
                  <a:pt x="15" y="1358"/>
                  <a:pt x="15" y="1358"/>
                </a:cubicBezTo>
                <a:cubicBezTo>
                  <a:pt x="9" y="1360"/>
                  <a:pt x="9" y="1360"/>
                  <a:pt x="9" y="1360"/>
                </a:cubicBezTo>
                <a:cubicBezTo>
                  <a:pt x="9" y="1346"/>
                  <a:pt x="9" y="1346"/>
                  <a:pt x="9" y="1346"/>
                </a:cubicBezTo>
                <a:cubicBezTo>
                  <a:pt x="9" y="1344"/>
                  <a:pt x="9" y="1343"/>
                  <a:pt x="10" y="1342"/>
                </a:cubicBezTo>
                <a:cubicBezTo>
                  <a:pt x="9" y="1327"/>
                  <a:pt x="9" y="1327"/>
                  <a:pt x="9" y="1327"/>
                </a:cubicBezTo>
                <a:cubicBezTo>
                  <a:pt x="7" y="1327"/>
                  <a:pt x="7" y="1327"/>
                  <a:pt x="7" y="1327"/>
                </a:cubicBezTo>
                <a:cubicBezTo>
                  <a:pt x="7" y="1317"/>
                  <a:pt x="7" y="1317"/>
                  <a:pt x="7" y="1317"/>
                </a:cubicBezTo>
                <a:cubicBezTo>
                  <a:pt x="3" y="1317"/>
                  <a:pt x="3" y="1317"/>
                  <a:pt x="3" y="1317"/>
                </a:cubicBezTo>
                <a:cubicBezTo>
                  <a:pt x="6" y="1310"/>
                  <a:pt x="6" y="1310"/>
                  <a:pt x="6" y="1310"/>
                </a:cubicBezTo>
                <a:cubicBezTo>
                  <a:pt x="5" y="1309"/>
                  <a:pt x="5" y="1308"/>
                  <a:pt x="4" y="1307"/>
                </a:cubicBezTo>
                <a:cubicBezTo>
                  <a:pt x="0" y="1301"/>
                  <a:pt x="0" y="1301"/>
                  <a:pt x="0" y="1301"/>
                </a:cubicBezTo>
                <a:cubicBezTo>
                  <a:pt x="6" y="1298"/>
                  <a:pt x="6" y="1298"/>
                  <a:pt x="6" y="1298"/>
                </a:cubicBezTo>
                <a:cubicBezTo>
                  <a:pt x="6" y="1296"/>
                  <a:pt x="6" y="1296"/>
                  <a:pt x="6" y="1296"/>
                </a:cubicBezTo>
                <a:cubicBezTo>
                  <a:pt x="8" y="1295"/>
                  <a:pt x="8" y="1295"/>
                  <a:pt x="8" y="1295"/>
                </a:cubicBezTo>
                <a:cubicBezTo>
                  <a:pt x="8" y="1295"/>
                  <a:pt x="8" y="1295"/>
                  <a:pt x="8" y="1295"/>
                </a:cubicBezTo>
                <a:cubicBezTo>
                  <a:pt x="7" y="1293"/>
                  <a:pt x="6" y="1290"/>
                  <a:pt x="6" y="1287"/>
                </a:cubicBezTo>
                <a:cubicBezTo>
                  <a:pt x="8" y="1282"/>
                  <a:pt x="8" y="1282"/>
                  <a:pt x="8" y="1282"/>
                </a:cubicBezTo>
                <a:cubicBezTo>
                  <a:pt x="6" y="1279"/>
                  <a:pt x="5" y="1275"/>
                  <a:pt x="7" y="1271"/>
                </a:cubicBezTo>
                <a:cubicBezTo>
                  <a:pt x="7" y="1269"/>
                  <a:pt x="7" y="1269"/>
                  <a:pt x="7" y="1269"/>
                </a:cubicBezTo>
                <a:cubicBezTo>
                  <a:pt x="7" y="1261"/>
                  <a:pt x="7" y="1261"/>
                  <a:pt x="7" y="1261"/>
                </a:cubicBezTo>
                <a:cubicBezTo>
                  <a:pt x="8" y="1261"/>
                  <a:pt x="8" y="1261"/>
                  <a:pt x="8" y="1261"/>
                </a:cubicBezTo>
                <a:cubicBezTo>
                  <a:pt x="4" y="1251"/>
                  <a:pt x="4" y="1251"/>
                  <a:pt x="4" y="1251"/>
                </a:cubicBezTo>
                <a:cubicBezTo>
                  <a:pt x="9" y="1251"/>
                  <a:pt x="9" y="1251"/>
                  <a:pt x="9" y="1251"/>
                </a:cubicBezTo>
                <a:cubicBezTo>
                  <a:pt x="9" y="1249"/>
                  <a:pt x="9" y="1249"/>
                  <a:pt x="9" y="1249"/>
                </a:cubicBezTo>
                <a:cubicBezTo>
                  <a:pt x="7" y="1247"/>
                  <a:pt x="7" y="1244"/>
                  <a:pt x="8" y="1243"/>
                </a:cubicBezTo>
                <a:cubicBezTo>
                  <a:pt x="8" y="1238"/>
                  <a:pt x="8" y="1238"/>
                  <a:pt x="8" y="1238"/>
                </a:cubicBezTo>
                <a:cubicBezTo>
                  <a:pt x="9" y="1238"/>
                  <a:pt x="9" y="1238"/>
                  <a:pt x="9" y="1238"/>
                </a:cubicBezTo>
                <a:cubicBezTo>
                  <a:pt x="9" y="1233"/>
                  <a:pt x="9" y="1233"/>
                  <a:pt x="9" y="1233"/>
                </a:cubicBezTo>
                <a:cubicBezTo>
                  <a:pt x="7" y="1233"/>
                  <a:pt x="7" y="1233"/>
                  <a:pt x="7" y="1233"/>
                </a:cubicBezTo>
                <a:cubicBezTo>
                  <a:pt x="7" y="1226"/>
                  <a:pt x="7" y="1226"/>
                  <a:pt x="7" y="1226"/>
                </a:cubicBezTo>
                <a:cubicBezTo>
                  <a:pt x="4" y="1226"/>
                  <a:pt x="4" y="1226"/>
                  <a:pt x="4" y="1226"/>
                </a:cubicBezTo>
                <a:cubicBezTo>
                  <a:pt x="8" y="1216"/>
                  <a:pt x="8" y="1216"/>
                  <a:pt x="8" y="1216"/>
                </a:cubicBezTo>
                <a:cubicBezTo>
                  <a:pt x="8" y="1210"/>
                  <a:pt x="8" y="1210"/>
                  <a:pt x="8" y="1210"/>
                </a:cubicBezTo>
                <a:cubicBezTo>
                  <a:pt x="6" y="1210"/>
                  <a:pt x="6" y="1210"/>
                  <a:pt x="6" y="1210"/>
                </a:cubicBezTo>
                <a:cubicBezTo>
                  <a:pt x="6" y="1201"/>
                  <a:pt x="6" y="1201"/>
                  <a:pt x="6" y="1201"/>
                </a:cubicBezTo>
                <a:cubicBezTo>
                  <a:pt x="5" y="1201"/>
                  <a:pt x="5" y="1201"/>
                  <a:pt x="5" y="1201"/>
                </a:cubicBezTo>
                <a:cubicBezTo>
                  <a:pt x="5" y="1193"/>
                  <a:pt x="5" y="1193"/>
                  <a:pt x="5" y="1193"/>
                </a:cubicBezTo>
                <a:cubicBezTo>
                  <a:pt x="3" y="1191"/>
                  <a:pt x="3" y="1191"/>
                  <a:pt x="3" y="1191"/>
                </a:cubicBezTo>
                <a:cubicBezTo>
                  <a:pt x="3" y="1175"/>
                  <a:pt x="3" y="1175"/>
                  <a:pt x="3" y="1175"/>
                </a:cubicBezTo>
                <a:cubicBezTo>
                  <a:pt x="5" y="1174"/>
                  <a:pt x="5" y="1174"/>
                  <a:pt x="5" y="1174"/>
                </a:cubicBezTo>
                <a:cubicBezTo>
                  <a:pt x="5" y="1169"/>
                  <a:pt x="5" y="1169"/>
                  <a:pt x="5" y="1169"/>
                </a:cubicBezTo>
                <a:cubicBezTo>
                  <a:pt x="7" y="1169"/>
                  <a:pt x="7" y="1169"/>
                  <a:pt x="7" y="1169"/>
                </a:cubicBezTo>
                <a:cubicBezTo>
                  <a:pt x="7" y="1168"/>
                  <a:pt x="7" y="1168"/>
                  <a:pt x="7" y="1168"/>
                </a:cubicBezTo>
                <a:cubicBezTo>
                  <a:pt x="7" y="1168"/>
                  <a:pt x="7" y="1167"/>
                  <a:pt x="8" y="1167"/>
                </a:cubicBezTo>
                <a:cubicBezTo>
                  <a:pt x="7" y="1166"/>
                  <a:pt x="7" y="1164"/>
                  <a:pt x="8" y="1162"/>
                </a:cubicBezTo>
                <a:cubicBezTo>
                  <a:pt x="9" y="1158"/>
                  <a:pt x="9" y="1158"/>
                  <a:pt x="9" y="1158"/>
                </a:cubicBezTo>
                <a:cubicBezTo>
                  <a:pt x="10" y="1158"/>
                  <a:pt x="10" y="1158"/>
                  <a:pt x="10" y="1158"/>
                </a:cubicBezTo>
                <a:cubicBezTo>
                  <a:pt x="10" y="1155"/>
                  <a:pt x="10" y="1155"/>
                  <a:pt x="10" y="1155"/>
                </a:cubicBezTo>
                <a:cubicBezTo>
                  <a:pt x="10" y="1151"/>
                  <a:pt x="10" y="1151"/>
                  <a:pt x="10" y="1151"/>
                </a:cubicBezTo>
                <a:cubicBezTo>
                  <a:pt x="10" y="1151"/>
                  <a:pt x="10" y="1151"/>
                  <a:pt x="10" y="1151"/>
                </a:cubicBezTo>
                <a:cubicBezTo>
                  <a:pt x="10" y="1147"/>
                  <a:pt x="10" y="1147"/>
                  <a:pt x="10" y="1147"/>
                </a:cubicBezTo>
                <a:cubicBezTo>
                  <a:pt x="9" y="1145"/>
                  <a:pt x="9" y="1145"/>
                  <a:pt x="9" y="1145"/>
                </a:cubicBezTo>
                <a:cubicBezTo>
                  <a:pt x="9" y="1145"/>
                  <a:pt x="9" y="1145"/>
                  <a:pt x="9" y="1145"/>
                </a:cubicBezTo>
                <a:cubicBezTo>
                  <a:pt x="9" y="1139"/>
                  <a:pt x="9" y="1139"/>
                  <a:pt x="9" y="1139"/>
                </a:cubicBezTo>
                <a:cubicBezTo>
                  <a:pt x="7" y="1139"/>
                  <a:pt x="7" y="1139"/>
                  <a:pt x="7" y="1139"/>
                </a:cubicBezTo>
                <a:cubicBezTo>
                  <a:pt x="7" y="1133"/>
                  <a:pt x="7" y="1133"/>
                  <a:pt x="7" y="1133"/>
                </a:cubicBezTo>
                <a:cubicBezTo>
                  <a:pt x="6" y="1129"/>
                  <a:pt x="6" y="1129"/>
                  <a:pt x="6" y="1129"/>
                </a:cubicBezTo>
                <a:cubicBezTo>
                  <a:pt x="6" y="1127"/>
                  <a:pt x="6" y="1126"/>
                  <a:pt x="6" y="1124"/>
                </a:cubicBezTo>
                <a:cubicBezTo>
                  <a:pt x="6" y="1123"/>
                  <a:pt x="5" y="1122"/>
                  <a:pt x="5" y="1120"/>
                </a:cubicBezTo>
                <a:cubicBezTo>
                  <a:pt x="5" y="1114"/>
                  <a:pt x="5" y="1114"/>
                  <a:pt x="5" y="1114"/>
                </a:cubicBezTo>
                <a:cubicBezTo>
                  <a:pt x="6" y="1114"/>
                  <a:pt x="6" y="1114"/>
                  <a:pt x="6" y="1114"/>
                </a:cubicBezTo>
                <a:cubicBezTo>
                  <a:pt x="6" y="1111"/>
                  <a:pt x="6" y="1111"/>
                  <a:pt x="6" y="1111"/>
                </a:cubicBezTo>
                <a:cubicBezTo>
                  <a:pt x="8" y="1111"/>
                  <a:pt x="8" y="1111"/>
                  <a:pt x="8" y="1111"/>
                </a:cubicBezTo>
                <a:cubicBezTo>
                  <a:pt x="8" y="1106"/>
                  <a:pt x="8" y="1106"/>
                  <a:pt x="8" y="1106"/>
                </a:cubicBezTo>
                <a:cubicBezTo>
                  <a:pt x="4" y="1097"/>
                  <a:pt x="4" y="1097"/>
                  <a:pt x="4" y="1097"/>
                </a:cubicBezTo>
                <a:cubicBezTo>
                  <a:pt x="9" y="1097"/>
                  <a:pt x="9" y="1097"/>
                  <a:pt x="9" y="1097"/>
                </a:cubicBezTo>
                <a:cubicBezTo>
                  <a:pt x="9" y="1082"/>
                  <a:pt x="9" y="1082"/>
                  <a:pt x="9" y="1082"/>
                </a:cubicBezTo>
                <a:cubicBezTo>
                  <a:pt x="7" y="1082"/>
                  <a:pt x="7" y="1082"/>
                  <a:pt x="7" y="1082"/>
                </a:cubicBezTo>
                <a:cubicBezTo>
                  <a:pt x="7" y="1069"/>
                  <a:pt x="7" y="1069"/>
                  <a:pt x="7" y="1069"/>
                </a:cubicBezTo>
                <a:cubicBezTo>
                  <a:pt x="9" y="1069"/>
                  <a:pt x="9" y="1069"/>
                  <a:pt x="9" y="1069"/>
                </a:cubicBezTo>
                <a:cubicBezTo>
                  <a:pt x="9" y="1063"/>
                  <a:pt x="9" y="1063"/>
                  <a:pt x="9" y="1063"/>
                </a:cubicBezTo>
                <a:cubicBezTo>
                  <a:pt x="9" y="1063"/>
                  <a:pt x="9" y="1063"/>
                  <a:pt x="9" y="1063"/>
                </a:cubicBezTo>
                <a:cubicBezTo>
                  <a:pt x="9" y="1058"/>
                  <a:pt x="9" y="1058"/>
                  <a:pt x="9" y="1058"/>
                </a:cubicBezTo>
                <a:cubicBezTo>
                  <a:pt x="9" y="1058"/>
                  <a:pt x="9" y="1058"/>
                  <a:pt x="9" y="1058"/>
                </a:cubicBezTo>
                <a:cubicBezTo>
                  <a:pt x="8" y="1053"/>
                  <a:pt x="8" y="1053"/>
                  <a:pt x="8" y="1053"/>
                </a:cubicBezTo>
                <a:cubicBezTo>
                  <a:pt x="7" y="1050"/>
                  <a:pt x="8" y="1047"/>
                  <a:pt x="8" y="1046"/>
                </a:cubicBezTo>
                <a:cubicBezTo>
                  <a:pt x="8" y="1044"/>
                  <a:pt x="8" y="1043"/>
                  <a:pt x="8" y="1042"/>
                </a:cubicBezTo>
                <a:cubicBezTo>
                  <a:pt x="4" y="1042"/>
                  <a:pt x="4" y="1042"/>
                  <a:pt x="4" y="1042"/>
                </a:cubicBezTo>
                <a:cubicBezTo>
                  <a:pt x="6" y="1035"/>
                  <a:pt x="6" y="1035"/>
                  <a:pt x="6" y="1035"/>
                </a:cubicBezTo>
                <a:cubicBezTo>
                  <a:pt x="6" y="1014"/>
                  <a:pt x="6" y="1014"/>
                  <a:pt x="6" y="1014"/>
                </a:cubicBezTo>
                <a:cubicBezTo>
                  <a:pt x="7" y="1014"/>
                  <a:pt x="7" y="1014"/>
                  <a:pt x="7" y="1014"/>
                </a:cubicBezTo>
                <a:cubicBezTo>
                  <a:pt x="7" y="1010"/>
                  <a:pt x="7" y="1010"/>
                  <a:pt x="7" y="1010"/>
                </a:cubicBezTo>
                <a:cubicBezTo>
                  <a:pt x="8" y="1010"/>
                  <a:pt x="8" y="1010"/>
                  <a:pt x="8" y="1010"/>
                </a:cubicBezTo>
                <a:cubicBezTo>
                  <a:pt x="8" y="1009"/>
                  <a:pt x="8" y="1009"/>
                  <a:pt x="9" y="1008"/>
                </a:cubicBezTo>
                <a:cubicBezTo>
                  <a:pt x="9" y="1008"/>
                  <a:pt x="9" y="1007"/>
                  <a:pt x="9" y="1006"/>
                </a:cubicBezTo>
                <a:cubicBezTo>
                  <a:pt x="8" y="1006"/>
                  <a:pt x="8" y="1006"/>
                  <a:pt x="8" y="1006"/>
                </a:cubicBezTo>
                <a:cubicBezTo>
                  <a:pt x="6" y="970"/>
                  <a:pt x="6" y="970"/>
                  <a:pt x="6" y="970"/>
                </a:cubicBezTo>
                <a:cubicBezTo>
                  <a:pt x="7" y="970"/>
                  <a:pt x="7" y="970"/>
                  <a:pt x="7" y="970"/>
                </a:cubicBezTo>
                <a:cubicBezTo>
                  <a:pt x="7" y="969"/>
                  <a:pt x="7" y="969"/>
                  <a:pt x="7" y="969"/>
                </a:cubicBezTo>
                <a:cubicBezTo>
                  <a:pt x="5" y="969"/>
                  <a:pt x="5" y="969"/>
                  <a:pt x="5" y="969"/>
                </a:cubicBezTo>
                <a:cubicBezTo>
                  <a:pt x="5" y="947"/>
                  <a:pt x="5" y="947"/>
                  <a:pt x="5" y="947"/>
                </a:cubicBezTo>
                <a:cubicBezTo>
                  <a:pt x="6" y="947"/>
                  <a:pt x="6" y="947"/>
                  <a:pt x="6" y="947"/>
                </a:cubicBezTo>
                <a:cubicBezTo>
                  <a:pt x="6" y="945"/>
                  <a:pt x="6" y="945"/>
                  <a:pt x="6" y="945"/>
                </a:cubicBezTo>
                <a:cubicBezTo>
                  <a:pt x="5" y="945"/>
                  <a:pt x="5" y="945"/>
                  <a:pt x="5" y="945"/>
                </a:cubicBezTo>
                <a:cubicBezTo>
                  <a:pt x="5" y="931"/>
                  <a:pt x="5" y="931"/>
                  <a:pt x="5" y="931"/>
                </a:cubicBezTo>
                <a:cubicBezTo>
                  <a:pt x="6" y="931"/>
                  <a:pt x="6" y="931"/>
                  <a:pt x="6" y="931"/>
                </a:cubicBezTo>
                <a:cubicBezTo>
                  <a:pt x="6" y="923"/>
                  <a:pt x="6" y="923"/>
                  <a:pt x="6" y="923"/>
                </a:cubicBezTo>
                <a:cubicBezTo>
                  <a:pt x="7" y="923"/>
                  <a:pt x="7" y="923"/>
                  <a:pt x="7" y="923"/>
                </a:cubicBezTo>
                <a:cubicBezTo>
                  <a:pt x="7" y="921"/>
                  <a:pt x="7" y="921"/>
                  <a:pt x="7" y="921"/>
                </a:cubicBezTo>
                <a:cubicBezTo>
                  <a:pt x="8" y="921"/>
                  <a:pt x="8" y="921"/>
                  <a:pt x="8" y="921"/>
                </a:cubicBezTo>
                <a:cubicBezTo>
                  <a:pt x="7" y="897"/>
                  <a:pt x="7" y="897"/>
                  <a:pt x="7" y="897"/>
                </a:cubicBezTo>
                <a:cubicBezTo>
                  <a:pt x="9" y="896"/>
                  <a:pt x="9" y="896"/>
                  <a:pt x="9" y="896"/>
                </a:cubicBezTo>
                <a:cubicBezTo>
                  <a:pt x="7" y="882"/>
                  <a:pt x="7" y="882"/>
                  <a:pt x="7" y="882"/>
                </a:cubicBezTo>
                <a:cubicBezTo>
                  <a:pt x="11" y="878"/>
                  <a:pt x="11" y="878"/>
                  <a:pt x="11" y="878"/>
                </a:cubicBezTo>
                <a:cubicBezTo>
                  <a:pt x="11" y="876"/>
                  <a:pt x="11" y="871"/>
                  <a:pt x="11" y="868"/>
                </a:cubicBezTo>
                <a:cubicBezTo>
                  <a:pt x="10" y="868"/>
                  <a:pt x="10" y="868"/>
                  <a:pt x="10" y="868"/>
                </a:cubicBezTo>
                <a:cubicBezTo>
                  <a:pt x="10" y="864"/>
                  <a:pt x="10" y="864"/>
                  <a:pt x="10" y="864"/>
                </a:cubicBezTo>
                <a:cubicBezTo>
                  <a:pt x="9" y="864"/>
                  <a:pt x="9" y="864"/>
                  <a:pt x="9" y="864"/>
                </a:cubicBezTo>
                <a:cubicBezTo>
                  <a:pt x="9" y="853"/>
                  <a:pt x="9" y="853"/>
                  <a:pt x="9" y="853"/>
                </a:cubicBezTo>
                <a:cubicBezTo>
                  <a:pt x="7" y="852"/>
                  <a:pt x="7" y="852"/>
                  <a:pt x="7" y="852"/>
                </a:cubicBezTo>
                <a:cubicBezTo>
                  <a:pt x="7" y="850"/>
                  <a:pt x="7" y="850"/>
                  <a:pt x="7" y="850"/>
                </a:cubicBezTo>
                <a:cubicBezTo>
                  <a:pt x="6" y="850"/>
                  <a:pt x="6" y="850"/>
                  <a:pt x="6" y="850"/>
                </a:cubicBezTo>
                <a:cubicBezTo>
                  <a:pt x="4" y="846"/>
                  <a:pt x="4" y="846"/>
                  <a:pt x="4" y="846"/>
                </a:cubicBezTo>
                <a:cubicBezTo>
                  <a:pt x="3" y="842"/>
                  <a:pt x="4" y="837"/>
                  <a:pt x="6" y="830"/>
                </a:cubicBezTo>
                <a:cubicBezTo>
                  <a:pt x="6" y="830"/>
                  <a:pt x="6" y="830"/>
                  <a:pt x="6" y="830"/>
                </a:cubicBezTo>
                <a:cubicBezTo>
                  <a:pt x="7" y="823"/>
                  <a:pt x="7" y="823"/>
                  <a:pt x="7" y="823"/>
                </a:cubicBezTo>
                <a:cubicBezTo>
                  <a:pt x="6" y="822"/>
                  <a:pt x="6" y="820"/>
                  <a:pt x="6" y="818"/>
                </a:cubicBezTo>
                <a:cubicBezTo>
                  <a:pt x="7" y="813"/>
                  <a:pt x="7" y="813"/>
                  <a:pt x="7" y="813"/>
                </a:cubicBezTo>
                <a:cubicBezTo>
                  <a:pt x="7" y="813"/>
                  <a:pt x="7" y="813"/>
                  <a:pt x="7" y="813"/>
                </a:cubicBezTo>
                <a:cubicBezTo>
                  <a:pt x="7" y="805"/>
                  <a:pt x="7" y="805"/>
                  <a:pt x="7" y="805"/>
                </a:cubicBezTo>
                <a:cubicBezTo>
                  <a:pt x="8" y="805"/>
                  <a:pt x="8" y="805"/>
                  <a:pt x="8" y="805"/>
                </a:cubicBezTo>
                <a:cubicBezTo>
                  <a:pt x="4" y="774"/>
                  <a:pt x="4" y="774"/>
                  <a:pt x="4" y="774"/>
                </a:cubicBezTo>
                <a:cubicBezTo>
                  <a:pt x="8" y="774"/>
                  <a:pt x="8" y="774"/>
                  <a:pt x="8" y="774"/>
                </a:cubicBezTo>
                <a:cubicBezTo>
                  <a:pt x="4" y="762"/>
                  <a:pt x="4" y="762"/>
                  <a:pt x="4" y="762"/>
                </a:cubicBezTo>
                <a:cubicBezTo>
                  <a:pt x="7" y="762"/>
                  <a:pt x="7" y="762"/>
                  <a:pt x="7" y="762"/>
                </a:cubicBezTo>
                <a:cubicBezTo>
                  <a:pt x="7" y="758"/>
                  <a:pt x="7" y="758"/>
                  <a:pt x="7" y="758"/>
                </a:cubicBezTo>
                <a:cubicBezTo>
                  <a:pt x="9" y="758"/>
                  <a:pt x="9" y="758"/>
                  <a:pt x="9" y="758"/>
                </a:cubicBezTo>
                <a:cubicBezTo>
                  <a:pt x="9" y="756"/>
                  <a:pt x="9" y="756"/>
                  <a:pt x="9" y="756"/>
                </a:cubicBezTo>
                <a:cubicBezTo>
                  <a:pt x="9" y="743"/>
                  <a:pt x="7" y="737"/>
                  <a:pt x="4" y="727"/>
                </a:cubicBezTo>
                <a:cubicBezTo>
                  <a:pt x="3" y="723"/>
                  <a:pt x="3" y="723"/>
                  <a:pt x="3" y="723"/>
                </a:cubicBezTo>
                <a:cubicBezTo>
                  <a:pt x="6" y="721"/>
                  <a:pt x="6" y="721"/>
                  <a:pt x="6" y="721"/>
                </a:cubicBezTo>
                <a:cubicBezTo>
                  <a:pt x="6" y="716"/>
                  <a:pt x="6" y="716"/>
                  <a:pt x="6" y="716"/>
                </a:cubicBezTo>
                <a:cubicBezTo>
                  <a:pt x="6" y="711"/>
                  <a:pt x="6" y="704"/>
                  <a:pt x="10" y="700"/>
                </a:cubicBezTo>
                <a:cubicBezTo>
                  <a:pt x="10" y="696"/>
                  <a:pt x="10" y="696"/>
                  <a:pt x="10" y="696"/>
                </a:cubicBezTo>
                <a:cubicBezTo>
                  <a:pt x="10" y="696"/>
                  <a:pt x="10" y="696"/>
                  <a:pt x="10" y="696"/>
                </a:cubicBezTo>
                <a:cubicBezTo>
                  <a:pt x="10" y="685"/>
                  <a:pt x="10" y="685"/>
                  <a:pt x="10" y="685"/>
                </a:cubicBezTo>
                <a:cubicBezTo>
                  <a:pt x="9" y="685"/>
                  <a:pt x="9" y="685"/>
                  <a:pt x="9" y="685"/>
                </a:cubicBezTo>
                <a:cubicBezTo>
                  <a:pt x="9" y="680"/>
                  <a:pt x="9" y="680"/>
                  <a:pt x="9" y="680"/>
                </a:cubicBezTo>
                <a:cubicBezTo>
                  <a:pt x="7" y="680"/>
                  <a:pt x="7" y="680"/>
                  <a:pt x="7" y="680"/>
                </a:cubicBezTo>
                <a:cubicBezTo>
                  <a:pt x="8" y="672"/>
                  <a:pt x="8" y="672"/>
                  <a:pt x="8" y="672"/>
                </a:cubicBezTo>
                <a:cubicBezTo>
                  <a:pt x="7" y="672"/>
                  <a:pt x="7" y="672"/>
                  <a:pt x="7" y="672"/>
                </a:cubicBezTo>
                <a:cubicBezTo>
                  <a:pt x="7" y="656"/>
                  <a:pt x="7" y="656"/>
                  <a:pt x="7" y="656"/>
                </a:cubicBezTo>
                <a:cubicBezTo>
                  <a:pt x="6" y="652"/>
                  <a:pt x="6" y="652"/>
                  <a:pt x="6" y="652"/>
                </a:cubicBezTo>
                <a:cubicBezTo>
                  <a:pt x="5" y="648"/>
                  <a:pt x="6" y="643"/>
                  <a:pt x="7" y="640"/>
                </a:cubicBezTo>
                <a:cubicBezTo>
                  <a:pt x="7" y="639"/>
                  <a:pt x="7" y="638"/>
                  <a:pt x="7" y="638"/>
                </a:cubicBezTo>
                <a:cubicBezTo>
                  <a:pt x="5" y="624"/>
                  <a:pt x="5" y="624"/>
                  <a:pt x="5" y="624"/>
                </a:cubicBezTo>
                <a:cubicBezTo>
                  <a:pt x="7" y="624"/>
                  <a:pt x="7" y="624"/>
                  <a:pt x="7" y="624"/>
                </a:cubicBezTo>
                <a:cubicBezTo>
                  <a:pt x="7" y="620"/>
                  <a:pt x="7" y="620"/>
                  <a:pt x="7" y="620"/>
                </a:cubicBezTo>
                <a:cubicBezTo>
                  <a:pt x="9" y="620"/>
                  <a:pt x="9" y="620"/>
                  <a:pt x="9" y="620"/>
                </a:cubicBezTo>
                <a:cubicBezTo>
                  <a:pt x="9" y="614"/>
                  <a:pt x="9" y="614"/>
                  <a:pt x="9" y="614"/>
                </a:cubicBezTo>
                <a:cubicBezTo>
                  <a:pt x="8" y="614"/>
                  <a:pt x="8" y="614"/>
                  <a:pt x="8" y="614"/>
                </a:cubicBezTo>
                <a:cubicBezTo>
                  <a:pt x="9" y="601"/>
                  <a:pt x="9" y="601"/>
                  <a:pt x="9" y="601"/>
                </a:cubicBezTo>
                <a:cubicBezTo>
                  <a:pt x="9" y="601"/>
                  <a:pt x="9" y="601"/>
                  <a:pt x="9" y="601"/>
                </a:cubicBezTo>
                <a:cubicBezTo>
                  <a:pt x="7" y="578"/>
                  <a:pt x="7" y="578"/>
                  <a:pt x="7" y="578"/>
                </a:cubicBezTo>
                <a:cubicBezTo>
                  <a:pt x="5" y="573"/>
                  <a:pt x="5" y="573"/>
                  <a:pt x="5" y="573"/>
                </a:cubicBezTo>
                <a:cubicBezTo>
                  <a:pt x="8" y="573"/>
                  <a:pt x="8" y="573"/>
                  <a:pt x="8" y="573"/>
                </a:cubicBezTo>
                <a:cubicBezTo>
                  <a:pt x="8" y="571"/>
                  <a:pt x="8" y="568"/>
                  <a:pt x="8" y="566"/>
                </a:cubicBezTo>
                <a:cubicBezTo>
                  <a:pt x="8" y="564"/>
                  <a:pt x="9" y="561"/>
                  <a:pt x="8" y="561"/>
                </a:cubicBezTo>
                <a:cubicBezTo>
                  <a:pt x="8" y="559"/>
                  <a:pt x="8" y="559"/>
                  <a:pt x="8" y="559"/>
                </a:cubicBezTo>
                <a:cubicBezTo>
                  <a:pt x="7" y="553"/>
                  <a:pt x="7" y="553"/>
                  <a:pt x="7" y="553"/>
                </a:cubicBezTo>
                <a:cubicBezTo>
                  <a:pt x="10" y="551"/>
                  <a:pt x="10" y="551"/>
                  <a:pt x="10" y="551"/>
                </a:cubicBezTo>
                <a:cubicBezTo>
                  <a:pt x="10" y="548"/>
                  <a:pt x="10" y="548"/>
                  <a:pt x="10" y="548"/>
                </a:cubicBezTo>
                <a:cubicBezTo>
                  <a:pt x="9" y="546"/>
                  <a:pt x="10" y="544"/>
                  <a:pt x="10" y="543"/>
                </a:cubicBezTo>
                <a:cubicBezTo>
                  <a:pt x="6" y="520"/>
                  <a:pt x="6" y="520"/>
                  <a:pt x="6" y="520"/>
                </a:cubicBezTo>
                <a:cubicBezTo>
                  <a:pt x="2" y="520"/>
                  <a:pt x="2" y="520"/>
                  <a:pt x="2" y="520"/>
                </a:cubicBezTo>
                <a:cubicBezTo>
                  <a:pt x="6" y="505"/>
                  <a:pt x="6" y="505"/>
                  <a:pt x="6" y="505"/>
                </a:cubicBezTo>
                <a:cubicBezTo>
                  <a:pt x="6" y="486"/>
                  <a:pt x="6" y="486"/>
                  <a:pt x="6" y="486"/>
                </a:cubicBezTo>
                <a:cubicBezTo>
                  <a:pt x="7" y="482"/>
                  <a:pt x="7" y="477"/>
                  <a:pt x="7" y="471"/>
                </a:cubicBezTo>
                <a:cubicBezTo>
                  <a:pt x="7" y="468"/>
                  <a:pt x="7" y="465"/>
                  <a:pt x="7" y="462"/>
                </a:cubicBezTo>
                <a:cubicBezTo>
                  <a:pt x="4" y="462"/>
                  <a:pt x="4" y="462"/>
                  <a:pt x="4" y="462"/>
                </a:cubicBezTo>
                <a:cubicBezTo>
                  <a:pt x="5" y="456"/>
                  <a:pt x="5" y="456"/>
                  <a:pt x="5" y="456"/>
                </a:cubicBezTo>
                <a:cubicBezTo>
                  <a:pt x="5" y="454"/>
                  <a:pt x="6" y="453"/>
                  <a:pt x="6" y="452"/>
                </a:cubicBezTo>
                <a:cubicBezTo>
                  <a:pt x="6" y="451"/>
                  <a:pt x="6" y="451"/>
                  <a:pt x="6" y="450"/>
                </a:cubicBezTo>
                <a:cubicBezTo>
                  <a:pt x="5" y="448"/>
                  <a:pt x="5" y="445"/>
                  <a:pt x="5" y="443"/>
                </a:cubicBezTo>
                <a:cubicBezTo>
                  <a:pt x="6" y="441"/>
                  <a:pt x="6" y="441"/>
                  <a:pt x="6" y="441"/>
                </a:cubicBezTo>
                <a:cubicBezTo>
                  <a:pt x="7" y="440"/>
                  <a:pt x="7" y="440"/>
                  <a:pt x="7" y="440"/>
                </a:cubicBezTo>
                <a:cubicBezTo>
                  <a:pt x="7" y="434"/>
                  <a:pt x="7" y="434"/>
                  <a:pt x="7" y="434"/>
                </a:cubicBezTo>
                <a:cubicBezTo>
                  <a:pt x="9" y="434"/>
                  <a:pt x="9" y="434"/>
                  <a:pt x="9" y="434"/>
                </a:cubicBezTo>
                <a:cubicBezTo>
                  <a:pt x="9" y="428"/>
                  <a:pt x="9" y="428"/>
                  <a:pt x="9" y="428"/>
                </a:cubicBezTo>
                <a:cubicBezTo>
                  <a:pt x="7" y="428"/>
                  <a:pt x="7" y="428"/>
                  <a:pt x="7" y="428"/>
                </a:cubicBezTo>
                <a:cubicBezTo>
                  <a:pt x="7" y="421"/>
                  <a:pt x="7" y="421"/>
                  <a:pt x="7" y="421"/>
                </a:cubicBezTo>
                <a:cubicBezTo>
                  <a:pt x="6" y="421"/>
                  <a:pt x="6" y="421"/>
                  <a:pt x="6" y="421"/>
                </a:cubicBezTo>
                <a:cubicBezTo>
                  <a:pt x="6" y="414"/>
                  <a:pt x="6" y="414"/>
                  <a:pt x="6" y="414"/>
                </a:cubicBezTo>
                <a:cubicBezTo>
                  <a:pt x="5" y="410"/>
                  <a:pt x="5" y="410"/>
                  <a:pt x="5" y="410"/>
                </a:cubicBezTo>
                <a:cubicBezTo>
                  <a:pt x="5" y="410"/>
                  <a:pt x="5" y="409"/>
                  <a:pt x="5" y="409"/>
                </a:cubicBezTo>
                <a:cubicBezTo>
                  <a:pt x="5" y="409"/>
                  <a:pt x="5" y="409"/>
                  <a:pt x="5" y="409"/>
                </a:cubicBezTo>
                <a:cubicBezTo>
                  <a:pt x="5" y="408"/>
                  <a:pt x="5" y="407"/>
                  <a:pt x="5" y="406"/>
                </a:cubicBezTo>
                <a:cubicBezTo>
                  <a:pt x="5" y="404"/>
                  <a:pt x="5" y="404"/>
                  <a:pt x="5" y="404"/>
                </a:cubicBezTo>
                <a:cubicBezTo>
                  <a:pt x="4" y="404"/>
                  <a:pt x="4" y="404"/>
                  <a:pt x="4" y="404"/>
                </a:cubicBezTo>
                <a:cubicBezTo>
                  <a:pt x="4" y="390"/>
                  <a:pt x="4" y="390"/>
                  <a:pt x="4" y="390"/>
                </a:cubicBezTo>
                <a:cubicBezTo>
                  <a:pt x="5" y="390"/>
                  <a:pt x="5" y="390"/>
                  <a:pt x="5" y="390"/>
                </a:cubicBezTo>
                <a:cubicBezTo>
                  <a:pt x="5" y="387"/>
                  <a:pt x="5" y="387"/>
                  <a:pt x="5" y="387"/>
                </a:cubicBezTo>
                <a:cubicBezTo>
                  <a:pt x="6" y="387"/>
                  <a:pt x="6" y="387"/>
                  <a:pt x="6" y="387"/>
                </a:cubicBezTo>
                <a:cubicBezTo>
                  <a:pt x="6" y="383"/>
                  <a:pt x="6" y="383"/>
                  <a:pt x="6" y="383"/>
                </a:cubicBezTo>
                <a:cubicBezTo>
                  <a:pt x="6" y="381"/>
                  <a:pt x="6" y="380"/>
                  <a:pt x="6" y="379"/>
                </a:cubicBezTo>
                <a:cubicBezTo>
                  <a:pt x="5" y="374"/>
                  <a:pt x="6" y="371"/>
                  <a:pt x="7" y="368"/>
                </a:cubicBezTo>
                <a:cubicBezTo>
                  <a:pt x="7" y="366"/>
                  <a:pt x="7" y="366"/>
                  <a:pt x="7" y="366"/>
                </a:cubicBezTo>
                <a:cubicBezTo>
                  <a:pt x="9" y="365"/>
                  <a:pt x="9" y="365"/>
                  <a:pt x="9" y="365"/>
                </a:cubicBezTo>
                <a:cubicBezTo>
                  <a:pt x="9" y="347"/>
                  <a:pt x="9" y="347"/>
                  <a:pt x="9" y="347"/>
                </a:cubicBezTo>
                <a:cubicBezTo>
                  <a:pt x="9" y="347"/>
                  <a:pt x="8" y="346"/>
                  <a:pt x="8" y="346"/>
                </a:cubicBezTo>
                <a:cubicBezTo>
                  <a:pt x="7" y="341"/>
                  <a:pt x="6" y="337"/>
                  <a:pt x="6" y="334"/>
                </a:cubicBezTo>
                <a:cubicBezTo>
                  <a:pt x="7" y="330"/>
                  <a:pt x="7" y="330"/>
                  <a:pt x="7" y="330"/>
                </a:cubicBezTo>
                <a:cubicBezTo>
                  <a:pt x="7" y="325"/>
                  <a:pt x="7" y="325"/>
                  <a:pt x="7" y="325"/>
                </a:cubicBezTo>
                <a:cubicBezTo>
                  <a:pt x="9" y="325"/>
                  <a:pt x="9" y="325"/>
                  <a:pt x="9" y="325"/>
                </a:cubicBezTo>
                <a:cubicBezTo>
                  <a:pt x="9" y="312"/>
                  <a:pt x="9" y="312"/>
                  <a:pt x="9" y="312"/>
                </a:cubicBezTo>
                <a:cubicBezTo>
                  <a:pt x="7" y="312"/>
                  <a:pt x="7" y="312"/>
                  <a:pt x="7" y="312"/>
                </a:cubicBezTo>
                <a:cubicBezTo>
                  <a:pt x="7" y="299"/>
                  <a:pt x="7" y="299"/>
                  <a:pt x="7" y="299"/>
                </a:cubicBezTo>
                <a:cubicBezTo>
                  <a:pt x="9" y="299"/>
                  <a:pt x="9" y="299"/>
                  <a:pt x="9" y="299"/>
                </a:cubicBezTo>
                <a:cubicBezTo>
                  <a:pt x="9" y="295"/>
                  <a:pt x="9" y="295"/>
                  <a:pt x="9" y="295"/>
                </a:cubicBezTo>
                <a:cubicBezTo>
                  <a:pt x="9" y="294"/>
                  <a:pt x="9" y="294"/>
                  <a:pt x="9" y="294"/>
                </a:cubicBezTo>
                <a:cubicBezTo>
                  <a:pt x="9" y="283"/>
                  <a:pt x="9" y="283"/>
                  <a:pt x="9" y="283"/>
                </a:cubicBezTo>
                <a:cubicBezTo>
                  <a:pt x="7" y="283"/>
                  <a:pt x="7" y="283"/>
                  <a:pt x="7" y="283"/>
                </a:cubicBezTo>
                <a:cubicBezTo>
                  <a:pt x="7" y="271"/>
                  <a:pt x="7" y="271"/>
                  <a:pt x="7" y="271"/>
                </a:cubicBezTo>
                <a:cubicBezTo>
                  <a:pt x="7" y="271"/>
                  <a:pt x="7" y="271"/>
                  <a:pt x="7" y="271"/>
                </a:cubicBezTo>
                <a:cubicBezTo>
                  <a:pt x="5" y="250"/>
                  <a:pt x="5" y="250"/>
                  <a:pt x="5" y="250"/>
                </a:cubicBezTo>
                <a:cubicBezTo>
                  <a:pt x="9" y="248"/>
                  <a:pt x="9" y="248"/>
                  <a:pt x="9" y="248"/>
                </a:cubicBezTo>
                <a:cubicBezTo>
                  <a:pt x="9" y="246"/>
                  <a:pt x="9" y="241"/>
                  <a:pt x="9" y="237"/>
                </a:cubicBezTo>
                <a:cubicBezTo>
                  <a:pt x="7" y="237"/>
                  <a:pt x="7" y="237"/>
                  <a:pt x="7" y="237"/>
                </a:cubicBezTo>
                <a:cubicBezTo>
                  <a:pt x="7" y="224"/>
                  <a:pt x="7" y="224"/>
                  <a:pt x="7" y="224"/>
                </a:cubicBezTo>
                <a:cubicBezTo>
                  <a:pt x="9" y="224"/>
                  <a:pt x="9" y="224"/>
                  <a:pt x="9" y="224"/>
                </a:cubicBezTo>
                <a:cubicBezTo>
                  <a:pt x="9" y="218"/>
                  <a:pt x="9" y="218"/>
                  <a:pt x="9" y="218"/>
                </a:cubicBezTo>
                <a:cubicBezTo>
                  <a:pt x="5" y="195"/>
                  <a:pt x="5" y="195"/>
                  <a:pt x="5" y="195"/>
                </a:cubicBezTo>
                <a:cubicBezTo>
                  <a:pt x="7" y="195"/>
                  <a:pt x="7" y="195"/>
                  <a:pt x="7" y="195"/>
                </a:cubicBezTo>
                <a:cubicBezTo>
                  <a:pt x="7" y="192"/>
                  <a:pt x="7" y="192"/>
                  <a:pt x="7" y="192"/>
                </a:cubicBezTo>
                <a:cubicBezTo>
                  <a:pt x="6" y="185"/>
                  <a:pt x="6" y="185"/>
                  <a:pt x="6" y="185"/>
                </a:cubicBezTo>
                <a:cubicBezTo>
                  <a:pt x="8" y="185"/>
                  <a:pt x="8" y="185"/>
                  <a:pt x="8" y="185"/>
                </a:cubicBezTo>
                <a:cubicBezTo>
                  <a:pt x="7" y="179"/>
                  <a:pt x="7" y="179"/>
                  <a:pt x="7" y="179"/>
                </a:cubicBezTo>
                <a:cubicBezTo>
                  <a:pt x="3" y="179"/>
                  <a:pt x="3" y="179"/>
                  <a:pt x="3" y="179"/>
                </a:cubicBezTo>
                <a:cubicBezTo>
                  <a:pt x="5" y="172"/>
                  <a:pt x="5" y="172"/>
                  <a:pt x="5" y="172"/>
                </a:cubicBezTo>
                <a:cubicBezTo>
                  <a:pt x="5" y="145"/>
                  <a:pt x="5" y="145"/>
                  <a:pt x="5" y="145"/>
                </a:cubicBezTo>
                <a:cubicBezTo>
                  <a:pt x="5" y="145"/>
                  <a:pt x="5" y="145"/>
                  <a:pt x="5" y="145"/>
                </a:cubicBezTo>
                <a:cubicBezTo>
                  <a:pt x="5" y="141"/>
                  <a:pt x="5" y="141"/>
                  <a:pt x="5" y="141"/>
                </a:cubicBezTo>
                <a:cubicBezTo>
                  <a:pt x="2" y="135"/>
                  <a:pt x="2" y="135"/>
                  <a:pt x="2" y="135"/>
                </a:cubicBezTo>
                <a:cubicBezTo>
                  <a:pt x="4" y="135"/>
                  <a:pt x="4" y="135"/>
                  <a:pt x="4" y="135"/>
                </a:cubicBezTo>
                <a:cubicBezTo>
                  <a:pt x="4" y="133"/>
                  <a:pt x="4" y="133"/>
                  <a:pt x="4" y="133"/>
                </a:cubicBezTo>
                <a:cubicBezTo>
                  <a:pt x="4" y="133"/>
                  <a:pt x="4" y="133"/>
                  <a:pt x="4" y="133"/>
                </a:cubicBezTo>
                <a:cubicBezTo>
                  <a:pt x="5" y="127"/>
                  <a:pt x="5" y="127"/>
                  <a:pt x="5" y="127"/>
                </a:cubicBezTo>
                <a:cubicBezTo>
                  <a:pt x="5" y="125"/>
                  <a:pt x="5" y="125"/>
                  <a:pt x="5" y="125"/>
                </a:cubicBezTo>
                <a:cubicBezTo>
                  <a:pt x="4" y="125"/>
                  <a:pt x="4" y="125"/>
                  <a:pt x="4" y="125"/>
                </a:cubicBezTo>
                <a:cubicBezTo>
                  <a:pt x="4" y="112"/>
                  <a:pt x="4" y="112"/>
                  <a:pt x="4" y="112"/>
                </a:cubicBezTo>
                <a:cubicBezTo>
                  <a:pt x="5" y="112"/>
                  <a:pt x="5" y="112"/>
                  <a:pt x="5" y="112"/>
                </a:cubicBezTo>
                <a:cubicBezTo>
                  <a:pt x="5" y="112"/>
                  <a:pt x="5" y="112"/>
                  <a:pt x="5" y="112"/>
                </a:cubicBezTo>
                <a:cubicBezTo>
                  <a:pt x="5" y="111"/>
                  <a:pt x="5" y="111"/>
                  <a:pt x="5" y="111"/>
                </a:cubicBezTo>
                <a:cubicBezTo>
                  <a:pt x="6" y="110"/>
                  <a:pt x="6" y="110"/>
                  <a:pt x="6" y="109"/>
                </a:cubicBezTo>
                <a:cubicBezTo>
                  <a:pt x="6" y="109"/>
                  <a:pt x="6" y="109"/>
                  <a:pt x="6" y="109"/>
                </a:cubicBezTo>
                <a:cubicBezTo>
                  <a:pt x="6" y="107"/>
                  <a:pt x="6" y="107"/>
                  <a:pt x="6" y="107"/>
                </a:cubicBezTo>
                <a:cubicBezTo>
                  <a:pt x="3" y="107"/>
                  <a:pt x="3" y="107"/>
                  <a:pt x="3" y="107"/>
                </a:cubicBezTo>
                <a:cubicBezTo>
                  <a:pt x="5" y="100"/>
                  <a:pt x="5" y="100"/>
                  <a:pt x="5" y="100"/>
                </a:cubicBezTo>
                <a:cubicBezTo>
                  <a:pt x="4" y="100"/>
                  <a:pt x="4" y="100"/>
                  <a:pt x="4" y="100"/>
                </a:cubicBezTo>
                <a:cubicBezTo>
                  <a:pt x="4" y="93"/>
                  <a:pt x="4" y="93"/>
                  <a:pt x="4" y="93"/>
                </a:cubicBezTo>
                <a:cubicBezTo>
                  <a:pt x="3" y="93"/>
                  <a:pt x="3" y="93"/>
                  <a:pt x="3" y="93"/>
                </a:cubicBezTo>
                <a:cubicBezTo>
                  <a:pt x="4" y="90"/>
                  <a:pt x="4" y="90"/>
                  <a:pt x="4" y="90"/>
                </a:cubicBezTo>
                <a:cubicBezTo>
                  <a:pt x="4" y="87"/>
                  <a:pt x="4" y="87"/>
                  <a:pt x="4" y="87"/>
                </a:cubicBezTo>
                <a:cubicBezTo>
                  <a:pt x="5" y="87"/>
                  <a:pt x="5" y="87"/>
                  <a:pt x="5" y="87"/>
                </a:cubicBezTo>
                <a:cubicBezTo>
                  <a:pt x="6" y="79"/>
                  <a:pt x="6" y="79"/>
                  <a:pt x="6" y="79"/>
                </a:cubicBezTo>
                <a:cubicBezTo>
                  <a:pt x="8" y="78"/>
                  <a:pt x="8" y="78"/>
                  <a:pt x="8" y="78"/>
                </a:cubicBezTo>
                <a:cubicBezTo>
                  <a:pt x="8" y="77"/>
                  <a:pt x="8" y="75"/>
                  <a:pt x="7" y="74"/>
                </a:cubicBezTo>
                <a:cubicBezTo>
                  <a:pt x="7" y="70"/>
                  <a:pt x="6" y="64"/>
                  <a:pt x="8" y="58"/>
                </a:cubicBezTo>
                <a:cubicBezTo>
                  <a:pt x="9" y="55"/>
                  <a:pt x="9" y="55"/>
                  <a:pt x="9" y="55"/>
                </a:cubicBezTo>
                <a:cubicBezTo>
                  <a:pt x="9" y="52"/>
                  <a:pt x="9" y="52"/>
                  <a:pt x="9" y="52"/>
                </a:cubicBezTo>
                <a:cubicBezTo>
                  <a:pt x="7" y="49"/>
                  <a:pt x="7" y="47"/>
                  <a:pt x="8" y="46"/>
                </a:cubicBezTo>
                <a:cubicBezTo>
                  <a:pt x="8" y="42"/>
                  <a:pt x="8" y="42"/>
                  <a:pt x="8" y="42"/>
                </a:cubicBezTo>
                <a:cubicBezTo>
                  <a:pt x="8" y="28"/>
                  <a:pt x="8" y="28"/>
                  <a:pt x="8" y="28"/>
                </a:cubicBezTo>
                <a:cubicBezTo>
                  <a:pt x="6" y="28"/>
                  <a:pt x="6" y="28"/>
                  <a:pt x="6" y="28"/>
                </a:cubicBezTo>
                <a:cubicBezTo>
                  <a:pt x="6" y="25"/>
                  <a:pt x="6" y="25"/>
                  <a:pt x="6" y="25"/>
                </a:cubicBezTo>
                <a:cubicBezTo>
                  <a:pt x="3" y="25"/>
                  <a:pt x="3" y="25"/>
                  <a:pt x="3" y="25"/>
                </a:cubicBezTo>
                <a:cubicBezTo>
                  <a:pt x="7" y="13"/>
                  <a:pt x="7" y="13"/>
                  <a:pt x="7" y="13"/>
                </a:cubicBezTo>
                <a:cubicBezTo>
                  <a:pt x="7" y="12"/>
                  <a:pt x="7" y="12"/>
                  <a:pt x="7" y="12"/>
                </a:cubicBezTo>
                <a:cubicBezTo>
                  <a:pt x="7" y="12"/>
                  <a:pt x="7" y="12"/>
                  <a:pt x="7" y="12"/>
                </a:cubicBezTo>
                <a:cubicBezTo>
                  <a:pt x="8" y="9"/>
                  <a:pt x="8" y="9"/>
                  <a:pt x="8" y="9"/>
                </a:cubicBezTo>
                <a:cubicBezTo>
                  <a:pt x="12" y="11"/>
                  <a:pt x="12" y="11"/>
                  <a:pt x="12" y="11"/>
                </a:cubicBezTo>
                <a:cubicBezTo>
                  <a:pt x="13" y="11"/>
                  <a:pt x="14" y="11"/>
                  <a:pt x="14" y="11"/>
                </a:cubicBezTo>
                <a:cubicBezTo>
                  <a:pt x="15" y="9"/>
                  <a:pt x="15" y="9"/>
                  <a:pt x="15" y="9"/>
                </a:cubicBezTo>
                <a:cubicBezTo>
                  <a:pt x="25" y="9"/>
                  <a:pt x="25" y="9"/>
                  <a:pt x="25" y="9"/>
                </a:cubicBezTo>
                <a:cubicBezTo>
                  <a:pt x="32" y="6"/>
                  <a:pt x="32" y="6"/>
                  <a:pt x="32" y="6"/>
                </a:cubicBezTo>
                <a:cubicBezTo>
                  <a:pt x="32" y="8"/>
                  <a:pt x="32" y="8"/>
                  <a:pt x="32" y="8"/>
                </a:cubicBezTo>
                <a:cubicBezTo>
                  <a:pt x="42" y="8"/>
                  <a:pt x="42" y="8"/>
                  <a:pt x="42" y="8"/>
                </a:cubicBezTo>
                <a:cubicBezTo>
                  <a:pt x="42" y="9"/>
                  <a:pt x="42" y="9"/>
                  <a:pt x="42" y="9"/>
                </a:cubicBezTo>
                <a:cubicBezTo>
                  <a:pt x="52" y="9"/>
                  <a:pt x="52" y="9"/>
                  <a:pt x="52" y="9"/>
                </a:cubicBezTo>
                <a:cubicBezTo>
                  <a:pt x="52" y="11"/>
                  <a:pt x="52" y="11"/>
                  <a:pt x="52" y="11"/>
                </a:cubicBezTo>
                <a:cubicBezTo>
                  <a:pt x="59" y="11"/>
                  <a:pt x="59" y="11"/>
                  <a:pt x="59" y="11"/>
                </a:cubicBezTo>
                <a:cubicBezTo>
                  <a:pt x="59" y="12"/>
                  <a:pt x="59" y="12"/>
                  <a:pt x="59" y="12"/>
                </a:cubicBezTo>
                <a:cubicBezTo>
                  <a:pt x="61" y="12"/>
                  <a:pt x="63" y="12"/>
                  <a:pt x="66" y="11"/>
                </a:cubicBezTo>
                <a:cubicBezTo>
                  <a:pt x="71" y="9"/>
                  <a:pt x="71" y="9"/>
                  <a:pt x="71" y="9"/>
                </a:cubicBezTo>
                <a:cubicBezTo>
                  <a:pt x="72" y="11"/>
                  <a:pt x="72" y="11"/>
                  <a:pt x="72" y="11"/>
                </a:cubicBezTo>
                <a:cubicBezTo>
                  <a:pt x="72" y="11"/>
                  <a:pt x="72" y="11"/>
                  <a:pt x="72" y="11"/>
                </a:cubicBezTo>
                <a:cubicBezTo>
                  <a:pt x="89" y="11"/>
                  <a:pt x="89" y="11"/>
                  <a:pt x="89" y="11"/>
                </a:cubicBezTo>
                <a:cubicBezTo>
                  <a:pt x="89" y="12"/>
                  <a:pt x="89" y="12"/>
                  <a:pt x="89" y="12"/>
                </a:cubicBezTo>
                <a:cubicBezTo>
                  <a:pt x="91" y="12"/>
                  <a:pt x="93" y="13"/>
                  <a:pt x="95" y="13"/>
                </a:cubicBezTo>
                <a:cubicBezTo>
                  <a:pt x="97" y="13"/>
                  <a:pt x="99" y="13"/>
                  <a:pt x="102" y="13"/>
                </a:cubicBezTo>
                <a:cubicBezTo>
                  <a:pt x="104" y="13"/>
                  <a:pt x="104" y="13"/>
                  <a:pt x="104" y="13"/>
                </a:cubicBezTo>
                <a:cubicBezTo>
                  <a:pt x="106" y="10"/>
                  <a:pt x="106" y="10"/>
                  <a:pt x="106" y="10"/>
                </a:cubicBezTo>
                <a:cubicBezTo>
                  <a:pt x="106" y="8"/>
                  <a:pt x="106" y="8"/>
                  <a:pt x="106" y="8"/>
                </a:cubicBezTo>
                <a:cubicBezTo>
                  <a:pt x="120" y="8"/>
                  <a:pt x="120" y="8"/>
                  <a:pt x="120" y="8"/>
                </a:cubicBezTo>
                <a:cubicBezTo>
                  <a:pt x="120" y="8"/>
                  <a:pt x="120" y="8"/>
                  <a:pt x="120" y="8"/>
                </a:cubicBezTo>
                <a:cubicBezTo>
                  <a:pt x="121" y="8"/>
                  <a:pt x="121" y="8"/>
                  <a:pt x="121" y="8"/>
                </a:cubicBezTo>
                <a:cubicBezTo>
                  <a:pt x="124" y="7"/>
                  <a:pt x="124" y="7"/>
                  <a:pt x="124" y="7"/>
                </a:cubicBezTo>
                <a:cubicBezTo>
                  <a:pt x="125" y="8"/>
                  <a:pt x="125" y="8"/>
                  <a:pt x="125" y="8"/>
                </a:cubicBezTo>
                <a:cubicBezTo>
                  <a:pt x="126" y="8"/>
                  <a:pt x="126" y="8"/>
                  <a:pt x="126" y="8"/>
                </a:cubicBezTo>
                <a:cubicBezTo>
                  <a:pt x="128" y="8"/>
                  <a:pt x="129" y="9"/>
                  <a:pt x="130" y="10"/>
                </a:cubicBezTo>
                <a:cubicBezTo>
                  <a:pt x="135" y="8"/>
                  <a:pt x="135" y="8"/>
                  <a:pt x="135" y="8"/>
                </a:cubicBezTo>
                <a:cubicBezTo>
                  <a:pt x="136" y="11"/>
                  <a:pt x="136" y="11"/>
                  <a:pt x="136" y="11"/>
                </a:cubicBezTo>
                <a:cubicBezTo>
                  <a:pt x="138" y="11"/>
                  <a:pt x="139" y="11"/>
                  <a:pt x="139" y="12"/>
                </a:cubicBezTo>
                <a:cubicBezTo>
                  <a:pt x="140" y="12"/>
                  <a:pt x="140" y="12"/>
                  <a:pt x="140" y="12"/>
                </a:cubicBezTo>
                <a:cubicBezTo>
                  <a:pt x="141" y="11"/>
                  <a:pt x="141" y="11"/>
                  <a:pt x="142" y="11"/>
                </a:cubicBezTo>
                <a:cubicBezTo>
                  <a:pt x="142" y="11"/>
                  <a:pt x="142" y="11"/>
                  <a:pt x="142" y="11"/>
                </a:cubicBezTo>
                <a:cubicBezTo>
                  <a:pt x="144" y="11"/>
                  <a:pt x="144" y="11"/>
                  <a:pt x="144" y="11"/>
                </a:cubicBezTo>
                <a:cubicBezTo>
                  <a:pt x="144" y="11"/>
                  <a:pt x="145" y="11"/>
                  <a:pt x="146" y="11"/>
                </a:cubicBezTo>
                <a:cubicBezTo>
                  <a:pt x="152" y="11"/>
                  <a:pt x="152" y="11"/>
                  <a:pt x="152" y="11"/>
                </a:cubicBezTo>
                <a:cubicBezTo>
                  <a:pt x="152" y="11"/>
                  <a:pt x="152" y="10"/>
                  <a:pt x="153" y="10"/>
                </a:cubicBezTo>
                <a:cubicBezTo>
                  <a:pt x="153" y="9"/>
                  <a:pt x="153" y="9"/>
                  <a:pt x="153" y="9"/>
                </a:cubicBezTo>
                <a:cubicBezTo>
                  <a:pt x="159" y="9"/>
                  <a:pt x="159" y="9"/>
                  <a:pt x="159" y="9"/>
                </a:cubicBezTo>
                <a:cubicBezTo>
                  <a:pt x="160" y="10"/>
                  <a:pt x="162" y="10"/>
                  <a:pt x="163" y="10"/>
                </a:cubicBezTo>
                <a:cubicBezTo>
                  <a:pt x="163" y="11"/>
                  <a:pt x="164" y="11"/>
                  <a:pt x="164" y="11"/>
                </a:cubicBezTo>
                <a:cubicBezTo>
                  <a:pt x="165" y="11"/>
                  <a:pt x="166" y="10"/>
                  <a:pt x="166" y="10"/>
                </a:cubicBezTo>
                <a:cubicBezTo>
                  <a:pt x="170" y="8"/>
                  <a:pt x="175" y="6"/>
                  <a:pt x="181" y="7"/>
                </a:cubicBezTo>
                <a:cubicBezTo>
                  <a:pt x="182" y="7"/>
                  <a:pt x="182" y="7"/>
                  <a:pt x="182" y="7"/>
                </a:cubicBezTo>
                <a:cubicBezTo>
                  <a:pt x="192" y="5"/>
                  <a:pt x="192" y="5"/>
                  <a:pt x="192" y="5"/>
                </a:cubicBezTo>
                <a:cubicBezTo>
                  <a:pt x="194" y="8"/>
                  <a:pt x="194" y="8"/>
                  <a:pt x="194" y="8"/>
                </a:cubicBezTo>
                <a:cubicBezTo>
                  <a:pt x="198" y="8"/>
                  <a:pt x="198" y="8"/>
                  <a:pt x="198" y="8"/>
                </a:cubicBezTo>
                <a:cubicBezTo>
                  <a:pt x="198" y="9"/>
                  <a:pt x="198" y="9"/>
                  <a:pt x="198" y="9"/>
                </a:cubicBezTo>
                <a:cubicBezTo>
                  <a:pt x="205" y="9"/>
                  <a:pt x="205" y="9"/>
                  <a:pt x="205" y="9"/>
                </a:cubicBezTo>
                <a:cubicBezTo>
                  <a:pt x="205" y="11"/>
                  <a:pt x="205" y="11"/>
                  <a:pt x="205" y="11"/>
                </a:cubicBezTo>
                <a:cubicBezTo>
                  <a:pt x="207" y="11"/>
                  <a:pt x="207" y="11"/>
                  <a:pt x="207" y="11"/>
                </a:cubicBezTo>
                <a:cubicBezTo>
                  <a:pt x="215" y="7"/>
                  <a:pt x="215" y="7"/>
                  <a:pt x="215" y="7"/>
                </a:cubicBezTo>
                <a:cubicBezTo>
                  <a:pt x="215" y="13"/>
                  <a:pt x="215" y="13"/>
                  <a:pt x="215" y="13"/>
                </a:cubicBezTo>
                <a:cubicBezTo>
                  <a:pt x="216" y="13"/>
                  <a:pt x="218" y="13"/>
                  <a:pt x="220" y="13"/>
                </a:cubicBezTo>
                <a:cubicBezTo>
                  <a:pt x="220" y="11"/>
                  <a:pt x="220" y="11"/>
                  <a:pt x="220" y="11"/>
                </a:cubicBezTo>
                <a:cubicBezTo>
                  <a:pt x="222" y="11"/>
                  <a:pt x="222" y="11"/>
                  <a:pt x="222" y="11"/>
                </a:cubicBezTo>
                <a:cubicBezTo>
                  <a:pt x="222" y="10"/>
                  <a:pt x="222" y="10"/>
                  <a:pt x="222" y="10"/>
                </a:cubicBezTo>
                <a:cubicBezTo>
                  <a:pt x="228" y="9"/>
                  <a:pt x="228" y="9"/>
                  <a:pt x="228" y="9"/>
                </a:cubicBezTo>
                <a:cubicBezTo>
                  <a:pt x="230" y="9"/>
                  <a:pt x="231" y="10"/>
                  <a:pt x="232" y="11"/>
                </a:cubicBezTo>
                <a:cubicBezTo>
                  <a:pt x="239" y="11"/>
                  <a:pt x="239" y="11"/>
                  <a:pt x="239" y="11"/>
                </a:cubicBezTo>
                <a:cubicBezTo>
                  <a:pt x="239" y="7"/>
                  <a:pt x="239" y="7"/>
                  <a:pt x="239" y="7"/>
                </a:cubicBezTo>
                <a:cubicBezTo>
                  <a:pt x="247" y="11"/>
                  <a:pt x="247" y="11"/>
                  <a:pt x="247" y="11"/>
                </a:cubicBezTo>
                <a:cubicBezTo>
                  <a:pt x="249" y="11"/>
                  <a:pt x="249" y="11"/>
                  <a:pt x="249" y="11"/>
                </a:cubicBezTo>
                <a:cubicBezTo>
                  <a:pt x="251" y="10"/>
                  <a:pt x="254" y="9"/>
                  <a:pt x="258" y="10"/>
                </a:cubicBezTo>
                <a:cubicBezTo>
                  <a:pt x="258" y="10"/>
                  <a:pt x="258" y="10"/>
                  <a:pt x="258" y="10"/>
                </a:cubicBezTo>
                <a:cubicBezTo>
                  <a:pt x="260" y="9"/>
                  <a:pt x="260" y="9"/>
                  <a:pt x="260" y="9"/>
                </a:cubicBezTo>
                <a:cubicBezTo>
                  <a:pt x="262" y="9"/>
                  <a:pt x="264" y="10"/>
                  <a:pt x="269" y="12"/>
                </a:cubicBezTo>
                <a:cubicBezTo>
                  <a:pt x="279" y="8"/>
                  <a:pt x="279" y="8"/>
                  <a:pt x="279" y="8"/>
                </a:cubicBezTo>
                <a:cubicBezTo>
                  <a:pt x="279" y="12"/>
                  <a:pt x="279" y="12"/>
                  <a:pt x="279" y="12"/>
                </a:cubicBezTo>
                <a:cubicBezTo>
                  <a:pt x="280" y="12"/>
                  <a:pt x="280" y="12"/>
                  <a:pt x="280" y="12"/>
                </a:cubicBezTo>
                <a:cubicBezTo>
                  <a:pt x="280" y="9"/>
                  <a:pt x="280" y="9"/>
                  <a:pt x="280" y="9"/>
                </a:cubicBezTo>
                <a:cubicBezTo>
                  <a:pt x="287" y="9"/>
                  <a:pt x="287" y="9"/>
                  <a:pt x="287" y="9"/>
                </a:cubicBezTo>
                <a:cubicBezTo>
                  <a:pt x="287" y="8"/>
                  <a:pt x="287" y="8"/>
                  <a:pt x="287" y="8"/>
                </a:cubicBezTo>
                <a:cubicBezTo>
                  <a:pt x="294" y="9"/>
                  <a:pt x="294" y="9"/>
                  <a:pt x="294" y="9"/>
                </a:cubicBezTo>
                <a:cubicBezTo>
                  <a:pt x="300" y="10"/>
                  <a:pt x="300" y="10"/>
                  <a:pt x="300" y="10"/>
                </a:cubicBezTo>
                <a:cubicBezTo>
                  <a:pt x="301" y="10"/>
                  <a:pt x="301" y="10"/>
                  <a:pt x="302" y="10"/>
                </a:cubicBezTo>
                <a:cubicBezTo>
                  <a:pt x="303" y="8"/>
                  <a:pt x="303" y="8"/>
                  <a:pt x="303" y="8"/>
                </a:cubicBezTo>
                <a:cubicBezTo>
                  <a:pt x="305" y="8"/>
                  <a:pt x="305" y="8"/>
                  <a:pt x="305" y="8"/>
                </a:cubicBezTo>
                <a:cubicBezTo>
                  <a:pt x="307" y="7"/>
                  <a:pt x="309" y="6"/>
                  <a:pt x="311" y="7"/>
                </a:cubicBezTo>
                <a:cubicBezTo>
                  <a:pt x="311" y="5"/>
                  <a:pt x="311" y="5"/>
                  <a:pt x="311" y="5"/>
                </a:cubicBezTo>
                <a:cubicBezTo>
                  <a:pt x="321" y="8"/>
                  <a:pt x="321" y="8"/>
                  <a:pt x="321" y="8"/>
                </a:cubicBezTo>
                <a:cubicBezTo>
                  <a:pt x="333" y="8"/>
                  <a:pt x="333" y="8"/>
                  <a:pt x="333" y="8"/>
                </a:cubicBezTo>
                <a:cubicBezTo>
                  <a:pt x="340" y="6"/>
                  <a:pt x="340" y="6"/>
                  <a:pt x="340" y="6"/>
                </a:cubicBezTo>
                <a:cubicBezTo>
                  <a:pt x="340" y="9"/>
                  <a:pt x="340" y="9"/>
                  <a:pt x="340" y="9"/>
                </a:cubicBezTo>
                <a:cubicBezTo>
                  <a:pt x="344" y="9"/>
                  <a:pt x="344" y="9"/>
                  <a:pt x="344" y="9"/>
                </a:cubicBezTo>
                <a:cubicBezTo>
                  <a:pt x="345" y="11"/>
                  <a:pt x="345" y="11"/>
                  <a:pt x="345" y="11"/>
                </a:cubicBezTo>
                <a:cubicBezTo>
                  <a:pt x="348" y="11"/>
                  <a:pt x="352" y="10"/>
                  <a:pt x="355" y="11"/>
                </a:cubicBezTo>
                <a:cubicBezTo>
                  <a:pt x="357" y="12"/>
                  <a:pt x="357" y="12"/>
                  <a:pt x="357" y="12"/>
                </a:cubicBezTo>
                <a:cubicBezTo>
                  <a:pt x="361" y="11"/>
                  <a:pt x="361" y="11"/>
                  <a:pt x="361" y="11"/>
                </a:cubicBezTo>
                <a:cubicBezTo>
                  <a:pt x="361" y="8"/>
                  <a:pt x="361" y="8"/>
                  <a:pt x="361" y="8"/>
                </a:cubicBezTo>
                <a:cubicBezTo>
                  <a:pt x="367" y="8"/>
                  <a:pt x="367" y="8"/>
                  <a:pt x="367" y="8"/>
                </a:cubicBezTo>
                <a:cubicBezTo>
                  <a:pt x="370" y="7"/>
                  <a:pt x="370" y="7"/>
                  <a:pt x="370" y="7"/>
                </a:cubicBezTo>
                <a:cubicBezTo>
                  <a:pt x="371" y="7"/>
                  <a:pt x="373" y="7"/>
                  <a:pt x="374" y="7"/>
                </a:cubicBezTo>
                <a:cubicBezTo>
                  <a:pt x="378" y="7"/>
                  <a:pt x="382" y="8"/>
                  <a:pt x="385" y="9"/>
                </a:cubicBezTo>
                <a:cubicBezTo>
                  <a:pt x="385" y="9"/>
                  <a:pt x="385" y="9"/>
                  <a:pt x="385" y="9"/>
                </a:cubicBezTo>
                <a:cubicBezTo>
                  <a:pt x="387" y="9"/>
                  <a:pt x="387" y="9"/>
                  <a:pt x="387" y="9"/>
                </a:cubicBezTo>
                <a:cubicBezTo>
                  <a:pt x="387" y="8"/>
                  <a:pt x="387" y="8"/>
                  <a:pt x="387" y="8"/>
                </a:cubicBezTo>
                <a:cubicBezTo>
                  <a:pt x="392" y="8"/>
                  <a:pt x="392" y="8"/>
                  <a:pt x="392" y="8"/>
                </a:cubicBezTo>
                <a:cubicBezTo>
                  <a:pt x="398" y="7"/>
                  <a:pt x="398" y="7"/>
                  <a:pt x="398" y="7"/>
                </a:cubicBezTo>
                <a:cubicBezTo>
                  <a:pt x="398" y="8"/>
                  <a:pt x="398" y="8"/>
                  <a:pt x="398" y="8"/>
                </a:cubicBezTo>
                <a:cubicBezTo>
                  <a:pt x="403" y="8"/>
                  <a:pt x="403" y="8"/>
                  <a:pt x="403" y="8"/>
                </a:cubicBezTo>
                <a:cubicBezTo>
                  <a:pt x="403" y="1"/>
                  <a:pt x="403" y="1"/>
                  <a:pt x="403" y="1"/>
                </a:cubicBezTo>
                <a:cubicBezTo>
                  <a:pt x="412" y="4"/>
                  <a:pt x="412" y="4"/>
                  <a:pt x="412" y="4"/>
                </a:cubicBezTo>
                <a:cubicBezTo>
                  <a:pt x="414" y="4"/>
                  <a:pt x="416" y="5"/>
                  <a:pt x="417" y="7"/>
                </a:cubicBezTo>
                <a:cubicBezTo>
                  <a:pt x="418" y="7"/>
                  <a:pt x="418" y="7"/>
                  <a:pt x="418" y="7"/>
                </a:cubicBezTo>
                <a:cubicBezTo>
                  <a:pt x="419" y="7"/>
                  <a:pt x="419" y="7"/>
                  <a:pt x="419" y="7"/>
                </a:cubicBezTo>
                <a:cubicBezTo>
                  <a:pt x="419" y="8"/>
                  <a:pt x="420" y="8"/>
                  <a:pt x="420" y="8"/>
                </a:cubicBezTo>
                <a:cubicBezTo>
                  <a:pt x="421" y="8"/>
                  <a:pt x="421" y="8"/>
                  <a:pt x="422" y="8"/>
                </a:cubicBezTo>
                <a:cubicBezTo>
                  <a:pt x="422" y="8"/>
                  <a:pt x="422" y="8"/>
                  <a:pt x="422" y="8"/>
                </a:cubicBezTo>
                <a:cubicBezTo>
                  <a:pt x="431" y="8"/>
                  <a:pt x="431" y="8"/>
                  <a:pt x="431" y="8"/>
                </a:cubicBezTo>
                <a:cubicBezTo>
                  <a:pt x="431" y="9"/>
                  <a:pt x="431" y="9"/>
                  <a:pt x="431" y="9"/>
                </a:cubicBezTo>
                <a:cubicBezTo>
                  <a:pt x="437" y="9"/>
                  <a:pt x="437" y="9"/>
                  <a:pt x="437" y="9"/>
                </a:cubicBezTo>
                <a:cubicBezTo>
                  <a:pt x="443" y="8"/>
                  <a:pt x="443" y="8"/>
                  <a:pt x="443" y="8"/>
                </a:cubicBezTo>
                <a:cubicBezTo>
                  <a:pt x="443" y="9"/>
                  <a:pt x="443" y="9"/>
                  <a:pt x="443" y="9"/>
                </a:cubicBezTo>
                <a:cubicBezTo>
                  <a:pt x="443" y="9"/>
                  <a:pt x="443" y="9"/>
                  <a:pt x="443" y="9"/>
                </a:cubicBezTo>
                <a:cubicBezTo>
                  <a:pt x="445" y="10"/>
                  <a:pt x="445" y="10"/>
                  <a:pt x="445" y="10"/>
                </a:cubicBezTo>
                <a:cubicBezTo>
                  <a:pt x="447" y="10"/>
                  <a:pt x="447" y="10"/>
                  <a:pt x="447" y="10"/>
                </a:cubicBezTo>
                <a:cubicBezTo>
                  <a:pt x="453" y="7"/>
                  <a:pt x="453" y="7"/>
                  <a:pt x="453" y="7"/>
                </a:cubicBezTo>
                <a:cubicBezTo>
                  <a:pt x="453" y="8"/>
                  <a:pt x="453" y="8"/>
                  <a:pt x="453" y="8"/>
                </a:cubicBezTo>
                <a:cubicBezTo>
                  <a:pt x="463" y="7"/>
                  <a:pt x="463" y="7"/>
                  <a:pt x="463" y="7"/>
                </a:cubicBezTo>
                <a:cubicBezTo>
                  <a:pt x="463" y="7"/>
                  <a:pt x="463" y="7"/>
                  <a:pt x="463" y="7"/>
                </a:cubicBezTo>
                <a:cubicBezTo>
                  <a:pt x="468" y="7"/>
                  <a:pt x="468" y="7"/>
                  <a:pt x="468" y="7"/>
                </a:cubicBezTo>
                <a:cubicBezTo>
                  <a:pt x="468" y="6"/>
                  <a:pt x="468" y="6"/>
                  <a:pt x="468" y="6"/>
                </a:cubicBezTo>
                <a:cubicBezTo>
                  <a:pt x="479" y="6"/>
                  <a:pt x="479" y="6"/>
                  <a:pt x="479" y="6"/>
                </a:cubicBezTo>
                <a:cubicBezTo>
                  <a:pt x="480" y="7"/>
                  <a:pt x="480" y="7"/>
                  <a:pt x="480" y="7"/>
                </a:cubicBezTo>
                <a:cubicBezTo>
                  <a:pt x="488" y="6"/>
                  <a:pt x="488" y="6"/>
                  <a:pt x="488" y="6"/>
                </a:cubicBezTo>
                <a:cubicBezTo>
                  <a:pt x="488" y="8"/>
                  <a:pt x="488" y="8"/>
                  <a:pt x="488" y="8"/>
                </a:cubicBezTo>
                <a:cubicBezTo>
                  <a:pt x="496" y="8"/>
                  <a:pt x="496" y="8"/>
                  <a:pt x="496" y="8"/>
                </a:cubicBezTo>
                <a:cubicBezTo>
                  <a:pt x="496" y="9"/>
                  <a:pt x="496" y="9"/>
                  <a:pt x="496" y="9"/>
                </a:cubicBezTo>
                <a:cubicBezTo>
                  <a:pt x="500" y="9"/>
                  <a:pt x="500" y="9"/>
                  <a:pt x="500" y="9"/>
                </a:cubicBezTo>
                <a:cubicBezTo>
                  <a:pt x="504" y="9"/>
                  <a:pt x="504" y="9"/>
                  <a:pt x="504" y="9"/>
                </a:cubicBezTo>
                <a:cubicBezTo>
                  <a:pt x="504" y="10"/>
                  <a:pt x="504" y="10"/>
                  <a:pt x="504" y="10"/>
                </a:cubicBezTo>
                <a:cubicBezTo>
                  <a:pt x="505" y="10"/>
                  <a:pt x="505" y="10"/>
                  <a:pt x="505" y="10"/>
                </a:cubicBezTo>
                <a:cubicBezTo>
                  <a:pt x="511" y="7"/>
                  <a:pt x="511" y="7"/>
                  <a:pt x="511" y="7"/>
                </a:cubicBezTo>
                <a:cubicBezTo>
                  <a:pt x="512" y="11"/>
                  <a:pt x="512" y="11"/>
                  <a:pt x="512" y="11"/>
                </a:cubicBezTo>
                <a:cubicBezTo>
                  <a:pt x="517" y="10"/>
                  <a:pt x="517" y="10"/>
                  <a:pt x="517" y="10"/>
                </a:cubicBezTo>
                <a:cubicBezTo>
                  <a:pt x="518" y="12"/>
                  <a:pt x="518" y="12"/>
                  <a:pt x="518" y="12"/>
                </a:cubicBezTo>
                <a:cubicBezTo>
                  <a:pt x="520" y="11"/>
                  <a:pt x="522" y="11"/>
                  <a:pt x="524" y="11"/>
                </a:cubicBezTo>
                <a:cubicBezTo>
                  <a:pt x="524" y="10"/>
                  <a:pt x="524" y="10"/>
                  <a:pt x="524" y="10"/>
                </a:cubicBezTo>
                <a:cubicBezTo>
                  <a:pt x="551" y="13"/>
                  <a:pt x="551" y="13"/>
                  <a:pt x="551" y="13"/>
                </a:cubicBezTo>
                <a:cubicBezTo>
                  <a:pt x="552" y="11"/>
                  <a:pt x="552" y="11"/>
                  <a:pt x="552" y="11"/>
                </a:cubicBezTo>
                <a:cubicBezTo>
                  <a:pt x="555" y="11"/>
                  <a:pt x="555" y="11"/>
                  <a:pt x="555" y="11"/>
                </a:cubicBezTo>
                <a:cubicBezTo>
                  <a:pt x="555" y="9"/>
                  <a:pt x="555" y="9"/>
                  <a:pt x="555" y="9"/>
                </a:cubicBezTo>
                <a:cubicBezTo>
                  <a:pt x="569" y="9"/>
                  <a:pt x="569" y="9"/>
                  <a:pt x="569" y="9"/>
                </a:cubicBezTo>
                <a:cubicBezTo>
                  <a:pt x="569" y="11"/>
                  <a:pt x="569" y="11"/>
                  <a:pt x="569" y="11"/>
                </a:cubicBezTo>
                <a:cubicBezTo>
                  <a:pt x="575" y="11"/>
                  <a:pt x="575" y="11"/>
                  <a:pt x="575" y="11"/>
                </a:cubicBezTo>
                <a:cubicBezTo>
                  <a:pt x="575" y="13"/>
                  <a:pt x="575" y="13"/>
                  <a:pt x="575" y="13"/>
                </a:cubicBezTo>
                <a:cubicBezTo>
                  <a:pt x="576" y="13"/>
                  <a:pt x="576" y="13"/>
                  <a:pt x="576" y="13"/>
                </a:cubicBezTo>
                <a:cubicBezTo>
                  <a:pt x="576" y="9"/>
                  <a:pt x="576" y="9"/>
                  <a:pt x="576" y="9"/>
                </a:cubicBezTo>
                <a:cubicBezTo>
                  <a:pt x="583" y="11"/>
                  <a:pt x="583" y="11"/>
                  <a:pt x="583" y="11"/>
                </a:cubicBezTo>
                <a:cubicBezTo>
                  <a:pt x="583" y="6"/>
                  <a:pt x="583" y="6"/>
                  <a:pt x="583" y="6"/>
                </a:cubicBezTo>
                <a:cubicBezTo>
                  <a:pt x="591" y="9"/>
                  <a:pt x="591" y="9"/>
                  <a:pt x="591" y="9"/>
                </a:cubicBezTo>
                <a:cubicBezTo>
                  <a:pt x="593" y="9"/>
                  <a:pt x="593" y="9"/>
                  <a:pt x="593" y="9"/>
                </a:cubicBezTo>
                <a:cubicBezTo>
                  <a:pt x="593" y="8"/>
                  <a:pt x="593" y="8"/>
                  <a:pt x="593" y="8"/>
                </a:cubicBezTo>
                <a:cubicBezTo>
                  <a:pt x="607" y="8"/>
                  <a:pt x="607" y="8"/>
                  <a:pt x="607" y="8"/>
                </a:cubicBezTo>
                <a:cubicBezTo>
                  <a:pt x="608" y="8"/>
                  <a:pt x="608" y="8"/>
                  <a:pt x="609" y="8"/>
                </a:cubicBezTo>
                <a:cubicBezTo>
                  <a:pt x="612" y="8"/>
                  <a:pt x="612" y="8"/>
                  <a:pt x="612" y="8"/>
                </a:cubicBezTo>
                <a:cubicBezTo>
                  <a:pt x="612" y="8"/>
                  <a:pt x="613" y="8"/>
                  <a:pt x="613" y="8"/>
                </a:cubicBezTo>
                <a:cubicBezTo>
                  <a:pt x="614" y="8"/>
                  <a:pt x="614" y="8"/>
                  <a:pt x="614" y="8"/>
                </a:cubicBezTo>
                <a:cubicBezTo>
                  <a:pt x="614" y="8"/>
                  <a:pt x="615" y="8"/>
                  <a:pt x="615" y="8"/>
                </a:cubicBezTo>
                <a:cubicBezTo>
                  <a:pt x="616" y="8"/>
                  <a:pt x="617" y="8"/>
                  <a:pt x="618" y="9"/>
                </a:cubicBezTo>
                <a:cubicBezTo>
                  <a:pt x="624" y="7"/>
                  <a:pt x="624" y="7"/>
                  <a:pt x="624" y="7"/>
                </a:cubicBezTo>
                <a:cubicBezTo>
                  <a:pt x="625" y="9"/>
                  <a:pt x="625" y="9"/>
                  <a:pt x="625" y="9"/>
                </a:cubicBezTo>
                <a:cubicBezTo>
                  <a:pt x="629" y="8"/>
                  <a:pt x="629" y="8"/>
                  <a:pt x="629" y="8"/>
                </a:cubicBezTo>
                <a:cubicBezTo>
                  <a:pt x="630" y="11"/>
                  <a:pt x="630" y="11"/>
                  <a:pt x="630" y="11"/>
                </a:cubicBezTo>
                <a:cubicBezTo>
                  <a:pt x="637" y="8"/>
                  <a:pt x="637" y="8"/>
                  <a:pt x="637" y="8"/>
                </a:cubicBezTo>
                <a:cubicBezTo>
                  <a:pt x="637" y="12"/>
                  <a:pt x="637" y="12"/>
                  <a:pt x="637" y="12"/>
                </a:cubicBezTo>
                <a:cubicBezTo>
                  <a:pt x="646" y="12"/>
                  <a:pt x="646" y="12"/>
                  <a:pt x="646" y="12"/>
                </a:cubicBezTo>
                <a:cubicBezTo>
                  <a:pt x="646" y="13"/>
                  <a:pt x="646" y="13"/>
                  <a:pt x="646" y="13"/>
                </a:cubicBezTo>
                <a:cubicBezTo>
                  <a:pt x="653" y="14"/>
                  <a:pt x="653" y="14"/>
                  <a:pt x="653" y="14"/>
                </a:cubicBezTo>
                <a:cubicBezTo>
                  <a:pt x="653" y="13"/>
                  <a:pt x="653" y="13"/>
                  <a:pt x="653" y="13"/>
                </a:cubicBezTo>
                <a:cubicBezTo>
                  <a:pt x="659" y="13"/>
                  <a:pt x="659" y="13"/>
                  <a:pt x="659" y="13"/>
                </a:cubicBezTo>
                <a:cubicBezTo>
                  <a:pt x="659" y="13"/>
                  <a:pt x="659" y="13"/>
                  <a:pt x="659" y="13"/>
                </a:cubicBezTo>
                <a:cubicBezTo>
                  <a:pt x="664" y="12"/>
                  <a:pt x="664" y="12"/>
                  <a:pt x="664" y="12"/>
                </a:cubicBezTo>
                <a:cubicBezTo>
                  <a:pt x="664" y="12"/>
                  <a:pt x="665" y="12"/>
                  <a:pt x="665" y="12"/>
                </a:cubicBezTo>
                <a:cubicBezTo>
                  <a:pt x="668" y="12"/>
                  <a:pt x="668" y="12"/>
                  <a:pt x="668" y="12"/>
                </a:cubicBezTo>
                <a:cubicBezTo>
                  <a:pt x="669" y="13"/>
                  <a:pt x="669" y="13"/>
                  <a:pt x="669" y="13"/>
                </a:cubicBezTo>
                <a:cubicBezTo>
                  <a:pt x="670" y="13"/>
                  <a:pt x="670" y="13"/>
                  <a:pt x="670" y="13"/>
                </a:cubicBezTo>
                <a:cubicBezTo>
                  <a:pt x="670" y="11"/>
                  <a:pt x="670" y="11"/>
                  <a:pt x="670" y="11"/>
                </a:cubicBezTo>
                <a:cubicBezTo>
                  <a:pt x="672" y="11"/>
                  <a:pt x="672" y="11"/>
                  <a:pt x="672" y="11"/>
                </a:cubicBezTo>
                <a:cubicBezTo>
                  <a:pt x="672" y="7"/>
                  <a:pt x="672" y="7"/>
                  <a:pt x="672" y="7"/>
                </a:cubicBezTo>
                <a:cubicBezTo>
                  <a:pt x="680" y="10"/>
                  <a:pt x="680" y="10"/>
                  <a:pt x="680" y="10"/>
                </a:cubicBezTo>
                <a:cubicBezTo>
                  <a:pt x="681" y="10"/>
                  <a:pt x="681" y="10"/>
                  <a:pt x="682" y="10"/>
                </a:cubicBezTo>
                <a:cubicBezTo>
                  <a:pt x="693" y="8"/>
                  <a:pt x="693" y="8"/>
                  <a:pt x="693" y="8"/>
                </a:cubicBezTo>
                <a:cubicBezTo>
                  <a:pt x="693" y="7"/>
                  <a:pt x="693" y="7"/>
                  <a:pt x="693" y="7"/>
                </a:cubicBezTo>
                <a:cubicBezTo>
                  <a:pt x="696" y="8"/>
                  <a:pt x="696" y="8"/>
                  <a:pt x="696" y="8"/>
                </a:cubicBezTo>
                <a:cubicBezTo>
                  <a:pt x="699" y="7"/>
                  <a:pt x="699" y="7"/>
                  <a:pt x="699" y="7"/>
                </a:cubicBezTo>
                <a:cubicBezTo>
                  <a:pt x="699" y="8"/>
                  <a:pt x="699" y="8"/>
                  <a:pt x="699" y="8"/>
                </a:cubicBezTo>
                <a:cubicBezTo>
                  <a:pt x="706" y="10"/>
                  <a:pt x="706" y="10"/>
                  <a:pt x="706" y="10"/>
                </a:cubicBezTo>
                <a:cubicBezTo>
                  <a:pt x="706" y="9"/>
                  <a:pt x="706" y="9"/>
                  <a:pt x="706" y="9"/>
                </a:cubicBezTo>
                <a:cubicBezTo>
                  <a:pt x="710" y="9"/>
                  <a:pt x="710" y="9"/>
                  <a:pt x="710" y="9"/>
                </a:cubicBezTo>
                <a:cubicBezTo>
                  <a:pt x="710" y="8"/>
                  <a:pt x="710" y="8"/>
                  <a:pt x="710" y="8"/>
                </a:cubicBezTo>
                <a:cubicBezTo>
                  <a:pt x="723" y="8"/>
                  <a:pt x="723" y="8"/>
                  <a:pt x="723" y="8"/>
                </a:cubicBezTo>
                <a:cubicBezTo>
                  <a:pt x="730" y="7"/>
                  <a:pt x="730" y="7"/>
                  <a:pt x="730" y="7"/>
                </a:cubicBezTo>
                <a:cubicBezTo>
                  <a:pt x="730" y="9"/>
                  <a:pt x="730" y="9"/>
                  <a:pt x="730" y="9"/>
                </a:cubicBezTo>
                <a:cubicBezTo>
                  <a:pt x="732" y="9"/>
                  <a:pt x="732" y="9"/>
                  <a:pt x="732" y="9"/>
                </a:cubicBezTo>
                <a:cubicBezTo>
                  <a:pt x="733" y="11"/>
                  <a:pt x="733" y="11"/>
                  <a:pt x="733" y="11"/>
                </a:cubicBezTo>
                <a:cubicBezTo>
                  <a:pt x="738" y="12"/>
                  <a:pt x="738" y="12"/>
                  <a:pt x="738" y="12"/>
                </a:cubicBezTo>
                <a:cubicBezTo>
                  <a:pt x="738" y="10"/>
                  <a:pt x="738" y="10"/>
                  <a:pt x="738" y="10"/>
                </a:cubicBezTo>
                <a:cubicBezTo>
                  <a:pt x="746" y="12"/>
                  <a:pt x="746" y="12"/>
                  <a:pt x="746" y="12"/>
                </a:cubicBezTo>
                <a:cubicBezTo>
                  <a:pt x="747" y="11"/>
                  <a:pt x="747" y="11"/>
                  <a:pt x="747" y="11"/>
                </a:cubicBezTo>
                <a:cubicBezTo>
                  <a:pt x="749" y="10"/>
                  <a:pt x="749" y="10"/>
                  <a:pt x="749" y="10"/>
                </a:cubicBezTo>
                <a:cubicBezTo>
                  <a:pt x="752" y="8"/>
                  <a:pt x="757" y="9"/>
                  <a:pt x="761" y="10"/>
                </a:cubicBezTo>
                <a:cubicBezTo>
                  <a:pt x="761" y="9"/>
                  <a:pt x="761" y="9"/>
                  <a:pt x="761" y="9"/>
                </a:cubicBezTo>
                <a:cubicBezTo>
                  <a:pt x="772" y="9"/>
                  <a:pt x="772" y="9"/>
                  <a:pt x="772" y="9"/>
                </a:cubicBezTo>
                <a:cubicBezTo>
                  <a:pt x="774" y="7"/>
                  <a:pt x="774" y="7"/>
                  <a:pt x="774" y="7"/>
                </a:cubicBezTo>
                <a:cubicBezTo>
                  <a:pt x="777" y="8"/>
                  <a:pt x="777" y="8"/>
                  <a:pt x="777" y="8"/>
                </a:cubicBezTo>
                <a:cubicBezTo>
                  <a:pt x="777" y="7"/>
                  <a:pt x="777" y="7"/>
                  <a:pt x="777" y="7"/>
                </a:cubicBezTo>
                <a:cubicBezTo>
                  <a:pt x="782" y="8"/>
                  <a:pt x="782" y="8"/>
                  <a:pt x="782" y="8"/>
                </a:cubicBezTo>
                <a:cubicBezTo>
                  <a:pt x="782" y="0"/>
                  <a:pt x="782" y="0"/>
                  <a:pt x="782" y="0"/>
                </a:cubicBezTo>
                <a:cubicBezTo>
                  <a:pt x="791" y="5"/>
                  <a:pt x="791" y="5"/>
                  <a:pt x="791" y="5"/>
                </a:cubicBezTo>
                <a:cubicBezTo>
                  <a:pt x="791" y="6"/>
                  <a:pt x="792" y="6"/>
                  <a:pt x="793" y="7"/>
                </a:cubicBezTo>
                <a:cubicBezTo>
                  <a:pt x="799" y="7"/>
                  <a:pt x="799" y="7"/>
                  <a:pt x="799" y="7"/>
                </a:cubicBezTo>
                <a:cubicBezTo>
                  <a:pt x="799" y="8"/>
                  <a:pt x="799" y="8"/>
                  <a:pt x="799" y="8"/>
                </a:cubicBezTo>
                <a:cubicBezTo>
                  <a:pt x="800" y="8"/>
                  <a:pt x="800" y="8"/>
                  <a:pt x="800" y="8"/>
                </a:cubicBezTo>
                <a:cubicBezTo>
                  <a:pt x="800" y="8"/>
                  <a:pt x="800" y="8"/>
                  <a:pt x="800" y="8"/>
                </a:cubicBezTo>
                <a:cubicBezTo>
                  <a:pt x="817" y="5"/>
                  <a:pt x="817" y="5"/>
                  <a:pt x="817" y="5"/>
                </a:cubicBezTo>
                <a:cubicBezTo>
                  <a:pt x="818" y="7"/>
                  <a:pt x="818" y="7"/>
                  <a:pt x="818" y="7"/>
                </a:cubicBezTo>
                <a:cubicBezTo>
                  <a:pt x="818" y="7"/>
                  <a:pt x="819" y="7"/>
                  <a:pt x="820" y="7"/>
                </a:cubicBezTo>
                <a:cubicBezTo>
                  <a:pt x="822" y="7"/>
                  <a:pt x="822" y="7"/>
                  <a:pt x="822" y="7"/>
                </a:cubicBezTo>
                <a:cubicBezTo>
                  <a:pt x="826" y="8"/>
                  <a:pt x="826" y="8"/>
                  <a:pt x="826" y="8"/>
                </a:cubicBezTo>
                <a:cubicBezTo>
                  <a:pt x="826" y="10"/>
                  <a:pt x="826" y="10"/>
                  <a:pt x="826" y="10"/>
                </a:cubicBezTo>
                <a:cubicBezTo>
                  <a:pt x="830" y="11"/>
                  <a:pt x="830" y="11"/>
                  <a:pt x="830" y="11"/>
                </a:cubicBezTo>
                <a:cubicBezTo>
                  <a:pt x="836" y="8"/>
                  <a:pt x="836" y="8"/>
                  <a:pt x="836" y="8"/>
                </a:cubicBezTo>
                <a:cubicBezTo>
                  <a:pt x="836" y="12"/>
                  <a:pt x="836" y="12"/>
                  <a:pt x="836" y="12"/>
                </a:cubicBezTo>
                <a:cubicBezTo>
                  <a:pt x="839" y="12"/>
                  <a:pt x="841" y="11"/>
                  <a:pt x="842" y="10"/>
                </a:cubicBezTo>
                <a:cubicBezTo>
                  <a:pt x="844" y="9"/>
                  <a:pt x="844" y="9"/>
                  <a:pt x="844" y="9"/>
                </a:cubicBezTo>
                <a:cubicBezTo>
                  <a:pt x="848" y="10"/>
                  <a:pt x="848" y="10"/>
                  <a:pt x="848" y="10"/>
                </a:cubicBezTo>
                <a:cubicBezTo>
                  <a:pt x="849" y="10"/>
                  <a:pt x="850" y="10"/>
                  <a:pt x="851" y="9"/>
                </a:cubicBezTo>
                <a:cubicBezTo>
                  <a:pt x="853" y="8"/>
                  <a:pt x="854" y="8"/>
                  <a:pt x="856" y="7"/>
                </a:cubicBezTo>
                <a:cubicBezTo>
                  <a:pt x="858" y="0"/>
                  <a:pt x="858" y="0"/>
                  <a:pt x="858" y="0"/>
                </a:cubicBezTo>
                <a:cubicBezTo>
                  <a:pt x="864" y="2"/>
                  <a:pt x="864" y="2"/>
                  <a:pt x="864" y="2"/>
                </a:cubicBezTo>
                <a:cubicBezTo>
                  <a:pt x="865" y="3"/>
                  <a:pt x="869" y="4"/>
                  <a:pt x="870" y="7"/>
                </a:cubicBezTo>
                <a:cubicBezTo>
                  <a:pt x="873" y="7"/>
                  <a:pt x="873" y="7"/>
                  <a:pt x="873" y="7"/>
                </a:cubicBezTo>
                <a:cubicBezTo>
                  <a:pt x="873" y="8"/>
                  <a:pt x="873" y="8"/>
                  <a:pt x="873" y="8"/>
                </a:cubicBezTo>
                <a:cubicBezTo>
                  <a:pt x="879" y="6"/>
                  <a:pt x="879" y="6"/>
                  <a:pt x="879" y="6"/>
                </a:cubicBezTo>
                <a:cubicBezTo>
                  <a:pt x="879" y="9"/>
                  <a:pt x="879" y="9"/>
                  <a:pt x="879" y="9"/>
                </a:cubicBezTo>
                <a:cubicBezTo>
                  <a:pt x="881" y="9"/>
                  <a:pt x="881" y="9"/>
                  <a:pt x="881" y="9"/>
                </a:cubicBezTo>
                <a:cubicBezTo>
                  <a:pt x="881" y="11"/>
                  <a:pt x="881" y="11"/>
                  <a:pt x="881" y="11"/>
                </a:cubicBezTo>
                <a:cubicBezTo>
                  <a:pt x="893" y="12"/>
                  <a:pt x="893" y="12"/>
                  <a:pt x="893" y="12"/>
                </a:cubicBezTo>
                <a:cubicBezTo>
                  <a:pt x="897" y="11"/>
                  <a:pt x="897" y="11"/>
                  <a:pt x="897" y="11"/>
                </a:cubicBezTo>
                <a:cubicBezTo>
                  <a:pt x="898" y="11"/>
                  <a:pt x="898" y="11"/>
                  <a:pt x="899" y="11"/>
                </a:cubicBezTo>
                <a:cubicBezTo>
                  <a:pt x="902" y="11"/>
                  <a:pt x="902" y="11"/>
                  <a:pt x="902" y="11"/>
                </a:cubicBezTo>
                <a:cubicBezTo>
                  <a:pt x="903" y="12"/>
                  <a:pt x="903" y="12"/>
                  <a:pt x="903" y="12"/>
                </a:cubicBezTo>
                <a:cubicBezTo>
                  <a:pt x="905" y="12"/>
                  <a:pt x="905" y="12"/>
                  <a:pt x="905" y="12"/>
                </a:cubicBezTo>
                <a:cubicBezTo>
                  <a:pt x="907" y="11"/>
                  <a:pt x="907" y="11"/>
                  <a:pt x="907" y="11"/>
                </a:cubicBezTo>
                <a:cubicBezTo>
                  <a:pt x="910" y="10"/>
                  <a:pt x="912" y="10"/>
                  <a:pt x="915" y="10"/>
                </a:cubicBezTo>
                <a:cubicBezTo>
                  <a:pt x="918" y="10"/>
                  <a:pt x="921" y="10"/>
                  <a:pt x="923" y="11"/>
                </a:cubicBezTo>
                <a:cubicBezTo>
                  <a:pt x="924" y="11"/>
                  <a:pt x="925" y="11"/>
                  <a:pt x="926" y="11"/>
                </a:cubicBezTo>
                <a:cubicBezTo>
                  <a:pt x="926" y="9"/>
                  <a:pt x="926" y="9"/>
                  <a:pt x="926" y="9"/>
                </a:cubicBezTo>
                <a:cubicBezTo>
                  <a:pt x="934" y="8"/>
                  <a:pt x="934" y="8"/>
                  <a:pt x="934" y="8"/>
                </a:cubicBezTo>
                <a:cubicBezTo>
                  <a:pt x="934" y="7"/>
                  <a:pt x="934" y="7"/>
                  <a:pt x="934" y="7"/>
                </a:cubicBezTo>
                <a:cubicBezTo>
                  <a:pt x="937" y="7"/>
                  <a:pt x="937" y="7"/>
                  <a:pt x="937" y="7"/>
                </a:cubicBezTo>
                <a:cubicBezTo>
                  <a:pt x="941" y="6"/>
                  <a:pt x="941" y="6"/>
                  <a:pt x="941" y="6"/>
                </a:cubicBezTo>
                <a:cubicBezTo>
                  <a:pt x="941" y="7"/>
                  <a:pt x="941" y="7"/>
                  <a:pt x="941" y="7"/>
                </a:cubicBezTo>
                <a:cubicBezTo>
                  <a:pt x="947" y="7"/>
                  <a:pt x="947" y="7"/>
                  <a:pt x="947" y="7"/>
                </a:cubicBezTo>
                <a:cubicBezTo>
                  <a:pt x="947" y="8"/>
                  <a:pt x="947" y="8"/>
                  <a:pt x="947" y="8"/>
                </a:cubicBezTo>
                <a:cubicBezTo>
                  <a:pt x="953" y="6"/>
                  <a:pt x="953" y="6"/>
                  <a:pt x="953" y="6"/>
                </a:cubicBezTo>
                <a:cubicBezTo>
                  <a:pt x="953" y="9"/>
                  <a:pt x="953" y="9"/>
                  <a:pt x="953" y="9"/>
                </a:cubicBezTo>
                <a:cubicBezTo>
                  <a:pt x="954" y="9"/>
                  <a:pt x="954" y="9"/>
                  <a:pt x="954" y="9"/>
                </a:cubicBezTo>
                <a:cubicBezTo>
                  <a:pt x="955" y="9"/>
                  <a:pt x="955" y="9"/>
                  <a:pt x="956" y="9"/>
                </a:cubicBezTo>
                <a:cubicBezTo>
                  <a:pt x="957" y="8"/>
                  <a:pt x="957" y="8"/>
                  <a:pt x="957" y="8"/>
                </a:cubicBezTo>
                <a:cubicBezTo>
                  <a:pt x="957" y="7"/>
                  <a:pt x="957" y="7"/>
                  <a:pt x="957" y="7"/>
                </a:cubicBezTo>
                <a:cubicBezTo>
                  <a:pt x="970" y="7"/>
                  <a:pt x="970" y="7"/>
                  <a:pt x="970" y="7"/>
                </a:cubicBezTo>
                <a:cubicBezTo>
                  <a:pt x="970" y="8"/>
                  <a:pt x="970" y="8"/>
                  <a:pt x="970" y="8"/>
                </a:cubicBezTo>
                <a:cubicBezTo>
                  <a:pt x="971" y="8"/>
                  <a:pt x="971" y="8"/>
                  <a:pt x="971" y="8"/>
                </a:cubicBezTo>
                <a:cubicBezTo>
                  <a:pt x="977" y="7"/>
                  <a:pt x="977" y="7"/>
                  <a:pt x="977" y="7"/>
                </a:cubicBezTo>
                <a:cubicBezTo>
                  <a:pt x="977" y="7"/>
                  <a:pt x="977" y="7"/>
                  <a:pt x="977" y="7"/>
                </a:cubicBezTo>
                <a:cubicBezTo>
                  <a:pt x="977" y="7"/>
                  <a:pt x="977" y="7"/>
                  <a:pt x="977" y="7"/>
                </a:cubicBezTo>
                <a:cubicBezTo>
                  <a:pt x="977" y="4"/>
                  <a:pt x="977" y="4"/>
                  <a:pt x="977" y="4"/>
                </a:cubicBezTo>
                <a:cubicBezTo>
                  <a:pt x="981" y="6"/>
                  <a:pt x="981" y="6"/>
                  <a:pt x="981" y="6"/>
                </a:cubicBezTo>
                <a:cubicBezTo>
                  <a:pt x="981" y="6"/>
                  <a:pt x="981" y="6"/>
                  <a:pt x="981" y="6"/>
                </a:cubicBezTo>
                <a:cubicBezTo>
                  <a:pt x="981" y="6"/>
                  <a:pt x="981" y="6"/>
                  <a:pt x="981" y="6"/>
                </a:cubicBezTo>
                <a:cubicBezTo>
                  <a:pt x="984" y="8"/>
                  <a:pt x="984" y="8"/>
                  <a:pt x="984" y="8"/>
                </a:cubicBezTo>
                <a:cubicBezTo>
                  <a:pt x="987" y="8"/>
                  <a:pt x="987" y="8"/>
                  <a:pt x="987" y="8"/>
                </a:cubicBezTo>
                <a:cubicBezTo>
                  <a:pt x="987" y="8"/>
                  <a:pt x="987" y="8"/>
                  <a:pt x="987" y="8"/>
                </a:cubicBezTo>
                <a:cubicBezTo>
                  <a:pt x="1012" y="8"/>
                  <a:pt x="1012" y="8"/>
                  <a:pt x="1012" y="8"/>
                </a:cubicBezTo>
                <a:cubicBezTo>
                  <a:pt x="1019" y="6"/>
                  <a:pt x="1019" y="6"/>
                  <a:pt x="1019" y="6"/>
                </a:cubicBezTo>
                <a:cubicBezTo>
                  <a:pt x="1019" y="10"/>
                  <a:pt x="1019" y="10"/>
                  <a:pt x="1019" y="10"/>
                </a:cubicBezTo>
                <a:cubicBezTo>
                  <a:pt x="1024" y="11"/>
                  <a:pt x="1024" y="11"/>
                  <a:pt x="1024" y="11"/>
                </a:cubicBezTo>
                <a:cubicBezTo>
                  <a:pt x="1024" y="9"/>
                  <a:pt x="1024" y="9"/>
                  <a:pt x="1024" y="9"/>
                </a:cubicBezTo>
                <a:cubicBezTo>
                  <a:pt x="1030" y="11"/>
                  <a:pt x="1030" y="11"/>
                  <a:pt x="1030" y="11"/>
                </a:cubicBezTo>
                <a:cubicBezTo>
                  <a:pt x="1032" y="11"/>
                  <a:pt x="1032" y="11"/>
                  <a:pt x="1032" y="11"/>
                </a:cubicBezTo>
                <a:cubicBezTo>
                  <a:pt x="1032" y="8"/>
                  <a:pt x="1032" y="8"/>
                  <a:pt x="1032" y="8"/>
                </a:cubicBezTo>
                <a:cubicBezTo>
                  <a:pt x="1055" y="12"/>
                  <a:pt x="1055" y="12"/>
                  <a:pt x="1055" y="12"/>
                </a:cubicBezTo>
                <a:cubicBezTo>
                  <a:pt x="1059" y="12"/>
                  <a:pt x="1059" y="12"/>
                  <a:pt x="1059" y="12"/>
                </a:cubicBezTo>
                <a:cubicBezTo>
                  <a:pt x="1059" y="11"/>
                  <a:pt x="1059" y="11"/>
                  <a:pt x="1059" y="11"/>
                </a:cubicBezTo>
                <a:cubicBezTo>
                  <a:pt x="1072" y="11"/>
                  <a:pt x="1072" y="11"/>
                  <a:pt x="1072" y="11"/>
                </a:cubicBezTo>
                <a:cubicBezTo>
                  <a:pt x="1072" y="13"/>
                  <a:pt x="1072" y="13"/>
                  <a:pt x="1072" y="13"/>
                </a:cubicBezTo>
                <a:cubicBezTo>
                  <a:pt x="1073" y="13"/>
                  <a:pt x="1074" y="13"/>
                  <a:pt x="1074" y="13"/>
                </a:cubicBezTo>
                <a:cubicBezTo>
                  <a:pt x="1078" y="13"/>
                  <a:pt x="1080" y="12"/>
                  <a:pt x="1081" y="12"/>
                </a:cubicBezTo>
                <a:cubicBezTo>
                  <a:pt x="1083" y="8"/>
                  <a:pt x="1083" y="8"/>
                  <a:pt x="1083" y="8"/>
                </a:cubicBezTo>
                <a:cubicBezTo>
                  <a:pt x="1103" y="10"/>
                  <a:pt x="1103" y="10"/>
                  <a:pt x="1103" y="10"/>
                </a:cubicBezTo>
                <a:cubicBezTo>
                  <a:pt x="1103" y="11"/>
                  <a:pt x="1103" y="11"/>
                  <a:pt x="1103" y="11"/>
                </a:cubicBezTo>
                <a:cubicBezTo>
                  <a:pt x="1114" y="11"/>
                  <a:pt x="1114" y="11"/>
                  <a:pt x="1114" y="11"/>
                </a:cubicBezTo>
                <a:cubicBezTo>
                  <a:pt x="1114" y="12"/>
                  <a:pt x="1114" y="12"/>
                  <a:pt x="1114" y="12"/>
                </a:cubicBezTo>
                <a:cubicBezTo>
                  <a:pt x="1124" y="12"/>
                  <a:pt x="1124" y="12"/>
                  <a:pt x="1124" y="12"/>
                </a:cubicBezTo>
                <a:cubicBezTo>
                  <a:pt x="1124" y="12"/>
                  <a:pt x="1124" y="12"/>
                  <a:pt x="1124" y="12"/>
                </a:cubicBezTo>
                <a:cubicBezTo>
                  <a:pt x="1127" y="12"/>
                  <a:pt x="1127" y="12"/>
                  <a:pt x="1127" y="12"/>
                </a:cubicBezTo>
                <a:cubicBezTo>
                  <a:pt x="1127" y="11"/>
                  <a:pt x="1127" y="11"/>
                  <a:pt x="1127" y="11"/>
                </a:cubicBezTo>
                <a:cubicBezTo>
                  <a:pt x="1140" y="11"/>
                  <a:pt x="1140" y="11"/>
                  <a:pt x="1140" y="11"/>
                </a:cubicBezTo>
                <a:cubicBezTo>
                  <a:pt x="1140" y="12"/>
                  <a:pt x="1140" y="12"/>
                  <a:pt x="1140" y="12"/>
                </a:cubicBezTo>
                <a:cubicBezTo>
                  <a:pt x="1151" y="12"/>
                  <a:pt x="1151" y="12"/>
                  <a:pt x="1151" y="12"/>
                </a:cubicBezTo>
                <a:cubicBezTo>
                  <a:pt x="1151" y="11"/>
                  <a:pt x="1151" y="11"/>
                  <a:pt x="1151" y="11"/>
                </a:cubicBezTo>
                <a:cubicBezTo>
                  <a:pt x="1156" y="11"/>
                  <a:pt x="1156" y="11"/>
                  <a:pt x="1156" y="11"/>
                </a:cubicBezTo>
                <a:cubicBezTo>
                  <a:pt x="1160" y="10"/>
                  <a:pt x="1160" y="10"/>
                  <a:pt x="1160" y="10"/>
                </a:cubicBezTo>
                <a:cubicBezTo>
                  <a:pt x="1163" y="9"/>
                  <a:pt x="1167" y="10"/>
                  <a:pt x="1172" y="12"/>
                </a:cubicBezTo>
                <a:cubicBezTo>
                  <a:pt x="1172" y="12"/>
                  <a:pt x="1172" y="12"/>
                  <a:pt x="1172" y="12"/>
                </a:cubicBezTo>
                <a:cubicBezTo>
                  <a:pt x="1188" y="12"/>
                  <a:pt x="1188" y="12"/>
                  <a:pt x="1188" y="12"/>
                </a:cubicBezTo>
                <a:cubicBezTo>
                  <a:pt x="1188" y="11"/>
                  <a:pt x="1188" y="11"/>
                  <a:pt x="1188" y="11"/>
                </a:cubicBezTo>
                <a:cubicBezTo>
                  <a:pt x="1190" y="10"/>
                  <a:pt x="1190" y="10"/>
                  <a:pt x="1190" y="10"/>
                </a:cubicBezTo>
                <a:cubicBezTo>
                  <a:pt x="1194" y="8"/>
                  <a:pt x="1199" y="9"/>
                  <a:pt x="1204" y="10"/>
                </a:cubicBezTo>
                <a:cubicBezTo>
                  <a:pt x="1204" y="9"/>
                  <a:pt x="1204" y="9"/>
                  <a:pt x="1204" y="9"/>
                </a:cubicBezTo>
                <a:cubicBezTo>
                  <a:pt x="1207" y="9"/>
                  <a:pt x="1207" y="9"/>
                  <a:pt x="1207" y="9"/>
                </a:cubicBezTo>
                <a:cubicBezTo>
                  <a:pt x="1207" y="8"/>
                  <a:pt x="1207" y="8"/>
                  <a:pt x="1207" y="8"/>
                </a:cubicBezTo>
                <a:cubicBezTo>
                  <a:pt x="1211" y="8"/>
                  <a:pt x="1211" y="8"/>
                  <a:pt x="1211" y="8"/>
                </a:cubicBezTo>
                <a:cubicBezTo>
                  <a:pt x="1211" y="7"/>
                  <a:pt x="1211" y="7"/>
                  <a:pt x="1211" y="7"/>
                </a:cubicBezTo>
                <a:cubicBezTo>
                  <a:pt x="1224" y="7"/>
                  <a:pt x="1224" y="7"/>
                  <a:pt x="1224" y="7"/>
                </a:cubicBezTo>
                <a:cubicBezTo>
                  <a:pt x="1224" y="8"/>
                  <a:pt x="1224" y="8"/>
                  <a:pt x="1224" y="8"/>
                </a:cubicBezTo>
                <a:cubicBezTo>
                  <a:pt x="1225" y="8"/>
                  <a:pt x="1225" y="8"/>
                  <a:pt x="1225" y="8"/>
                </a:cubicBezTo>
                <a:cubicBezTo>
                  <a:pt x="1226" y="8"/>
                  <a:pt x="1227" y="8"/>
                  <a:pt x="1229" y="8"/>
                </a:cubicBezTo>
                <a:cubicBezTo>
                  <a:pt x="1229" y="8"/>
                  <a:pt x="1229" y="8"/>
                  <a:pt x="1229" y="8"/>
                </a:cubicBezTo>
                <a:cubicBezTo>
                  <a:pt x="1229" y="8"/>
                  <a:pt x="1229" y="8"/>
                  <a:pt x="1229" y="8"/>
                </a:cubicBezTo>
                <a:cubicBezTo>
                  <a:pt x="1234" y="9"/>
                  <a:pt x="1234" y="9"/>
                  <a:pt x="1234" y="9"/>
                </a:cubicBezTo>
                <a:cubicBezTo>
                  <a:pt x="1240" y="9"/>
                  <a:pt x="1240" y="9"/>
                  <a:pt x="1240" y="9"/>
                </a:cubicBezTo>
                <a:cubicBezTo>
                  <a:pt x="1240" y="11"/>
                  <a:pt x="1240" y="11"/>
                  <a:pt x="1240" y="11"/>
                </a:cubicBezTo>
                <a:cubicBezTo>
                  <a:pt x="1246" y="11"/>
                  <a:pt x="1246" y="11"/>
                  <a:pt x="1246" y="11"/>
                </a:cubicBezTo>
                <a:cubicBezTo>
                  <a:pt x="1246" y="12"/>
                  <a:pt x="1246" y="12"/>
                  <a:pt x="1246" y="12"/>
                </a:cubicBezTo>
                <a:cubicBezTo>
                  <a:pt x="1251" y="12"/>
                  <a:pt x="1251" y="12"/>
                  <a:pt x="1251" y="12"/>
                </a:cubicBezTo>
                <a:cubicBezTo>
                  <a:pt x="1251" y="11"/>
                  <a:pt x="1251" y="11"/>
                  <a:pt x="1251" y="11"/>
                </a:cubicBezTo>
                <a:cubicBezTo>
                  <a:pt x="1256" y="11"/>
                  <a:pt x="1256" y="11"/>
                  <a:pt x="1256" y="11"/>
                </a:cubicBezTo>
                <a:cubicBezTo>
                  <a:pt x="1257" y="9"/>
                  <a:pt x="1257" y="9"/>
                  <a:pt x="1257" y="9"/>
                </a:cubicBezTo>
                <a:cubicBezTo>
                  <a:pt x="1259" y="9"/>
                  <a:pt x="1259" y="9"/>
                  <a:pt x="1259" y="9"/>
                </a:cubicBezTo>
                <a:cubicBezTo>
                  <a:pt x="1260" y="8"/>
                  <a:pt x="1261" y="8"/>
                  <a:pt x="1262" y="8"/>
                </a:cubicBezTo>
                <a:cubicBezTo>
                  <a:pt x="1263" y="8"/>
                  <a:pt x="1264" y="8"/>
                  <a:pt x="1266" y="10"/>
                </a:cubicBezTo>
                <a:cubicBezTo>
                  <a:pt x="1267" y="10"/>
                  <a:pt x="1267" y="9"/>
                  <a:pt x="1268" y="9"/>
                </a:cubicBezTo>
                <a:cubicBezTo>
                  <a:pt x="1269" y="9"/>
                  <a:pt x="1270" y="9"/>
                  <a:pt x="1271" y="8"/>
                </a:cubicBezTo>
                <a:cubicBezTo>
                  <a:pt x="1278" y="7"/>
                  <a:pt x="1278" y="7"/>
                  <a:pt x="1278" y="7"/>
                </a:cubicBezTo>
                <a:cubicBezTo>
                  <a:pt x="1278" y="10"/>
                  <a:pt x="1278" y="10"/>
                  <a:pt x="1278" y="10"/>
                </a:cubicBezTo>
                <a:cubicBezTo>
                  <a:pt x="1280" y="10"/>
                  <a:pt x="1283" y="10"/>
                  <a:pt x="1285" y="10"/>
                </a:cubicBezTo>
                <a:cubicBezTo>
                  <a:pt x="1287" y="10"/>
                  <a:pt x="1288" y="10"/>
                  <a:pt x="1290" y="10"/>
                </a:cubicBezTo>
                <a:cubicBezTo>
                  <a:pt x="1294" y="10"/>
                  <a:pt x="1296" y="10"/>
                  <a:pt x="1299" y="10"/>
                </a:cubicBezTo>
                <a:cubicBezTo>
                  <a:pt x="1300" y="9"/>
                  <a:pt x="1300" y="9"/>
                  <a:pt x="1300" y="9"/>
                </a:cubicBezTo>
                <a:cubicBezTo>
                  <a:pt x="1316" y="9"/>
                  <a:pt x="1316" y="9"/>
                  <a:pt x="1316" y="9"/>
                </a:cubicBezTo>
                <a:cubicBezTo>
                  <a:pt x="1330" y="5"/>
                  <a:pt x="1330" y="5"/>
                  <a:pt x="1330" y="5"/>
                </a:cubicBezTo>
                <a:cubicBezTo>
                  <a:pt x="1330" y="9"/>
                  <a:pt x="1330" y="9"/>
                  <a:pt x="1330" y="9"/>
                </a:cubicBezTo>
                <a:cubicBezTo>
                  <a:pt x="1350" y="14"/>
                  <a:pt x="1350" y="14"/>
                  <a:pt x="1350" y="14"/>
                </a:cubicBezTo>
                <a:cubicBezTo>
                  <a:pt x="1352" y="13"/>
                  <a:pt x="1353" y="13"/>
                  <a:pt x="1355" y="13"/>
                </a:cubicBezTo>
                <a:cubicBezTo>
                  <a:pt x="1358" y="14"/>
                  <a:pt x="1358" y="14"/>
                  <a:pt x="1358" y="14"/>
                </a:cubicBezTo>
                <a:cubicBezTo>
                  <a:pt x="1360" y="11"/>
                  <a:pt x="1360" y="11"/>
                  <a:pt x="1360" y="11"/>
                </a:cubicBezTo>
                <a:cubicBezTo>
                  <a:pt x="1366" y="11"/>
                  <a:pt x="1366" y="11"/>
                  <a:pt x="1366" y="11"/>
                </a:cubicBezTo>
                <a:cubicBezTo>
                  <a:pt x="1367" y="12"/>
                  <a:pt x="1367" y="12"/>
                  <a:pt x="1367" y="12"/>
                </a:cubicBezTo>
                <a:cubicBezTo>
                  <a:pt x="1367" y="12"/>
                  <a:pt x="1367" y="12"/>
                  <a:pt x="1367" y="12"/>
                </a:cubicBezTo>
                <a:cubicBezTo>
                  <a:pt x="1367" y="12"/>
                  <a:pt x="1368" y="12"/>
                  <a:pt x="1369" y="12"/>
                </a:cubicBezTo>
                <a:cubicBezTo>
                  <a:pt x="1370" y="12"/>
                  <a:pt x="1371" y="12"/>
                  <a:pt x="1372" y="12"/>
                </a:cubicBezTo>
                <a:cubicBezTo>
                  <a:pt x="1374" y="12"/>
                  <a:pt x="1376" y="12"/>
                  <a:pt x="1378" y="12"/>
                </a:cubicBezTo>
                <a:cubicBezTo>
                  <a:pt x="1378" y="8"/>
                  <a:pt x="1378" y="8"/>
                  <a:pt x="1378" y="8"/>
                </a:cubicBezTo>
                <a:cubicBezTo>
                  <a:pt x="1383" y="10"/>
                  <a:pt x="1383" y="10"/>
                  <a:pt x="1383" y="10"/>
                </a:cubicBezTo>
                <a:cubicBezTo>
                  <a:pt x="1404" y="13"/>
                  <a:pt x="1404" y="13"/>
                  <a:pt x="1404" y="13"/>
                </a:cubicBezTo>
                <a:cubicBezTo>
                  <a:pt x="1416" y="11"/>
                  <a:pt x="1416" y="11"/>
                  <a:pt x="1416" y="11"/>
                </a:cubicBezTo>
                <a:cubicBezTo>
                  <a:pt x="1417" y="12"/>
                  <a:pt x="1417" y="12"/>
                  <a:pt x="1417" y="12"/>
                </a:cubicBezTo>
                <a:cubicBezTo>
                  <a:pt x="1420" y="12"/>
                  <a:pt x="1420" y="12"/>
                  <a:pt x="1420" y="12"/>
                </a:cubicBezTo>
                <a:cubicBezTo>
                  <a:pt x="1420" y="11"/>
                  <a:pt x="1420" y="11"/>
                  <a:pt x="1420" y="11"/>
                </a:cubicBezTo>
                <a:cubicBezTo>
                  <a:pt x="1424" y="11"/>
                  <a:pt x="1424" y="11"/>
                  <a:pt x="1424" y="11"/>
                </a:cubicBezTo>
                <a:cubicBezTo>
                  <a:pt x="1424" y="8"/>
                  <a:pt x="1424" y="8"/>
                  <a:pt x="1424" y="8"/>
                </a:cubicBezTo>
                <a:cubicBezTo>
                  <a:pt x="1437" y="11"/>
                  <a:pt x="1437" y="11"/>
                  <a:pt x="1437" y="11"/>
                </a:cubicBezTo>
                <a:cubicBezTo>
                  <a:pt x="1438" y="11"/>
                  <a:pt x="1438" y="10"/>
                  <a:pt x="1439" y="10"/>
                </a:cubicBezTo>
                <a:cubicBezTo>
                  <a:pt x="1442" y="10"/>
                  <a:pt x="1447" y="9"/>
                  <a:pt x="1451" y="10"/>
                </a:cubicBezTo>
                <a:cubicBezTo>
                  <a:pt x="1455" y="11"/>
                  <a:pt x="1455" y="11"/>
                  <a:pt x="1455" y="11"/>
                </a:cubicBezTo>
                <a:cubicBezTo>
                  <a:pt x="1469" y="11"/>
                  <a:pt x="1469" y="11"/>
                  <a:pt x="1469" y="11"/>
                </a:cubicBezTo>
                <a:cubicBezTo>
                  <a:pt x="1476" y="10"/>
                  <a:pt x="1476" y="10"/>
                  <a:pt x="1476" y="10"/>
                </a:cubicBezTo>
                <a:cubicBezTo>
                  <a:pt x="1476" y="12"/>
                  <a:pt x="1476" y="12"/>
                  <a:pt x="1476" y="12"/>
                </a:cubicBezTo>
                <a:cubicBezTo>
                  <a:pt x="1481" y="12"/>
                  <a:pt x="1481" y="12"/>
                  <a:pt x="1481" y="12"/>
                </a:cubicBezTo>
                <a:cubicBezTo>
                  <a:pt x="1481" y="13"/>
                  <a:pt x="1481" y="13"/>
                  <a:pt x="1481" y="13"/>
                </a:cubicBezTo>
                <a:cubicBezTo>
                  <a:pt x="1491" y="13"/>
                  <a:pt x="1491" y="13"/>
                  <a:pt x="1491" y="13"/>
                </a:cubicBezTo>
                <a:cubicBezTo>
                  <a:pt x="1491" y="14"/>
                  <a:pt x="1491" y="14"/>
                  <a:pt x="1491" y="14"/>
                </a:cubicBezTo>
                <a:cubicBezTo>
                  <a:pt x="1493" y="14"/>
                  <a:pt x="1493" y="14"/>
                  <a:pt x="1493" y="14"/>
                </a:cubicBezTo>
                <a:cubicBezTo>
                  <a:pt x="1496" y="11"/>
                  <a:pt x="1499" y="9"/>
                  <a:pt x="1505" y="9"/>
                </a:cubicBezTo>
                <a:cubicBezTo>
                  <a:pt x="1506" y="9"/>
                  <a:pt x="1508" y="9"/>
                  <a:pt x="1509" y="9"/>
                </a:cubicBezTo>
                <a:cubicBezTo>
                  <a:pt x="1510" y="9"/>
                  <a:pt x="1511" y="9"/>
                  <a:pt x="1512" y="9"/>
                </a:cubicBezTo>
                <a:cubicBezTo>
                  <a:pt x="1513" y="10"/>
                  <a:pt x="1513" y="10"/>
                  <a:pt x="1513" y="10"/>
                </a:cubicBezTo>
                <a:cubicBezTo>
                  <a:pt x="1515" y="6"/>
                  <a:pt x="1515" y="6"/>
                  <a:pt x="1515" y="6"/>
                </a:cubicBezTo>
                <a:cubicBezTo>
                  <a:pt x="1520" y="7"/>
                  <a:pt x="1520" y="7"/>
                  <a:pt x="1520" y="7"/>
                </a:cubicBezTo>
                <a:cubicBezTo>
                  <a:pt x="1528" y="11"/>
                  <a:pt x="1533" y="12"/>
                  <a:pt x="1545" y="12"/>
                </a:cubicBezTo>
                <a:cubicBezTo>
                  <a:pt x="1547" y="12"/>
                  <a:pt x="1547" y="12"/>
                  <a:pt x="1547" y="12"/>
                </a:cubicBezTo>
                <a:cubicBezTo>
                  <a:pt x="1547" y="11"/>
                  <a:pt x="1547" y="11"/>
                  <a:pt x="1547" y="11"/>
                </a:cubicBezTo>
                <a:cubicBezTo>
                  <a:pt x="1550" y="11"/>
                  <a:pt x="1550" y="11"/>
                  <a:pt x="1550" y="11"/>
                </a:cubicBezTo>
                <a:cubicBezTo>
                  <a:pt x="1550" y="7"/>
                  <a:pt x="1550" y="7"/>
                  <a:pt x="1550" y="7"/>
                </a:cubicBezTo>
                <a:cubicBezTo>
                  <a:pt x="1561" y="11"/>
                  <a:pt x="1561" y="11"/>
                  <a:pt x="1561" y="11"/>
                </a:cubicBezTo>
                <a:cubicBezTo>
                  <a:pt x="1561" y="7"/>
                  <a:pt x="1561" y="7"/>
                  <a:pt x="1561" y="7"/>
                </a:cubicBezTo>
                <a:cubicBezTo>
                  <a:pt x="1589" y="11"/>
                  <a:pt x="1589" y="11"/>
                  <a:pt x="1589" y="11"/>
                </a:cubicBezTo>
                <a:cubicBezTo>
                  <a:pt x="1589" y="11"/>
                  <a:pt x="1589" y="11"/>
                  <a:pt x="1589" y="11"/>
                </a:cubicBezTo>
                <a:cubicBezTo>
                  <a:pt x="1597" y="11"/>
                  <a:pt x="1597" y="11"/>
                  <a:pt x="1597" y="11"/>
                </a:cubicBezTo>
                <a:cubicBezTo>
                  <a:pt x="1597" y="11"/>
                  <a:pt x="1597" y="11"/>
                  <a:pt x="1597" y="11"/>
                </a:cubicBezTo>
                <a:cubicBezTo>
                  <a:pt x="1602" y="10"/>
                  <a:pt x="1602" y="10"/>
                  <a:pt x="1602" y="10"/>
                </a:cubicBezTo>
                <a:cubicBezTo>
                  <a:pt x="1602" y="9"/>
                  <a:pt x="1603" y="9"/>
                  <a:pt x="1603" y="9"/>
                </a:cubicBezTo>
                <a:cubicBezTo>
                  <a:pt x="1604" y="9"/>
                  <a:pt x="1606" y="10"/>
                  <a:pt x="1607" y="10"/>
                </a:cubicBezTo>
                <a:cubicBezTo>
                  <a:pt x="1612" y="10"/>
                  <a:pt x="1612" y="10"/>
                  <a:pt x="1612" y="10"/>
                </a:cubicBezTo>
                <a:cubicBezTo>
                  <a:pt x="1612" y="10"/>
                  <a:pt x="1612" y="10"/>
                  <a:pt x="1613" y="9"/>
                </a:cubicBezTo>
                <a:cubicBezTo>
                  <a:pt x="1616" y="8"/>
                  <a:pt x="1619" y="7"/>
                  <a:pt x="1623" y="7"/>
                </a:cubicBezTo>
                <a:cubicBezTo>
                  <a:pt x="1625" y="7"/>
                  <a:pt x="1627" y="7"/>
                  <a:pt x="1628" y="7"/>
                </a:cubicBezTo>
                <a:cubicBezTo>
                  <a:pt x="1632" y="9"/>
                  <a:pt x="1632" y="9"/>
                  <a:pt x="1632" y="9"/>
                </a:cubicBezTo>
                <a:cubicBezTo>
                  <a:pt x="1632" y="10"/>
                  <a:pt x="1632" y="10"/>
                  <a:pt x="1632" y="10"/>
                </a:cubicBezTo>
                <a:cubicBezTo>
                  <a:pt x="1634" y="11"/>
                  <a:pt x="1634" y="11"/>
                  <a:pt x="1634" y="11"/>
                </a:cubicBezTo>
                <a:cubicBezTo>
                  <a:pt x="1634" y="12"/>
                  <a:pt x="1634" y="12"/>
                  <a:pt x="1634" y="12"/>
                </a:cubicBezTo>
                <a:cubicBezTo>
                  <a:pt x="1644" y="12"/>
                  <a:pt x="1644" y="12"/>
                  <a:pt x="1644" y="12"/>
                </a:cubicBezTo>
                <a:cubicBezTo>
                  <a:pt x="1644" y="13"/>
                  <a:pt x="1644" y="13"/>
                  <a:pt x="1644" y="13"/>
                </a:cubicBezTo>
                <a:cubicBezTo>
                  <a:pt x="1648" y="13"/>
                  <a:pt x="1648" y="13"/>
                  <a:pt x="1648" y="13"/>
                </a:cubicBezTo>
                <a:cubicBezTo>
                  <a:pt x="1648" y="15"/>
                  <a:pt x="1648" y="15"/>
                  <a:pt x="1648" y="15"/>
                </a:cubicBezTo>
                <a:cubicBezTo>
                  <a:pt x="1649" y="15"/>
                  <a:pt x="1650" y="15"/>
                  <a:pt x="1652" y="15"/>
                </a:cubicBezTo>
                <a:cubicBezTo>
                  <a:pt x="1654" y="15"/>
                  <a:pt x="1655" y="15"/>
                  <a:pt x="1656" y="15"/>
                </a:cubicBezTo>
                <a:cubicBezTo>
                  <a:pt x="1659" y="10"/>
                  <a:pt x="1659" y="10"/>
                  <a:pt x="1659" y="10"/>
                </a:cubicBezTo>
                <a:cubicBezTo>
                  <a:pt x="1672" y="12"/>
                  <a:pt x="1672" y="12"/>
                  <a:pt x="1672" y="12"/>
                </a:cubicBezTo>
                <a:cubicBezTo>
                  <a:pt x="1673" y="11"/>
                  <a:pt x="1673" y="11"/>
                  <a:pt x="1673" y="11"/>
                </a:cubicBezTo>
                <a:cubicBezTo>
                  <a:pt x="1678" y="11"/>
                  <a:pt x="1678" y="11"/>
                  <a:pt x="1678" y="11"/>
                </a:cubicBezTo>
                <a:cubicBezTo>
                  <a:pt x="1695" y="12"/>
                  <a:pt x="1695" y="12"/>
                  <a:pt x="1695" y="12"/>
                </a:cubicBezTo>
                <a:cubicBezTo>
                  <a:pt x="1695" y="11"/>
                  <a:pt x="1695" y="11"/>
                  <a:pt x="1695" y="11"/>
                </a:cubicBezTo>
                <a:cubicBezTo>
                  <a:pt x="1698" y="11"/>
                  <a:pt x="1698" y="11"/>
                  <a:pt x="1698" y="11"/>
                </a:cubicBezTo>
                <a:cubicBezTo>
                  <a:pt x="1698" y="9"/>
                  <a:pt x="1698" y="9"/>
                  <a:pt x="1698" y="9"/>
                </a:cubicBezTo>
                <a:cubicBezTo>
                  <a:pt x="1705" y="9"/>
                  <a:pt x="1705" y="9"/>
                  <a:pt x="1705" y="9"/>
                </a:cubicBezTo>
                <a:cubicBezTo>
                  <a:pt x="1705" y="8"/>
                  <a:pt x="1705" y="8"/>
                  <a:pt x="1705" y="8"/>
                </a:cubicBezTo>
                <a:cubicBezTo>
                  <a:pt x="1718" y="8"/>
                  <a:pt x="1718" y="8"/>
                  <a:pt x="1718" y="8"/>
                </a:cubicBezTo>
                <a:cubicBezTo>
                  <a:pt x="1718" y="9"/>
                  <a:pt x="1718" y="9"/>
                  <a:pt x="1718" y="9"/>
                </a:cubicBezTo>
                <a:cubicBezTo>
                  <a:pt x="1720" y="9"/>
                  <a:pt x="1720" y="9"/>
                  <a:pt x="1720" y="9"/>
                </a:cubicBezTo>
                <a:cubicBezTo>
                  <a:pt x="1720" y="8"/>
                  <a:pt x="1720" y="8"/>
                  <a:pt x="1720" y="8"/>
                </a:cubicBezTo>
                <a:cubicBezTo>
                  <a:pt x="1740" y="8"/>
                  <a:pt x="1740" y="8"/>
                  <a:pt x="1740" y="8"/>
                </a:cubicBezTo>
                <a:cubicBezTo>
                  <a:pt x="1740" y="10"/>
                  <a:pt x="1740" y="10"/>
                  <a:pt x="1740" y="10"/>
                </a:cubicBezTo>
                <a:cubicBezTo>
                  <a:pt x="1740" y="9"/>
                  <a:pt x="1740" y="9"/>
                  <a:pt x="1740" y="9"/>
                </a:cubicBezTo>
                <a:cubicBezTo>
                  <a:pt x="1774" y="11"/>
                  <a:pt x="1774" y="11"/>
                  <a:pt x="1774" y="11"/>
                </a:cubicBezTo>
                <a:cubicBezTo>
                  <a:pt x="1774" y="12"/>
                  <a:pt x="1774" y="12"/>
                  <a:pt x="1774" y="12"/>
                </a:cubicBezTo>
                <a:cubicBezTo>
                  <a:pt x="1775" y="12"/>
                  <a:pt x="1775" y="12"/>
                  <a:pt x="1775" y="12"/>
                </a:cubicBezTo>
                <a:cubicBezTo>
                  <a:pt x="1776" y="12"/>
                  <a:pt x="1776" y="12"/>
                  <a:pt x="1777" y="12"/>
                </a:cubicBezTo>
                <a:cubicBezTo>
                  <a:pt x="1777" y="11"/>
                  <a:pt x="1777" y="11"/>
                  <a:pt x="1777" y="11"/>
                </a:cubicBezTo>
                <a:cubicBezTo>
                  <a:pt x="1780" y="11"/>
                  <a:pt x="1780" y="11"/>
                  <a:pt x="1780" y="11"/>
                </a:cubicBezTo>
                <a:cubicBezTo>
                  <a:pt x="1780" y="9"/>
                  <a:pt x="1780" y="9"/>
                  <a:pt x="1780" y="9"/>
                </a:cubicBezTo>
                <a:cubicBezTo>
                  <a:pt x="1800" y="9"/>
                  <a:pt x="1800" y="9"/>
                  <a:pt x="1800" y="9"/>
                </a:cubicBezTo>
                <a:cubicBezTo>
                  <a:pt x="1807" y="7"/>
                  <a:pt x="1807" y="7"/>
                  <a:pt x="1807" y="7"/>
                </a:cubicBezTo>
                <a:cubicBezTo>
                  <a:pt x="1807" y="11"/>
                  <a:pt x="1807" y="11"/>
                  <a:pt x="1807" y="11"/>
                </a:cubicBezTo>
                <a:cubicBezTo>
                  <a:pt x="1808" y="11"/>
                  <a:pt x="1809" y="11"/>
                  <a:pt x="1810" y="12"/>
                </a:cubicBezTo>
                <a:cubicBezTo>
                  <a:pt x="1811" y="11"/>
                  <a:pt x="1814" y="10"/>
                  <a:pt x="1817" y="11"/>
                </a:cubicBezTo>
                <a:cubicBezTo>
                  <a:pt x="1822" y="12"/>
                  <a:pt x="1822" y="12"/>
                  <a:pt x="1822" y="12"/>
                </a:cubicBezTo>
                <a:cubicBezTo>
                  <a:pt x="1822" y="12"/>
                  <a:pt x="1822" y="12"/>
                  <a:pt x="1822" y="12"/>
                </a:cubicBezTo>
                <a:cubicBezTo>
                  <a:pt x="1825" y="13"/>
                  <a:pt x="1825" y="13"/>
                  <a:pt x="1825" y="13"/>
                </a:cubicBezTo>
                <a:cubicBezTo>
                  <a:pt x="1825" y="12"/>
                  <a:pt x="1825" y="12"/>
                  <a:pt x="1825" y="12"/>
                </a:cubicBezTo>
                <a:cubicBezTo>
                  <a:pt x="1830" y="12"/>
                  <a:pt x="1830" y="12"/>
                  <a:pt x="1830" y="12"/>
                </a:cubicBezTo>
                <a:cubicBezTo>
                  <a:pt x="1830" y="11"/>
                  <a:pt x="1830" y="11"/>
                  <a:pt x="1830" y="11"/>
                </a:cubicBezTo>
                <a:cubicBezTo>
                  <a:pt x="1843" y="11"/>
                  <a:pt x="1843" y="11"/>
                  <a:pt x="1843" y="11"/>
                </a:cubicBezTo>
                <a:cubicBezTo>
                  <a:pt x="1843" y="12"/>
                  <a:pt x="1843" y="12"/>
                  <a:pt x="1843" y="12"/>
                </a:cubicBezTo>
                <a:cubicBezTo>
                  <a:pt x="1856" y="12"/>
                  <a:pt x="1856" y="12"/>
                  <a:pt x="1856" y="12"/>
                </a:cubicBezTo>
                <a:cubicBezTo>
                  <a:pt x="1856" y="7"/>
                  <a:pt x="1856" y="7"/>
                  <a:pt x="1856" y="7"/>
                </a:cubicBezTo>
                <a:cubicBezTo>
                  <a:pt x="1865" y="12"/>
                  <a:pt x="1865" y="12"/>
                  <a:pt x="1865" y="12"/>
                </a:cubicBezTo>
                <a:cubicBezTo>
                  <a:pt x="1869" y="11"/>
                  <a:pt x="1869" y="11"/>
                  <a:pt x="1869" y="11"/>
                </a:cubicBezTo>
                <a:cubicBezTo>
                  <a:pt x="1869" y="9"/>
                  <a:pt x="1869" y="9"/>
                  <a:pt x="1869" y="9"/>
                </a:cubicBezTo>
                <a:cubicBezTo>
                  <a:pt x="1872" y="9"/>
                  <a:pt x="1872" y="9"/>
                  <a:pt x="1872" y="9"/>
                </a:cubicBezTo>
                <a:cubicBezTo>
                  <a:pt x="1872" y="8"/>
                  <a:pt x="1872" y="8"/>
                  <a:pt x="1872" y="8"/>
                </a:cubicBezTo>
                <a:cubicBezTo>
                  <a:pt x="1878" y="8"/>
                  <a:pt x="1878" y="8"/>
                  <a:pt x="1878" y="8"/>
                </a:cubicBezTo>
                <a:cubicBezTo>
                  <a:pt x="1879" y="8"/>
                  <a:pt x="1880" y="9"/>
                  <a:pt x="1882" y="9"/>
                </a:cubicBezTo>
                <a:cubicBezTo>
                  <a:pt x="1883" y="9"/>
                  <a:pt x="1885" y="9"/>
                  <a:pt x="1887" y="10"/>
                </a:cubicBezTo>
                <a:cubicBezTo>
                  <a:pt x="1890" y="11"/>
                  <a:pt x="1890" y="11"/>
                  <a:pt x="1890" y="11"/>
                </a:cubicBezTo>
                <a:cubicBezTo>
                  <a:pt x="1896" y="11"/>
                  <a:pt x="1896" y="11"/>
                  <a:pt x="1896" y="11"/>
                </a:cubicBezTo>
                <a:cubicBezTo>
                  <a:pt x="1896" y="12"/>
                  <a:pt x="1896" y="12"/>
                  <a:pt x="1896" y="12"/>
                </a:cubicBezTo>
                <a:cubicBezTo>
                  <a:pt x="1901" y="12"/>
                  <a:pt x="1901" y="12"/>
                  <a:pt x="1901" y="12"/>
                </a:cubicBezTo>
                <a:cubicBezTo>
                  <a:pt x="1901" y="13"/>
                  <a:pt x="1901" y="13"/>
                  <a:pt x="1901" y="13"/>
                </a:cubicBezTo>
                <a:cubicBezTo>
                  <a:pt x="1902" y="13"/>
                  <a:pt x="1902" y="13"/>
                  <a:pt x="1902" y="13"/>
                </a:cubicBezTo>
                <a:cubicBezTo>
                  <a:pt x="1907" y="13"/>
                  <a:pt x="1907" y="13"/>
                  <a:pt x="1907" y="13"/>
                </a:cubicBezTo>
                <a:cubicBezTo>
                  <a:pt x="1907" y="14"/>
                  <a:pt x="1907" y="14"/>
                  <a:pt x="1907" y="14"/>
                </a:cubicBezTo>
                <a:cubicBezTo>
                  <a:pt x="1909" y="14"/>
                  <a:pt x="1909" y="14"/>
                  <a:pt x="1909" y="14"/>
                </a:cubicBezTo>
                <a:cubicBezTo>
                  <a:pt x="1912" y="13"/>
                  <a:pt x="1912" y="13"/>
                  <a:pt x="1912" y="13"/>
                </a:cubicBezTo>
                <a:cubicBezTo>
                  <a:pt x="1912" y="12"/>
                  <a:pt x="1912" y="12"/>
                  <a:pt x="1912" y="12"/>
                </a:cubicBezTo>
                <a:cubicBezTo>
                  <a:pt x="1916" y="11"/>
                  <a:pt x="1916" y="11"/>
                  <a:pt x="1916" y="11"/>
                </a:cubicBezTo>
                <a:cubicBezTo>
                  <a:pt x="1917" y="11"/>
                  <a:pt x="1918" y="11"/>
                  <a:pt x="1919" y="11"/>
                </a:cubicBezTo>
                <a:cubicBezTo>
                  <a:pt x="1919" y="11"/>
                  <a:pt x="1920" y="11"/>
                  <a:pt x="1920" y="11"/>
                </a:cubicBezTo>
                <a:cubicBezTo>
                  <a:pt x="1920" y="10"/>
                  <a:pt x="1921" y="10"/>
                  <a:pt x="1921" y="10"/>
                </a:cubicBezTo>
                <a:cubicBezTo>
                  <a:pt x="1921" y="10"/>
                  <a:pt x="1921" y="10"/>
                  <a:pt x="1921" y="10"/>
                </a:cubicBezTo>
                <a:cubicBezTo>
                  <a:pt x="1921" y="8"/>
                  <a:pt x="1921" y="8"/>
                  <a:pt x="1921" y="8"/>
                </a:cubicBezTo>
                <a:cubicBezTo>
                  <a:pt x="1926" y="8"/>
                  <a:pt x="1926" y="8"/>
                  <a:pt x="1926" y="8"/>
                </a:cubicBezTo>
                <a:cubicBezTo>
                  <a:pt x="1927" y="6"/>
                  <a:pt x="1927" y="6"/>
                  <a:pt x="1927" y="6"/>
                </a:cubicBezTo>
                <a:cubicBezTo>
                  <a:pt x="1943" y="6"/>
                  <a:pt x="1943" y="6"/>
                  <a:pt x="1943" y="6"/>
                </a:cubicBezTo>
                <a:cubicBezTo>
                  <a:pt x="1945" y="8"/>
                  <a:pt x="1945" y="8"/>
                  <a:pt x="1945" y="8"/>
                </a:cubicBezTo>
                <a:cubicBezTo>
                  <a:pt x="1952" y="8"/>
                  <a:pt x="1952" y="8"/>
                  <a:pt x="1952" y="8"/>
                </a:cubicBezTo>
                <a:cubicBezTo>
                  <a:pt x="1952" y="9"/>
                  <a:pt x="1952" y="9"/>
                  <a:pt x="1952" y="9"/>
                </a:cubicBezTo>
                <a:cubicBezTo>
                  <a:pt x="1960" y="9"/>
                  <a:pt x="1960" y="9"/>
                  <a:pt x="1960" y="9"/>
                </a:cubicBezTo>
                <a:cubicBezTo>
                  <a:pt x="1960" y="14"/>
                  <a:pt x="1960" y="14"/>
                  <a:pt x="1960" y="14"/>
                </a:cubicBezTo>
                <a:cubicBezTo>
                  <a:pt x="1961" y="16"/>
                  <a:pt x="1961" y="16"/>
                  <a:pt x="1961" y="16"/>
                </a:cubicBezTo>
                <a:cubicBezTo>
                  <a:pt x="1964" y="25"/>
                  <a:pt x="1964" y="25"/>
                  <a:pt x="1964" y="25"/>
                </a:cubicBezTo>
                <a:cubicBezTo>
                  <a:pt x="1960" y="25"/>
                  <a:pt x="1960" y="25"/>
                  <a:pt x="1960" y="25"/>
                </a:cubicBezTo>
                <a:cubicBezTo>
                  <a:pt x="1960" y="28"/>
                  <a:pt x="1960" y="28"/>
                  <a:pt x="1960" y="28"/>
                </a:cubicBezTo>
                <a:cubicBezTo>
                  <a:pt x="1959" y="28"/>
                  <a:pt x="1959" y="28"/>
                  <a:pt x="1959" y="28"/>
                </a:cubicBezTo>
                <a:cubicBezTo>
                  <a:pt x="1958" y="42"/>
                  <a:pt x="1958" y="42"/>
                  <a:pt x="1958" y="42"/>
                </a:cubicBezTo>
                <a:cubicBezTo>
                  <a:pt x="1959" y="46"/>
                  <a:pt x="1959" y="46"/>
                  <a:pt x="1959" y="46"/>
                </a:cubicBezTo>
                <a:cubicBezTo>
                  <a:pt x="1959" y="47"/>
                  <a:pt x="1960" y="49"/>
                  <a:pt x="1958" y="52"/>
                </a:cubicBezTo>
                <a:cubicBezTo>
                  <a:pt x="1958" y="55"/>
                  <a:pt x="1958" y="55"/>
                  <a:pt x="1958" y="55"/>
                </a:cubicBezTo>
                <a:cubicBezTo>
                  <a:pt x="1959" y="58"/>
                  <a:pt x="1959" y="58"/>
                  <a:pt x="1959" y="58"/>
                </a:cubicBezTo>
                <a:cubicBezTo>
                  <a:pt x="1961" y="64"/>
                  <a:pt x="1960" y="70"/>
                  <a:pt x="1959" y="74"/>
                </a:cubicBezTo>
                <a:cubicBezTo>
                  <a:pt x="1959" y="75"/>
                  <a:pt x="1959" y="77"/>
                  <a:pt x="1959" y="78"/>
                </a:cubicBezTo>
                <a:cubicBezTo>
                  <a:pt x="1961" y="79"/>
                  <a:pt x="1961" y="79"/>
                  <a:pt x="1961" y="79"/>
                </a:cubicBezTo>
                <a:cubicBezTo>
                  <a:pt x="1962" y="87"/>
                  <a:pt x="1962" y="87"/>
                  <a:pt x="1962" y="87"/>
                </a:cubicBezTo>
                <a:cubicBezTo>
                  <a:pt x="1963" y="87"/>
                  <a:pt x="1963" y="87"/>
                  <a:pt x="1963" y="87"/>
                </a:cubicBezTo>
                <a:cubicBezTo>
                  <a:pt x="1963" y="90"/>
                  <a:pt x="1963" y="90"/>
                  <a:pt x="1963" y="90"/>
                </a:cubicBezTo>
                <a:cubicBezTo>
                  <a:pt x="1963" y="93"/>
                  <a:pt x="1963" y="93"/>
                  <a:pt x="1963" y="93"/>
                </a:cubicBezTo>
                <a:cubicBezTo>
                  <a:pt x="1963" y="94"/>
                  <a:pt x="1963" y="94"/>
                  <a:pt x="1963" y="94"/>
                </a:cubicBezTo>
                <a:cubicBezTo>
                  <a:pt x="1963" y="100"/>
                  <a:pt x="1963" y="100"/>
                  <a:pt x="1963" y="100"/>
                </a:cubicBezTo>
                <a:cubicBezTo>
                  <a:pt x="1962" y="100"/>
                  <a:pt x="1962" y="100"/>
                  <a:pt x="1962" y="100"/>
                </a:cubicBezTo>
                <a:cubicBezTo>
                  <a:pt x="1963" y="107"/>
                  <a:pt x="1963" y="107"/>
                  <a:pt x="1963" y="107"/>
                </a:cubicBezTo>
                <a:cubicBezTo>
                  <a:pt x="1960" y="107"/>
                  <a:pt x="1960" y="107"/>
                  <a:pt x="1960" y="107"/>
                </a:cubicBezTo>
                <a:cubicBezTo>
                  <a:pt x="1960" y="109"/>
                  <a:pt x="1960" y="109"/>
                  <a:pt x="1960" y="109"/>
                </a:cubicBezTo>
                <a:cubicBezTo>
                  <a:pt x="1960" y="109"/>
                  <a:pt x="1960" y="109"/>
                  <a:pt x="1960" y="109"/>
                </a:cubicBezTo>
                <a:cubicBezTo>
                  <a:pt x="1961" y="110"/>
                  <a:pt x="1961" y="110"/>
                  <a:pt x="1961" y="111"/>
                </a:cubicBezTo>
                <a:cubicBezTo>
                  <a:pt x="1962" y="112"/>
                  <a:pt x="1962" y="112"/>
                  <a:pt x="1962" y="112"/>
                </a:cubicBezTo>
                <a:cubicBezTo>
                  <a:pt x="1963" y="112"/>
                  <a:pt x="1963" y="112"/>
                  <a:pt x="1963" y="112"/>
                </a:cubicBezTo>
                <a:cubicBezTo>
                  <a:pt x="1963" y="125"/>
                  <a:pt x="1963" y="125"/>
                  <a:pt x="1963" y="125"/>
                </a:cubicBezTo>
                <a:cubicBezTo>
                  <a:pt x="1962" y="125"/>
                  <a:pt x="1962" y="125"/>
                  <a:pt x="1962" y="125"/>
                </a:cubicBezTo>
                <a:cubicBezTo>
                  <a:pt x="1962" y="127"/>
                  <a:pt x="1962" y="127"/>
                  <a:pt x="1962" y="127"/>
                </a:cubicBezTo>
                <a:cubicBezTo>
                  <a:pt x="1963" y="133"/>
                  <a:pt x="1963" y="133"/>
                  <a:pt x="1963" y="133"/>
                </a:cubicBezTo>
                <a:cubicBezTo>
                  <a:pt x="1962" y="133"/>
                  <a:pt x="1962" y="133"/>
                  <a:pt x="1962" y="133"/>
                </a:cubicBezTo>
                <a:cubicBezTo>
                  <a:pt x="1963" y="135"/>
                  <a:pt x="1963" y="135"/>
                  <a:pt x="1963" y="135"/>
                </a:cubicBezTo>
                <a:cubicBezTo>
                  <a:pt x="1965" y="135"/>
                  <a:pt x="1965" y="135"/>
                  <a:pt x="1965" y="135"/>
                </a:cubicBezTo>
                <a:cubicBezTo>
                  <a:pt x="1962" y="141"/>
                  <a:pt x="1962" y="141"/>
                  <a:pt x="1962" y="141"/>
                </a:cubicBezTo>
                <a:cubicBezTo>
                  <a:pt x="1961" y="145"/>
                  <a:pt x="1961" y="145"/>
                  <a:pt x="1961" y="145"/>
                </a:cubicBezTo>
                <a:cubicBezTo>
                  <a:pt x="1962" y="145"/>
                  <a:pt x="1962" y="145"/>
                  <a:pt x="1962" y="145"/>
                </a:cubicBezTo>
                <a:cubicBezTo>
                  <a:pt x="1962" y="172"/>
                  <a:pt x="1962" y="172"/>
                  <a:pt x="1962" y="172"/>
                </a:cubicBezTo>
                <a:cubicBezTo>
                  <a:pt x="1963" y="179"/>
                  <a:pt x="1963" y="179"/>
                  <a:pt x="1963" y="179"/>
                </a:cubicBezTo>
                <a:cubicBezTo>
                  <a:pt x="1960" y="179"/>
                  <a:pt x="1960" y="179"/>
                  <a:pt x="1960" y="179"/>
                </a:cubicBezTo>
                <a:cubicBezTo>
                  <a:pt x="1959" y="185"/>
                  <a:pt x="1959" y="185"/>
                  <a:pt x="1959" y="185"/>
                </a:cubicBezTo>
                <a:cubicBezTo>
                  <a:pt x="1960" y="185"/>
                  <a:pt x="1960" y="185"/>
                  <a:pt x="1960" y="185"/>
                </a:cubicBezTo>
                <a:cubicBezTo>
                  <a:pt x="1959" y="192"/>
                  <a:pt x="1959" y="192"/>
                  <a:pt x="1959" y="192"/>
                </a:cubicBezTo>
                <a:cubicBezTo>
                  <a:pt x="1959" y="192"/>
                  <a:pt x="1959" y="192"/>
                  <a:pt x="1959" y="192"/>
                </a:cubicBezTo>
                <a:cubicBezTo>
                  <a:pt x="1959" y="195"/>
                  <a:pt x="1959" y="195"/>
                  <a:pt x="1959" y="195"/>
                </a:cubicBezTo>
                <a:cubicBezTo>
                  <a:pt x="1961" y="195"/>
                  <a:pt x="1961" y="195"/>
                  <a:pt x="1961" y="195"/>
                </a:cubicBezTo>
                <a:cubicBezTo>
                  <a:pt x="1958" y="219"/>
                  <a:pt x="1958" y="219"/>
                  <a:pt x="1958" y="219"/>
                </a:cubicBezTo>
                <a:cubicBezTo>
                  <a:pt x="1958" y="224"/>
                  <a:pt x="1958" y="224"/>
                  <a:pt x="1958" y="224"/>
                </a:cubicBezTo>
                <a:cubicBezTo>
                  <a:pt x="1959" y="224"/>
                  <a:pt x="1959" y="224"/>
                  <a:pt x="1959" y="224"/>
                </a:cubicBezTo>
                <a:cubicBezTo>
                  <a:pt x="1959" y="237"/>
                  <a:pt x="1959" y="237"/>
                  <a:pt x="1959" y="237"/>
                </a:cubicBezTo>
                <a:cubicBezTo>
                  <a:pt x="1958" y="237"/>
                  <a:pt x="1958" y="237"/>
                  <a:pt x="1958" y="237"/>
                </a:cubicBezTo>
                <a:cubicBezTo>
                  <a:pt x="1957" y="241"/>
                  <a:pt x="1958" y="246"/>
                  <a:pt x="1958" y="248"/>
                </a:cubicBezTo>
                <a:cubicBezTo>
                  <a:pt x="1962" y="250"/>
                  <a:pt x="1962" y="250"/>
                  <a:pt x="1962" y="250"/>
                </a:cubicBezTo>
                <a:cubicBezTo>
                  <a:pt x="1960" y="271"/>
                  <a:pt x="1960" y="271"/>
                  <a:pt x="1960" y="271"/>
                </a:cubicBezTo>
                <a:cubicBezTo>
                  <a:pt x="1959" y="271"/>
                  <a:pt x="1959" y="271"/>
                  <a:pt x="1959" y="271"/>
                </a:cubicBezTo>
                <a:cubicBezTo>
                  <a:pt x="1959" y="283"/>
                  <a:pt x="1959" y="283"/>
                  <a:pt x="1959" y="283"/>
                </a:cubicBezTo>
                <a:cubicBezTo>
                  <a:pt x="1958" y="283"/>
                  <a:pt x="1958" y="283"/>
                  <a:pt x="1958" y="283"/>
                </a:cubicBezTo>
                <a:cubicBezTo>
                  <a:pt x="1958" y="294"/>
                  <a:pt x="1958" y="294"/>
                  <a:pt x="1958" y="294"/>
                </a:cubicBezTo>
                <a:cubicBezTo>
                  <a:pt x="1958" y="294"/>
                  <a:pt x="1958" y="294"/>
                  <a:pt x="1958" y="295"/>
                </a:cubicBezTo>
                <a:cubicBezTo>
                  <a:pt x="1958" y="299"/>
                  <a:pt x="1958" y="299"/>
                  <a:pt x="1958" y="299"/>
                </a:cubicBezTo>
                <a:cubicBezTo>
                  <a:pt x="1959" y="299"/>
                  <a:pt x="1959" y="299"/>
                  <a:pt x="1959" y="299"/>
                </a:cubicBezTo>
                <a:cubicBezTo>
                  <a:pt x="1959" y="312"/>
                  <a:pt x="1959" y="312"/>
                  <a:pt x="1959" y="312"/>
                </a:cubicBezTo>
                <a:cubicBezTo>
                  <a:pt x="1958" y="312"/>
                  <a:pt x="1958" y="312"/>
                  <a:pt x="1958" y="312"/>
                </a:cubicBezTo>
                <a:cubicBezTo>
                  <a:pt x="1958" y="325"/>
                  <a:pt x="1958" y="325"/>
                  <a:pt x="1958" y="325"/>
                </a:cubicBezTo>
                <a:cubicBezTo>
                  <a:pt x="1959" y="325"/>
                  <a:pt x="1959" y="325"/>
                  <a:pt x="1959" y="325"/>
                </a:cubicBezTo>
                <a:cubicBezTo>
                  <a:pt x="1959" y="330"/>
                  <a:pt x="1959" y="330"/>
                  <a:pt x="1959" y="330"/>
                </a:cubicBezTo>
                <a:cubicBezTo>
                  <a:pt x="1960" y="334"/>
                  <a:pt x="1960" y="334"/>
                  <a:pt x="1960" y="334"/>
                </a:cubicBezTo>
                <a:cubicBezTo>
                  <a:pt x="1961" y="337"/>
                  <a:pt x="1960" y="341"/>
                  <a:pt x="1958" y="346"/>
                </a:cubicBezTo>
                <a:cubicBezTo>
                  <a:pt x="1958" y="346"/>
                  <a:pt x="1958" y="347"/>
                  <a:pt x="1958" y="347"/>
                </a:cubicBezTo>
                <a:cubicBezTo>
                  <a:pt x="1958" y="365"/>
                  <a:pt x="1958" y="365"/>
                  <a:pt x="1958" y="365"/>
                </a:cubicBezTo>
                <a:cubicBezTo>
                  <a:pt x="1959" y="366"/>
                  <a:pt x="1959" y="366"/>
                  <a:pt x="1959" y="366"/>
                </a:cubicBezTo>
                <a:cubicBezTo>
                  <a:pt x="1960" y="368"/>
                  <a:pt x="1960" y="368"/>
                  <a:pt x="1960" y="368"/>
                </a:cubicBezTo>
                <a:cubicBezTo>
                  <a:pt x="1961" y="371"/>
                  <a:pt x="1961" y="374"/>
                  <a:pt x="1961" y="379"/>
                </a:cubicBezTo>
                <a:cubicBezTo>
                  <a:pt x="1961" y="380"/>
                  <a:pt x="1960" y="381"/>
                  <a:pt x="1960" y="383"/>
                </a:cubicBezTo>
                <a:cubicBezTo>
                  <a:pt x="1960" y="383"/>
                  <a:pt x="1960" y="383"/>
                  <a:pt x="1960" y="383"/>
                </a:cubicBezTo>
                <a:cubicBezTo>
                  <a:pt x="1960" y="387"/>
                  <a:pt x="1960" y="387"/>
                  <a:pt x="1960" y="387"/>
                </a:cubicBezTo>
                <a:cubicBezTo>
                  <a:pt x="1962" y="387"/>
                  <a:pt x="1962" y="387"/>
                  <a:pt x="1962" y="387"/>
                </a:cubicBezTo>
                <a:cubicBezTo>
                  <a:pt x="1962" y="390"/>
                  <a:pt x="1962" y="390"/>
                  <a:pt x="1962" y="390"/>
                </a:cubicBezTo>
                <a:cubicBezTo>
                  <a:pt x="1963" y="390"/>
                  <a:pt x="1963" y="390"/>
                  <a:pt x="1963" y="390"/>
                </a:cubicBezTo>
                <a:cubicBezTo>
                  <a:pt x="1963" y="404"/>
                  <a:pt x="1963" y="404"/>
                  <a:pt x="1963" y="404"/>
                </a:cubicBezTo>
                <a:cubicBezTo>
                  <a:pt x="1962" y="404"/>
                  <a:pt x="1962" y="404"/>
                  <a:pt x="1962" y="404"/>
                </a:cubicBezTo>
                <a:cubicBezTo>
                  <a:pt x="1962" y="406"/>
                  <a:pt x="1962" y="406"/>
                  <a:pt x="1962" y="406"/>
                </a:cubicBezTo>
                <a:cubicBezTo>
                  <a:pt x="1962" y="407"/>
                  <a:pt x="1962" y="408"/>
                  <a:pt x="1962" y="409"/>
                </a:cubicBezTo>
                <a:cubicBezTo>
                  <a:pt x="1962" y="409"/>
                  <a:pt x="1962" y="409"/>
                  <a:pt x="1962" y="409"/>
                </a:cubicBezTo>
                <a:cubicBezTo>
                  <a:pt x="1961" y="409"/>
                  <a:pt x="1961" y="410"/>
                  <a:pt x="1961" y="410"/>
                </a:cubicBezTo>
                <a:cubicBezTo>
                  <a:pt x="1960" y="415"/>
                  <a:pt x="1960" y="415"/>
                  <a:pt x="1960" y="415"/>
                </a:cubicBezTo>
                <a:cubicBezTo>
                  <a:pt x="1960" y="421"/>
                  <a:pt x="1960" y="421"/>
                  <a:pt x="1960" y="421"/>
                </a:cubicBezTo>
                <a:cubicBezTo>
                  <a:pt x="1959" y="421"/>
                  <a:pt x="1959" y="421"/>
                  <a:pt x="1959" y="421"/>
                </a:cubicBezTo>
                <a:cubicBezTo>
                  <a:pt x="1959" y="428"/>
                  <a:pt x="1959" y="428"/>
                  <a:pt x="1959" y="428"/>
                </a:cubicBezTo>
                <a:cubicBezTo>
                  <a:pt x="1958" y="428"/>
                  <a:pt x="1958" y="428"/>
                  <a:pt x="1958" y="428"/>
                </a:cubicBezTo>
                <a:cubicBezTo>
                  <a:pt x="1958" y="434"/>
                  <a:pt x="1958" y="434"/>
                  <a:pt x="1958" y="434"/>
                </a:cubicBezTo>
                <a:cubicBezTo>
                  <a:pt x="1959" y="434"/>
                  <a:pt x="1959" y="434"/>
                  <a:pt x="1959" y="434"/>
                </a:cubicBezTo>
                <a:cubicBezTo>
                  <a:pt x="1959" y="440"/>
                  <a:pt x="1959" y="440"/>
                  <a:pt x="1959" y="440"/>
                </a:cubicBezTo>
                <a:cubicBezTo>
                  <a:pt x="1961" y="441"/>
                  <a:pt x="1961" y="441"/>
                  <a:pt x="1961" y="441"/>
                </a:cubicBezTo>
                <a:cubicBezTo>
                  <a:pt x="1961" y="443"/>
                  <a:pt x="1961" y="443"/>
                  <a:pt x="1961" y="443"/>
                </a:cubicBezTo>
                <a:cubicBezTo>
                  <a:pt x="1962" y="445"/>
                  <a:pt x="1962" y="448"/>
                  <a:pt x="1960" y="450"/>
                </a:cubicBezTo>
                <a:cubicBezTo>
                  <a:pt x="1960" y="451"/>
                  <a:pt x="1960" y="451"/>
                  <a:pt x="1961" y="452"/>
                </a:cubicBezTo>
                <a:cubicBezTo>
                  <a:pt x="1961" y="453"/>
                  <a:pt x="1961" y="454"/>
                  <a:pt x="1961" y="456"/>
                </a:cubicBezTo>
                <a:cubicBezTo>
                  <a:pt x="1963" y="462"/>
                  <a:pt x="1963" y="462"/>
                  <a:pt x="1963" y="462"/>
                </a:cubicBezTo>
                <a:cubicBezTo>
                  <a:pt x="1960" y="462"/>
                  <a:pt x="1960" y="462"/>
                  <a:pt x="1960" y="462"/>
                </a:cubicBezTo>
                <a:cubicBezTo>
                  <a:pt x="1960" y="465"/>
                  <a:pt x="1960" y="468"/>
                  <a:pt x="1960" y="471"/>
                </a:cubicBezTo>
                <a:cubicBezTo>
                  <a:pt x="1960" y="477"/>
                  <a:pt x="1960" y="482"/>
                  <a:pt x="1960" y="486"/>
                </a:cubicBezTo>
                <a:cubicBezTo>
                  <a:pt x="1960" y="487"/>
                  <a:pt x="1960" y="487"/>
                  <a:pt x="1960" y="487"/>
                </a:cubicBezTo>
                <a:cubicBezTo>
                  <a:pt x="1960" y="505"/>
                  <a:pt x="1960" y="505"/>
                  <a:pt x="1960" y="505"/>
                </a:cubicBezTo>
                <a:cubicBezTo>
                  <a:pt x="1965" y="520"/>
                  <a:pt x="1965" y="520"/>
                  <a:pt x="1965" y="520"/>
                </a:cubicBezTo>
                <a:cubicBezTo>
                  <a:pt x="1961" y="520"/>
                  <a:pt x="1961" y="520"/>
                  <a:pt x="1961" y="520"/>
                </a:cubicBezTo>
                <a:cubicBezTo>
                  <a:pt x="1956" y="543"/>
                  <a:pt x="1956" y="543"/>
                  <a:pt x="1956" y="543"/>
                </a:cubicBezTo>
                <a:cubicBezTo>
                  <a:pt x="1957" y="544"/>
                  <a:pt x="1957" y="546"/>
                  <a:pt x="1957" y="548"/>
                </a:cubicBezTo>
                <a:cubicBezTo>
                  <a:pt x="1956" y="551"/>
                  <a:pt x="1956" y="551"/>
                  <a:pt x="1956" y="551"/>
                </a:cubicBezTo>
                <a:cubicBezTo>
                  <a:pt x="1959" y="553"/>
                  <a:pt x="1959" y="553"/>
                  <a:pt x="1959" y="553"/>
                </a:cubicBezTo>
                <a:cubicBezTo>
                  <a:pt x="1959" y="559"/>
                  <a:pt x="1959" y="559"/>
                  <a:pt x="1959" y="559"/>
                </a:cubicBezTo>
                <a:cubicBezTo>
                  <a:pt x="1959" y="561"/>
                  <a:pt x="1959" y="561"/>
                  <a:pt x="1959" y="561"/>
                </a:cubicBezTo>
                <a:cubicBezTo>
                  <a:pt x="1958" y="561"/>
                  <a:pt x="1958" y="564"/>
                  <a:pt x="1958" y="566"/>
                </a:cubicBezTo>
                <a:cubicBezTo>
                  <a:pt x="1958" y="568"/>
                  <a:pt x="1959" y="571"/>
                  <a:pt x="1958" y="573"/>
                </a:cubicBezTo>
                <a:cubicBezTo>
                  <a:pt x="1961" y="573"/>
                  <a:pt x="1961" y="573"/>
                  <a:pt x="1961" y="573"/>
                </a:cubicBezTo>
                <a:cubicBezTo>
                  <a:pt x="1960" y="578"/>
                  <a:pt x="1960" y="578"/>
                  <a:pt x="1960" y="578"/>
                </a:cubicBezTo>
                <a:cubicBezTo>
                  <a:pt x="1958" y="601"/>
                  <a:pt x="1958" y="601"/>
                  <a:pt x="1958" y="601"/>
                </a:cubicBezTo>
                <a:cubicBezTo>
                  <a:pt x="1959" y="614"/>
                  <a:pt x="1959" y="614"/>
                  <a:pt x="1959" y="614"/>
                </a:cubicBezTo>
                <a:cubicBezTo>
                  <a:pt x="1958" y="614"/>
                  <a:pt x="1958" y="614"/>
                  <a:pt x="1958" y="614"/>
                </a:cubicBezTo>
                <a:cubicBezTo>
                  <a:pt x="1958" y="620"/>
                  <a:pt x="1958" y="620"/>
                  <a:pt x="1958" y="620"/>
                </a:cubicBezTo>
                <a:cubicBezTo>
                  <a:pt x="1959" y="620"/>
                  <a:pt x="1959" y="620"/>
                  <a:pt x="1959" y="620"/>
                </a:cubicBezTo>
                <a:cubicBezTo>
                  <a:pt x="1959" y="624"/>
                  <a:pt x="1959" y="624"/>
                  <a:pt x="1959" y="624"/>
                </a:cubicBezTo>
                <a:cubicBezTo>
                  <a:pt x="1961" y="624"/>
                  <a:pt x="1961" y="624"/>
                  <a:pt x="1961" y="624"/>
                </a:cubicBezTo>
                <a:cubicBezTo>
                  <a:pt x="1959" y="638"/>
                  <a:pt x="1959" y="638"/>
                  <a:pt x="1959" y="638"/>
                </a:cubicBezTo>
                <a:cubicBezTo>
                  <a:pt x="1959" y="638"/>
                  <a:pt x="1960" y="639"/>
                  <a:pt x="1960" y="640"/>
                </a:cubicBezTo>
                <a:cubicBezTo>
                  <a:pt x="1960" y="643"/>
                  <a:pt x="1961" y="648"/>
                  <a:pt x="1960" y="652"/>
                </a:cubicBezTo>
                <a:cubicBezTo>
                  <a:pt x="1959" y="656"/>
                  <a:pt x="1959" y="656"/>
                  <a:pt x="1959" y="656"/>
                </a:cubicBezTo>
                <a:cubicBezTo>
                  <a:pt x="1959" y="672"/>
                  <a:pt x="1959" y="672"/>
                  <a:pt x="1959" y="672"/>
                </a:cubicBezTo>
                <a:cubicBezTo>
                  <a:pt x="1959" y="672"/>
                  <a:pt x="1959" y="672"/>
                  <a:pt x="1959" y="672"/>
                </a:cubicBezTo>
                <a:cubicBezTo>
                  <a:pt x="1960" y="680"/>
                  <a:pt x="1960" y="680"/>
                  <a:pt x="1960" y="680"/>
                </a:cubicBezTo>
                <a:cubicBezTo>
                  <a:pt x="1958" y="680"/>
                  <a:pt x="1958" y="680"/>
                  <a:pt x="1958" y="680"/>
                </a:cubicBezTo>
                <a:cubicBezTo>
                  <a:pt x="1958" y="685"/>
                  <a:pt x="1958" y="685"/>
                  <a:pt x="1958" y="685"/>
                </a:cubicBezTo>
                <a:cubicBezTo>
                  <a:pt x="1957" y="685"/>
                  <a:pt x="1957" y="685"/>
                  <a:pt x="1957" y="685"/>
                </a:cubicBezTo>
                <a:cubicBezTo>
                  <a:pt x="1957" y="696"/>
                  <a:pt x="1957" y="696"/>
                  <a:pt x="1957" y="696"/>
                </a:cubicBezTo>
                <a:cubicBezTo>
                  <a:pt x="1957" y="696"/>
                  <a:pt x="1957" y="696"/>
                  <a:pt x="1957" y="696"/>
                </a:cubicBezTo>
                <a:cubicBezTo>
                  <a:pt x="1956" y="700"/>
                  <a:pt x="1956" y="700"/>
                  <a:pt x="1956" y="700"/>
                </a:cubicBezTo>
                <a:cubicBezTo>
                  <a:pt x="1961" y="704"/>
                  <a:pt x="1961" y="711"/>
                  <a:pt x="1961" y="716"/>
                </a:cubicBezTo>
                <a:cubicBezTo>
                  <a:pt x="1960" y="721"/>
                  <a:pt x="1960" y="721"/>
                  <a:pt x="1960" y="721"/>
                </a:cubicBezTo>
                <a:cubicBezTo>
                  <a:pt x="1964" y="723"/>
                  <a:pt x="1964" y="723"/>
                  <a:pt x="1964" y="723"/>
                </a:cubicBezTo>
                <a:cubicBezTo>
                  <a:pt x="1962" y="727"/>
                  <a:pt x="1962" y="727"/>
                  <a:pt x="1962" y="727"/>
                </a:cubicBezTo>
                <a:cubicBezTo>
                  <a:pt x="1959" y="737"/>
                  <a:pt x="1958" y="743"/>
                  <a:pt x="1958" y="756"/>
                </a:cubicBezTo>
                <a:cubicBezTo>
                  <a:pt x="1958" y="758"/>
                  <a:pt x="1958" y="758"/>
                  <a:pt x="1958" y="758"/>
                </a:cubicBezTo>
                <a:cubicBezTo>
                  <a:pt x="1959" y="758"/>
                  <a:pt x="1959" y="758"/>
                  <a:pt x="1959" y="758"/>
                </a:cubicBezTo>
                <a:cubicBezTo>
                  <a:pt x="1959" y="762"/>
                  <a:pt x="1959" y="762"/>
                  <a:pt x="1959" y="762"/>
                </a:cubicBezTo>
                <a:cubicBezTo>
                  <a:pt x="1962" y="762"/>
                  <a:pt x="1962" y="762"/>
                  <a:pt x="1962" y="762"/>
                </a:cubicBezTo>
                <a:cubicBezTo>
                  <a:pt x="1959" y="774"/>
                  <a:pt x="1959" y="774"/>
                  <a:pt x="1959" y="774"/>
                </a:cubicBezTo>
                <a:cubicBezTo>
                  <a:pt x="1962" y="774"/>
                  <a:pt x="1962" y="774"/>
                  <a:pt x="1962" y="774"/>
                </a:cubicBezTo>
                <a:cubicBezTo>
                  <a:pt x="1959" y="805"/>
                  <a:pt x="1959" y="805"/>
                  <a:pt x="1959" y="805"/>
                </a:cubicBezTo>
                <a:cubicBezTo>
                  <a:pt x="1959" y="805"/>
                  <a:pt x="1959" y="805"/>
                  <a:pt x="1959" y="805"/>
                </a:cubicBezTo>
                <a:cubicBezTo>
                  <a:pt x="1959" y="813"/>
                  <a:pt x="1959" y="813"/>
                  <a:pt x="1959" y="813"/>
                </a:cubicBezTo>
                <a:cubicBezTo>
                  <a:pt x="1960" y="813"/>
                  <a:pt x="1960" y="813"/>
                  <a:pt x="1960" y="813"/>
                </a:cubicBezTo>
                <a:cubicBezTo>
                  <a:pt x="1960" y="818"/>
                  <a:pt x="1960" y="818"/>
                  <a:pt x="1960" y="818"/>
                </a:cubicBezTo>
                <a:cubicBezTo>
                  <a:pt x="1961" y="820"/>
                  <a:pt x="1960" y="822"/>
                  <a:pt x="1960" y="823"/>
                </a:cubicBezTo>
                <a:cubicBezTo>
                  <a:pt x="1961" y="830"/>
                  <a:pt x="1961" y="830"/>
                  <a:pt x="1961" y="830"/>
                </a:cubicBezTo>
                <a:cubicBezTo>
                  <a:pt x="1963" y="837"/>
                  <a:pt x="1964" y="842"/>
                  <a:pt x="1962" y="846"/>
                </a:cubicBezTo>
                <a:cubicBezTo>
                  <a:pt x="1961" y="850"/>
                  <a:pt x="1961" y="850"/>
                  <a:pt x="1961" y="850"/>
                </a:cubicBezTo>
                <a:cubicBezTo>
                  <a:pt x="1960" y="850"/>
                  <a:pt x="1960" y="850"/>
                  <a:pt x="1960" y="850"/>
                </a:cubicBezTo>
                <a:cubicBezTo>
                  <a:pt x="1960" y="852"/>
                  <a:pt x="1960" y="852"/>
                  <a:pt x="1960" y="852"/>
                </a:cubicBezTo>
                <a:cubicBezTo>
                  <a:pt x="1958" y="853"/>
                  <a:pt x="1958" y="853"/>
                  <a:pt x="1958" y="853"/>
                </a:cubicBezTo>
                <a:cubicBezTo>
                  <a:pt x="1958" y="864"/>
                  <a:pt x="1958" y="864"/>
                  <a:pt x="1958" y="864"/>
                </a:cubicBezTo>
                <a:cubicBezTo>
                  <a:pt x="1957" y="864"/>
                  <a:pt x="1957" y="864"/>
                  <a:pt x="1957" y="864"/>
                </a:cubicBezTo>
                <a:cubicBezTo>
                  <a:pt x="1957" y="868"/>
                  <a:pt x="1957" y="868"/>
                  <a:pt x="1957" y="868"/>
                </a:cubicBezTo>
                <a:cubicBezTo>
                  <a:pt x="1955" y="868"/>
                  <a:pt x="1955" y="868"/>
                  <a:pt x="1955" y="868"/>
                </a:cubicBezTo>
                <a:cubicBezTo>
                  <a:pt x="1955" y="871"/>
                  <a:pt x="1955" y="876"/>
                  <a:pt x="1955" y="878"/>
                </a:cubicBezTo>
                <a:cubicBezTo>
                  <a:pt x="1960" y="882"/>
                  <a:pt x="1960" y="882"/>
                  <a:pt x="1960" y="882"/>
                </a:cubicBezTo>
                <a:cubicBezTo>
                  <a:pt x="1958" y="896"/>
                  <a:pt x="1958" y="896"/>
                  <a:pt x="1958" y="896"/>
                </a:cubicBezTo>
                <a:cubicBezTo>
                  <a:pt x="1959" y="897"/>
                  <a:pt x="1959" y="897"/>
                  <a:pt x="1959" y="897"/>
                </a:cubicBezTo>
                <a:cubicBezTo>
                  <a:pt x="1958" y="921"/>
                  <a:pt x="1958" y="921"/>
                  <a:pt x="1958" y="921"/>
                </a:cubicBezTo>
                <a:cubicBezTo>
                  <a:pt x="1959" y="921"/>
                  <a:pt x="1959" y="921"/>
                  <a:pt x="1959" y="921"/>
                </a:cubicBezTo>
                <a:cubicBezTo>
                  <a:pt x="1959" y="923"/>
                  <a:pt x="1959" y="923"/>
                  <a:pt x="1959" y="923"/>
                </a:cubicBezTo>
                <a:cubicBezTo>
                  <a:pt x="1960" y="923"/>
                  <a:pt x="1960" y="923"/>
                  <a:pt x="1960" y="923"/>
                </a:cubicBezTo>
                <a:cubicBezTo>
                  <a:pt x="1960" y="931"/>
                  <a:pt x="1960" y="931"/>
                  <a:pt x="1960" y="931"/>
                </a:cubicBezTo>
                <a:cubicBezTo>
                  <a:pt x="1962" y="931"/>
                  <a:pt x="1962" y="931"/>
                  <a:pt x="1962" y="931"/>
                </a:cubicBezTo>
                <a:cubicBezTo>
                  <a:pt x="1962" y="945"/>
                  <a:pt x="1962" y="945"/>
                  <a:pt x="1962" y="945"/>
                </a:cubicBezTo>
                <a:cubicBezTo>
                  <a:pt x="1960" y="945"/>
                  <a:pt x="1960" y="945"/>
                  <a:pt x="1960" y="945"/>
                </a:cubicBezTo>
                <a:cubicBezTo>
                  <a:pt x="1960" y="947"/>
                  <a:pt x="1960" y="947"/>
                  <a:pt x="1960" y="947"/>
                </a:cubicBezTo>
                <a:cubicBezTo>
                  <a:pt x="1962" y="947"/>
                  <a:pt x="1962" y="947"/>
                  <a:pt x="1962" y="947"/>
                </a:cubicBezTo>
                <a:cubicBezTo>
                  <a:pt x="1962" y="969"/>
                  <a:pt x="1962" y="969"/>
                  <a:pt x="1962" y="969"/>
                </a:cubicBezTo>
                <a:cubicBezTo>
                  <a:pt x="1960" y="969"/>
                  <a:pt x="1960" y="969"/>
                  <a:pt x="1960" y="969"/>
                </a:cubicBezTo>
                <a:cubicBezTo>
                  <a:pt x="1960" y="970"/>
                  <a:pt x="1960" y="970"/>
                  <a:pt x="1960" y="970"/>
                </a:cubicBezTo>
                <a:cubicBezTo>
                  <a:pt x="1961" y="970"/>
                  <a:pt x="1961" y="970"/>
                  <a:pt x="1961" y="970"/>
                </a:cubicBezTo>
                <a:cubicBezTo>
                  <a:pt x="1959" y="1006"/>
                  <a:pt x="1959" y="1006"/>
                  <a:pt x="1959" y="1006"/>
                </a:cubicBezTo>
                <a:cubicBezTo>
                  <a:pt x="1958" y="1006"/>
                  <a:pt x="1958" y="1006"/>
                  <a:pt x="1958" y="1006"/>
                </a:cubicBezTo>
                <a:cubicBezTo>
                  <a:pt x="1958" y="1007"/>
                  <a:pt x="1958" y="1008"/>
                  <a:pt x="1958" y="1008"/>
                </a:cubicBezTo>
                <a:cubicBezTo>
                  <a:pt x="1958" y="1009"/>
                  <a:pt x="1958" y="1009"/>
                  <a:pt x="1958" y="1010"/>
                </a:cubicBezTo>
                <a:cubicBezTo>
                  <a:pt x="1959" y="1010"/>
                  <a:pt x="1959" y="1010"/>
                  <a:pt x="1959" y="1010"/>
                </a:cubicBezTo>
                <a:cubicBezTo>
                  <a:pt x="1959" y="1014"/>
                  <a:pt x="1959" y="1014"/>
                  <a:pt x="1959" y="1014"/>
                </a:cubicBezTo>
                <a:cubicBezTo>
                  <a:pt x="1960" y="1014"/>
                  <a:pt x="1960" y="1014"/>
                  <a:pt x="1960" y="1014"/>
                </a:cubicBezTo>
                <a:cubicBezTo>
                  <a:pt x="1960" y="1035"/>
                  <a:pt x="1960" y="1035"/>
                  <a:pt x="1960" y="1035"/>
                </a:cubicBezTo>
                <a:cubicBezTo>
                  <a:pt x="1962" y="1042"/>
                  <a:pt x="1962" y="1042"/>
                  <a:pt x="1962" y="1042"/>
                </a:cubicBezTo>
                <a:cubicBezTo>
                  <a:pt x="1959" y="1042"/>
                  <a:pt x="1959" y="1042"/>
                  <a:pt x="1959" y="1042"/>
                </a:cubicBezTo>
                <a:cubicBezTo>
                  <a:pt x="1959" y="1043"/>
                  <a:pt x="1959" y="1044"/>
                  <a:pt x="1958" y="1046"/>
                </a:cubicBezTo>
                <a:cubicBezTo>
                  <a:pt x="1959" y="1047"/>
                  <a:pt x="1960" y="1050"/>
                  <a:pt x="1959" y="1053"/>
                </a:cubicBezTo>
                <a:cubicBezTo>
                  <a:pt x="1958" y="1058"/>
                  <a:pt x="1958" y="1058"/>
                  <a:pt x="1958" y="1058"/>
                </a:cubicBezTo>
                <a:cubicBezTo>
                  <a:pt x="1958" y="1058"/>
                  <a:pt x="1958" y="1058"/>
                  <a:pt x="1958" y="1058"/>
                </a:cubicBezTo>
                <a:cubicBezTo>
                  <a:pt x="1957" y="1063"/>
                  <a:pt x="1957" y="1063"/>
                  <a:pt x="1957" y="1063"/>
                </a:cubicBezTo>
                <a:cubicBezTo>
                  <a:pt x="1958" y="1063"/>
                  <a:pt x="1958" y="1063"/>
                  <a:pt x="1958" y="1063"/>
                </a:cubicBezTo>
                <a:cubicBezTo>
                  <a:pt x="1958" y="1069"/>
                  <a:pt x="1958" y="1069"/>
                  <a:pt x="1958" y="1069"/>
                </a:cubicBezTo>
                <a:cubicBezTo>
                  <a:pt x="1959" y="1069"/>
                  <a:pt x="1959" y="1069"/>
                  <a:pt x="1959" y="1069"/>
                </a:cubicBezTo>
                <a:cubicBezTo>
                  <a:pt x="1959" y="1082"/>
                  <a:pt x="1959" y="1082"/>
                  <a:pt x="1959" y="1082"/>
                </a:cubicBezTo>
                <a:cubicBezTo>
                  <a:pt x="1958" y="1082"/>
                  <a:pt x="1958" y="1082"/>
                  <a:pt x="1958" y="1082"/>
                </a:cubicBezTo>
                <a:cubicBezTo>
                  <a:pt x="1958" y="1097"/>
                  <a:pt x="1958" y="1097"/>
                  <a:pt x="1958" y="1097"/>
                </a:cubicBezTo>
                <a:cubicBezTo>
                  <a:pt x="1962" y="1097"/>
                  <a:pt x="1962" y="1097"/>
                  <a:pt x="1962" y="1097"/>
                </a:cubicBezTo>
                <a:cubicBezTo>
                  <a:pt x="1958" y="1106"/>
                  <a:pt x="1958" y="1106"/>
                  <a:pt x="1958" y="1106"/>
                </a:cubicBezTo>
                <a:cubicBezTo>
                  <a:pt x="1959" y="1111"/>
                  <a:pt x="1959" y="1111"/>
                  <a:pt x="1959" y="1111"/>
                </a:cubicBezTo>
                <a:cubicBezTo>
                  <a:pt x="1960" y="1111"/>
                  <a:pt x="1960" y="1111"/>
                  <a:pt x="1960" y="1111"/>
                </a:cubicBezTo>
                <a:cubicBezTo>
                  <a:pt x="1960" y="1114"/>
                  <a:pt x="1960" y="1114"/>
                  <a:pt x="1960" y="1114"/>
                </a:cubicBezTo>
                <a:cubicBezTo>
                  <a:pt x="1962" y="1114"/>
                  <a:pt x="1962" y="1114"/>
                  <a:pt x="1962" y="1114"/>
                </a:cubicBezTo>
                <a:cubicBezTo>
                  <a:pt x="1962" y="1120"/>
                  <a:pt x="1962" y="1120"/>
                  <a:pt x="1962" y="1120"/>
                </a:cubicBezTo>
                <a:cubicBezTo>
                  <a:pt x="1961" y="1122"/>
                  <a:pt x="1961" y="1123"/>
                  <a:pt x="1960" y="1124"/>
                </a:cubicBezTo>
                <a:cubicBezTo>
                  <a:pt x="1961" y="1126"/>
                  <a:pt x="1961" y="1127"/>
                  <a:pt x="1960" y="1129"/>
                </a:cubicBezTo>
                <a:cubicBezTo>
                  <a:pt x="1959" y="1134"/>
                  <a:pt x="1959" y="1134"/>
                  <a:pt x="1959" y="1134"/>
                </a:cubicBezTo>
                <a:cubicBezTo>
                  <a:pt x="1959" y="1139"/>
                  <a:pt x="1959" y="1139"/>
                  <a:pt x="1959" y="1139"/>
                </a:cubicBezTo>
                <a:cubicBezTo>
                  <a:pt x="1958" y="1139"/>
                  <a:pt x="1958" y="1139"/>
                  <a:pt x="1958" y="1139"/>
                </a:cubicBezTo>
                <a:cubicBezTo>
                  <a:pt x="1958" y="1145"/>
                  <a:pt x="1958" y="1145"/>
                  <a:pt x="1958" y="1145"/>
                </a:cubicBezTo>
                <a:cubicBezTo>
                  <a:pt x="1957" y="1145"/>
                  <a:pt x="1957" y="1145"/>
                  <a:pt x="1957" y="1145"/>
                </a:cubicBezTo>
                <a:cubicBezTo>
                  <a:pt x="1957" y="1147"/>
                  <a:pt x="1957" y="1147"/>
                  <a:pt x="1957" y="1147"/>
                </a:cubicBezTo>
                <a:cubicBezTo>
                  <a:pt x="1957" y="1151"/>
                  <a:pt x="1957" y="1151"/>
                  <a:pt x="1957" y="1151"/>
                </a:cubicBezTo>
                <a:cubicBezTo>
                  <a:pt x="1957" y="1151"/>
                  <a:pt x="1957" y="1151"/>
                  <a:pt x="1957" y="1151"/>
                </a:cubicBezTo>
                <a:cubicBezTo>
                  <a:pt x="1956" y="1155"/>
                  <a:pt x="1956" y="1155"/>
                  <a:pt x="1956" y="1155"/>
                </a:cubicBezTo>
                <a:cubicBezTo>
                  <a:pt x="1957" y="1158"/>
                  <a:pt x="1957" y="1158"/>
                  <a:pt x="1957" y="1158"/>
                </a:cubicBezTo>
                <a:cubicBezTo>
                  <a:pt x="1958" y="1158"/>
                  <a:pt x="1958" y="1158"/>
                  <a:pt x="1958" y="1158"/>
                </a:cubicBezTo>
                <a:cubicBezTo>
                  <a:pt x="1959" y="1162"/>
                  <a:pt x="1959" y="1162"/>
                  <a:pt x="1959" y="1162"/>
                </a:cubicBezTo>
                <a:cubicBezTo>
                  <a:pt x="1960" y="1164"/>
                  <a:pt x="1960" y="1166"/>
                  <a:pt x="1959" y="1167"/>
                </a:cubicBezTo>
                <a:cubicBezTo>
                  <a:pt x="1960" y="1167"/>
                  <a:pt x="1960" y="1168"/>
                  <a:pt x="1960" y="1168"/>
                </a:cubicBezTo>
                <a:cubicBezTo>
                  <a:pt x="1960" y="1169"/>
                  <a:pt x="1960" y="1169"/>
                  <a:pt x="1960" y="1169"/>
                </a:cubicBezTo>
                <a:cubicBezTo>
                  <a:pt x="1962" y="1169"/>
                  <a:pt x="1962" y="1169"/>
                  <a:pt x="1962" y="1169"/>
                </a:cubicBezTo>
                <a:cubicBezTo>
                  <a:pt x="1962" y="1174"/>
                  <a:pt x="1962" y="1174"/>
                  <a:pt x="1962" y="1174"/>
                </a:cubicBezTo>
                <a:cubicBezTo>
                  <a:pt x="1964" y="1175"/>
                  <a:pt x="1964" y="1175"/>
                  <a:pt x="1964" y="1175"/>
                </a:cubicBezTo>
                <a:cubicBezTo>
                  <a:pt x="1964" y="1191"/>
                  <a:pt x="1964" y="1191"/>
                  <a:pt x="1964" y="1191"/>
                </a:cubicBezTo>
                <a:cubicBezTo>
                  <a:pt x="1962" y="1193"/>
                  <a:pt x="1962" y="1193"/>
                  <a:pt x="1962" y="1193"/>
                </a:cubicBezTo>
                <a:cubicBezTo>
                  <a:pt x="1962" y="1201"/>
                  <a:pt x="1962" y="1201"/>
                  <a:pt x="1962" y="1201"/>
                </a:cubicBezTo>
                <a:cubicBezTo>
                  <a:pt x="1960" y="1201"/>
                  <a:pt x="1960" y="1201"/>
                  <a:pt x="1960" y="1201"/>
                </a:cubicBezTo>
                <a:cubicBezTo>
                  <a:pt x="1960" y="1210"/>
                  <a:pt x="1960" y="1210"/>
                  <a:pt x="1960" y="1210"/>
                </a:cubicBezTo>
                <a:cubicBezTo>
                  <a:pt x="1959" y="1210"/>
                  <a:pt x="1959" y="1210"/>
                  <a:pt x="1959" y="1210"/>
                </a:cubicBezTo>
                <a:cubicBezTo>
                  <a:pt x="1958" y="1216"/>
                  <a:pt x="1958" y="1216"/>
                  <a:pt x="1958" y="1216"/>
                </a:cubicBezTo>
                <a:cubicBezTo>
                  <a:pt x="1962" y="1226"/>
                  <a:pt x="1962" y="1226"/>
                  <a:pt x="1962" y="1226"/>
                </a:cubicBezTo>
                <a:cubicBezTo>
                  <a:pt x="1959" y="1226"/>
                  <a:pt x="1959" y="1226"/>
                  <a:pt x="1959" y="1226"/>
                </a:cubicBezTo>
                <a:cubicBezTo>
                  <a:pt x="1959" y="1233"/>
                  <a:pt x="1959" y="1233"/>
                  <a:pt x="1959" y="1233"/>
                </a:cubicBezTo>
                <a:cubicBezTo>
                  <a:pt x="1958" y="1233"/>
                  <a:pt x="1958" y="1233"/>
                  <a:pt x="1958" y="1233"/>
                </a:cubicBezTo>
                <a:cubicBezTo>
                  <a:pt x="1958" y="1238"/>
                  <a:pt x="1958" y="1238"/>
                  <a:pt x="1958" y="1238"/>
                </a:cubicBezTo>
                <a:cubicBezTo>
                  <a:pt x="1958" y="1238"/>
                  <a:pt x="1958" y="1238"/>
                  <a:pt x="1958" y="1238"/>
                </a:cubicBezTo>
                <a:cubicBezTo>
                  <a:pt x="1959" y="1243"/>
                  <a:pt x="1959" y="1243"/>
                  <a:pt x="1959" y="1243"/>
                </a:cubicBezTo>
                <a:cubicBezTo>
                  <a:pt x="1960" y="1245"/>
                  <a:pt x="1959" y="1247"/>
                  <a:pt x="1958" y="1249"/>
                </a:cubicBezTo>
                <a:cubicBezTo>
                  <a:pt x="1958" y="1251"/>
                  <a:pt x="1958" y="1251"/>
                  <a:pt x="1958" y="1251"/>
                </a:cubicBezTo>
                <a:cubicBezTo>
                  <a:pt x="1962" y="1251"/>
                  <a:pt x="1962" y="1251"/>
                  <a:pt x="1962" y="1251"/>
                </a:cubicBezTo>
                <a:cubicBezTo>
                  <a:pt x="1958" y="1261"/>
                  <a:pt x="1958" y="1261"/>
                  <a:pt x="1958" y="1261"/>
                </a:cubicBezTo>
                <a:cubicBezTo>
                  <a:pt x="1959" y="1261"/>
                  <a:pt x="1959" y="1261"/>
                  <a:pt x="1959" y="1261"/>
                </a:cubicBezTo>
                <a:cubicBezTo>
                  <a:pt x="1959" y="1269"/>
                  <a:pt x="1959" y="1269"/>
                  <a:pt x="1959" y="1269"/>
                </a:cubicBezTo>
                <a:cubicBezTo>
                  <a:pt x="1960" y="1271"/>
                  <a:pt x="1960" y="1271"/>
                  <a:pt x="1960" y="1271"/>
                </a:cubicBezTo>
                <a:cubicBezTo>
                  <a:pt x="1961" y="1275"/>
                  <a:pt x="1960" y="1279"/>
                  <a:pt x="1959" y="1282"/>
                </a:cubicBezTo>
                <a:cubicBezTo>
                  <a:pt x="1960" y="1287"/>
                  <a:pt x="1960" y="1287"/>
                  <a:pt x="1960" y="1287"/>
                </a:cubicBezTo>
                <a:cubicBezTo>
                  <a:pt x="1961" y="1290"/>
                  <a:pt x="1960" y="1293"/>
                  <a:pt x="1959" y="1295"/>
                </a:cubicBezTo>
                <a:cubicBezTo>
                  <a:pt x="1959" y="1295"/>
                  <a:pt x="1959" y="1295"/>
                  <a:pt x="1959" y="1295"/>
                </a:cubicBezTo>
                <a:cubicBezTo>
                  <a:pt x="1960" y="1296"/>
                  <a:pt x="1960" y="1296"/>
                  <a:pt x="1960" y="1296"/>
                </a:cubicBezTo>
                <a:cubicBezTo>
                  <a:pt x="1960" y="1298"/>
                  <a:pt x="1960" y="1298"/>
                  <a:pt x="1960" y="1298"/>
                </a:cubicBezTo>
                <a:cubicBezTo>
                  <a:pt x="1967" y="1301"/>
                  <a:pt x="1967" y="1301"/>
                  <a:pt x="1967" y="1301"/>
                </a:cubicBezTo>
                <a:cubicBezTo>
                  <a:pt x="1963" y="1307"/>
                  <a:pt x="1963" y="1307"/>
                  <a:pt x="1963" y="1307"/>
                </a:cubicBezTo>
                <a:cubicBezTo>
                  <a:pt x="1962" y="1308"/>
                  <a:pt x="1961" y="1309"/>
                  <a:pt x="1961" y="1310"/>
                </a:cubicBezTo>
                <a:cubicBezTo>
                  <a:pt x="1963" y="1317"/>
                  <a:pt x="1963" y="1317"/>
                  <a:pt x="1963" y="1317"/>
                </a:cubicBezTo>
                <a:cubicBezTo>
                  <a:pt x="1959" y="1317"/>
                  <a:pt x="1959" y="1317"/>
                  <a:pt x="1959" y="1317"/>
                </a:cubicBezTo>
                <a:cubicBezTo>
                  <a:pt x="1959" y="1327"/>
                  <a:pt x="1959" y="1327"/>
                  <a:pt x="1959" y="1327"/>
                </a:cubicBezTo>
                <a:cubicBezTo>
                  <a:pt x="1958" y="1327"/>
                  <a:pt x="1958" y="1327"/>
                  <a:pt x="1958" y="1327"/>
                </a:cubicBezTo>
                <a:cubicBezTo>
                  <a:pt x="1957" y="1342"/>
                  <a:pt x="1957" y="1342"/>
                  <a:pt x="1957" y="1342"/>
                </a:cubicBezTo>
                <a:cubicBezTo>
                  <a:pt x="1958" y="1343"/>
                  <a:pt x="1958" y="1344"/>
                  <a:pt x="1958" y="1346"/>
                </a:cubicBezTo>
                <a:cubicBezTo>
                  <a:pt x="1958" y="1347"/>
                  <a:pt x="1958" y="1347"/>
                  <a:pt x="1958" y="1347"/>
                </a:cubicBezTo>
                <a:cubicBezTo>
                  <a:pt x="1958" y="1359"/>
                  <a:pt x="1958" y="1359"/>
                  <a:pt x="1958" y="1359"/>
                </a:cubicBezTo>
                <a:cubicBezTo>
                  <a:pt x="1952" y="1359"/>
                  <a:pt x="1952" y="1359"/>
                  <a:pt x="1952" y="1359"/>
                </a:cubicBezTo>
                <a:cubicBezTo>
                  <a:pt x="1952" y="1361"/>
                  <a:pt x="1952" y="1361"/>
                  <a:pt x="1952" y="1361"/>
                </a:cubicBezTo>
                <a:cubicBezTo>
                  <a:pt x="1945" y="1361"/>
                  <a:pt x="1945" y="1361"/>
                  <a:pt x="1945" y="1361"/>
                </a:cubicBezTo>
                <a:cubicBezTo>
                  <a:pt x="1943" y="1363"/>
                  <a:pt x="1943" y="1363"/>
                  <a:pt x="1943" y="1363"/>
                </a:cubicBezTo>
                <a:cubicBezTo>
                  <a:pt x="1927" y="1363"/>
                  <a:pt x="1927" y="1363"/>
                  <a:pt x="1927" y="1363"/>
                </a:cubicBezTo>
                <a:cubicBezTo>
                  <a:pt x="1926" y="1361"/>
                  <a:pt x="1926" y="1361"/>
                  <a:pt x="1926" y="1361"/>
                </a:cubicBezTo>
                <a:cubicBezTo>
                  <a:pt x="1921" y="1361"/>
                  <a:pt x="1921" y="1361"/>
                  <a:pt x="1921" y="1361"/>
                </a:cubicBezTo>
                <a:cubicBezTo>
                  <a:pt x="1921" y="1359"/>
                  <a:pt x="1921" y="1359"/>
                  <a:pt x="1921" y="1359"/>
                </a:cubicBezTo>
                <a:cubicBezTo>
                  <a:pt x="1921" y="1359"/>
                  <a:pt x="1921" y="1359"/>
                  <a:pt x="1921" y="1359"/>
                </a:cubicBezTo>
                <a:cubicBezTo>
                  <a:pt x="1921" y="1358"/>
                  <a:pt x="1920" y="1358"/>
                  <a:pt x="1920" y="1358"/>
                </a:cubicBezTo>
                <a:cubicBezTo>
                  <a:pt x="1920" y="1358"/>
                  <a:pt x="1919" y="1358"/>
                  <a:pt x="1919" y="1358"/>
                </a:cubicBezTo>
                <a:cubicBezTo>
                  <a:pt x="1918" y="1358"/>
                  <a:pt x="1917" y="1358"/>
                  <a:pt x="1916" y="1358"/>
                </a:cubicBezTo>
                <a:cubicBezTo>
                  <a:pt x="1912" y="1356"/>
                  <a:pt x="1912" y="1356"/>
                  <a:pt x="1912" y="1356"/>
                </a:cubicBezTo>
                <a:cubicBezTo>
                  <a:pt x="1912" y="1355"/>
                  <a:pt x="1912" y="1355"/>
                  <a:pt x="1912" y="1355"/>
                </a:cubicBezTo>
                <a:cubicBezTo>
                  <a:pt x="1909" y="1355"/>
                  <a:pt x="1909" y="1355"/>
                  <a:pt x="1909" y="1355"/>
                </a:cubicBezTo>
                <a:cubicBezTo>
                  <a:pt x="1907" y="1355"/>
                  <a:pt x="1907" y="1355"/>
                  <a:pt x="1907" y="1355"/>
                </a:cubicBezTo>
                <a:cubicBezTo>
                  <a:pt x="1907" y="1356"/>
                  <a:pt x="1907" y="1356"/>
                  <a:pt x="1907" y="1356"/>
                </a:cubicBezTo>
                <a:cubicBezTo>
                  <a:pt x="1901" y="1356"/>
                  <a:pt x="1901" y="1356"/>
                  <a:pt x="1901" y="1356"/>
                </a:cubicBezTo>
                <a:cubicBezTo>
                  <a:pt x="1901" y="1357"/>
                  <a:pt x="1901" y="1357"/>
                  <a:pt x="1901" y="1357"/>
                </a:cubicBezTo>
                <a:cubicBezTo>
                  <a:pt x="1896" y="1357"/>
                  <a:pt x="1896" y="1357"/>
                  <a:pt x="1896" y="1357"/>
                </a:cubicBezTo>
                <a:cubicBezTo>
                  <a:pt x="1896" y="1358"/>
                  <a:pt x="1896" y="1358"/>
                  <a:pt x="1896" y="1358"/>
                </a:cubicBezTo>
                <a:cubicBezTo>
                  <a:pt x="1890" y="1358"/>
                  <a:pt x="1890" y="1358"/>
                  <a:pt x="1890" y="1358"/>
                </a:cubicBezTo>
                <a:cubicBezTo>
                  <a:pt x="1887" y="1359"/>
                  <a:pt x="1887" y="1359"/>
                  <a:pt x="1887" y="1359"/>
                </a:cubicBezTo>
                <a:cubicBezTo>
                  <a:pt x="1885" y="1360"/>
                  <a:pt x="1883" y="1360"/>
                  <a:pt x="1882" y="1359"/>
                </a:cubicBezTo>
                <a:cubicBezTo>
                  <a:pt x="1880" y="1360"/>
                  <a:pt x="1879" y="1361"/>
                  <a:pt x="1878" y="1361"/>
                </a:cubicBezTo>
                <a:cubicBezTo>
                  <a:pt x="1872" y="1361"/>
                  <a:pt x="1872" y="1361"/>
                  <a:pt x="1872" y="1361"/>
                </a:cubicBezTo>
                <a:cubicBezTo>
                  <a:pt x="1872" y="1359"/>
                  <a:pt x="1872" y="1359"/>
                  <a:pt x="1872" y="1359"/>
                </a:cubicBezTo>
                <a:cubicBezTo>
                  <a:pt x="1869" y="1359"/>
                  <a:pt x="1869" y="1359"/>
                  <a:pt x="1869" y="1359"/>
                </a:cubicBezTo>
                <a:cubicBezTo>
                  <a:pt x="1869" y="1357"/>
                  <a:pt x="1869" y="1357"/>
                  <a:pt x="1869" y="1357"/>
                </a:cubicBezTo>
                <a:cubicBezTo>
                  <a:pt x="1865" y="1357"/>
                  <a:pt x="1865" y="1357"/>
                  <a:pt x="1865" y="1357"/>
                </a:cubicBezTo>
                <a:cubicBezTo>
                  <a:pt x="1856" y="1362"/>
                  <a:pt x="1856" y="1362"/>
                  <a:pt x="1856" y="1362"/>
                </a:cubicBezTo>
                <a:cubicBezTo>
                  <a:pt x="1856" y="1357"/>
                  <a:pt x="1856" y="1357"/>
                  <a:pt x="1856" y="1357"/>
                </a:cubicBezTo>
                <a:cubicBezTo>
                  <a:pt x="1843" y="1357"/>
                  <a:pt x="1843" y="1357"/>
                  <a:pt x="1843" y="1357"/>
                </a:cubicBezTo>
                <a:cubicBezTo>
                  <a:pt x="1843" y="1358"/>
                  <a:pt x="1843" y="1358"/>
                  <a:pt x="1843" y="1358"/>
                </a:cubicBezTo>
                <a:cubicBezTo>
                  <a:pt x="1830" y="1358"/>
                  <a:pt x="1830" y="1358"/>
                  <a:pt x="1830" y="1358"/>
                </a:cubicBezTo>
                <a:cubicBezTo>
                  <a:pt x="1830" y="1357"/>
                  <a:pt x="1830" y="1357"/>
                  <a:pt x="1830" y="1357"/>
                </a:cubicBezTo>
                <a:cubicBezTo>
                  <a:pt x="1825" y="1357"/>
                  <a:pt x="1825" y="1357"/>
                  <a:pt x="1825" y="1357"/>
                </a:cubicBezTo>
                <a:cubicBezTo>
                  <a:pt x="1825" y="1356"/>
                  <a:pt x="1825" y="1356"/>
                  <a:pt x="1825" y="1356"/>
                </a:cubicBezTo>
                <a:cubicBezTo>
                  <a:pt x="1822" y="1356"/>
                  <a:pt x="1822" y="1356"/>
                  <a:pt x="1822" y="1356"/>
                </a:cubicBezTo>
                <a:cubicBezTo>
                  <a:pt x="1822" y="1357"/>
                  <a:pt x="1822" y="1357"/>
                  <a:pt x="1822" y="1357"/>
                </a:cubicBezTo>
                <a:cubicBezTo>
                  <a:pt x="1817" y="1358"/>
                  <a:pt x="1817" y="1358"/>
                  <a:pt x="1817" y="1358"/>
                </a:cubicBezTo>
                <a:cubicBezTo>
                  <a:pt x="1814" y="1359"/>
                  <a:pt x="1811" y="1358"/>
                  <a:pt x="1810" y="1357"/>
                </a:cubicBezTo>
                <a:cubicBezTo>
                  <a:pt x="1809" y="1358"/>
                  <a:pt x="1808" y="1358"/>
                  <a:pt x="1807" y="1358"/>
                </a:cubicBezTo>
                <a:cubicBezTo>
                  <a:pt x="1807" y="1362"/>
                  <a:pt x="1807" y="1362"/>
                  <a:pt x="1807" y="1362"/>
                </a:cubicBezTo>
                <a:cubicBezTo>
                  <a:pt x="1800" y="1359"/>
                  <a:pt x="1800" y="1359"/>
                  <a:pt x="1800" y="1359"/>
                </a:cubicBezTo>
                <a:cubicBezTo>
                  <a:pt x="1780" y="1359"/>
                  <a:pt x="1780" y="1359"/>
                  <a:pt x="1780" y="1359"/>
                </a:cubicBezTo>
                <a:cubicBezTo>
                  <a:pt x="1780" y="1358"/>
                  <a:pt x="1780" y="1358"/>
                  <a:pt x="1780" y="1358"/>
                </a:cubicBezTo>
                <a:cubicBezTo>
                  <a:pt x="1777" y="1358"/>
                  <a:pt x="1777" y="1358"/>
                  <a:pt x="1777" y="1358"/>
                </a:cubicBezTo>
                <a:cubicBezTo>
                  <a:pt x="1777" y="1357"/>
                  <a:pt x="1777" y="1357"/>
                  <a:pt x="1777" y="1357"/>
                </a:cubicBezTo>
                <a:cubicBezTo>
                  <a:pt x="1776" y="1357"/>
                  <a:pt x="1776" y="1357"/>
                  <a:pt x="1775" y="1357"/>
                </a:cubicBezTo>
                <a:cubicBezTo>
                  <a:pt x="1775" y="1357"/>
                  <a:pt x="1775" y="1357"/>
                  <a:pt x="1774" y="1357"/>
                </a:cubicBezTo>
                <a:cubicBezTo>
                  <a:pt x="1774" y="1358"/>
                  <a:pt x="1774" y="1358"/>
                  <a:pt x="1774" y="1358"/>
                </a:cubicBezTo>
                <a:cubicBezTo>
                  <a:pt x="1740" y="1360"/>
                  <a:pt x="1740" y="1360"/>
                  <a:pt x="1740" y="1360"/>
                </a:cubicBezTo>
                <a:cubicBezTo>
                  <a:pt x="1740" y="1359"/>
                  <a:pt x="1740" y="1359"/>
                  <a:pt x="1740" y="1359"/>
                </a:cubicBezTo>
                <a:cubicBezTo>
                  <a:pt x="1740" y="1359"/>
                  <a:pt x="1740" y="1359"/>
                  <a:pt x="1740" y="1359"/>
                </a:cubicBezTo>
                <a:cubicBezTo>
                  <a:pt x="1740" y="1361"/>
                  <a:pt x="1740" y="1361"/>
                  <a:pt x="1740" y="1361"/>
                </a:cubicBezTo>
                <a:cubicBezTo>
                  <a:pt x="1720" y="1361"/>
                  <a:pt x="1720" y="1361"/>
                  <a:pt x="1720" y="1361"/>
                </a:cubicBezTo>
                <a:cubicBezTo>
                  <a:pt x="1720" y="1359"/>
                  <a:pt x="1720" y="1359"/>
                  <a:pt x="1720" y="1359"/>
                </a:cubicBezTo>
                <a:cubicBezTo>
                  <a:pt x="1718" y="1359"/>
                  <a:pt x="1718" y="1359"/>
                  <a:pt x="1718" y="1359"/>
                </a:cubicBezTo>
                <a:cubicBezTo>
                  <a:pt x="1718" y="1361"/>
                  <a:pt x="1718" y="1361"/>
                  <a:pt x="1718" y="1361"/>
                </a:cubicBezTo>
                <a:cubicBezTo>
                  <a:pt x="1705" y="1361"/>
                  <a:pt x="1705" y="1361"/>
                  <a:pt x="1705" y="1361"/>
                </a:cubicBezTo>
                <a:cubicBezTo>
                  <a:pt x="1705" y="1359"/>
                  <a:pt x="1705" y="1359"/>
                  <a:pt x="1705" y="1359"/>
                </a:cubicBezTo>
                <a:cubicBezTo>
                  <a:pt x="1698" y="1359"/>
                  <a:pt x="1698" y="1359"/>
                  <a:pt x="1698" y="1359"/>
                </a:cubicBezTo>
                <a:cubicBezTo>
                  <a:pt x="1698" y="1358"/>
                  <a:pt x="1698" y="1358"/>
                  <a:pt x="1698" y="1358"/>
                </a:cubicBezTo>
                <a:cubicBezTo>
                  <a:pt x="1695" y="1358"/>
                  <a:pt x="1695" y="1358"/>
                  <a:pt x="1695" y="1358"/>
                </a:cubicBezTo>
                <a:cubicBezTo>
                  <a:pt x="1695" y="1357"/>
                  <a:pt x="1695" y="1357"/>
                  <a:pt x="1695" y="1357"/>
                </a:cubicBezTo>
                <a:cubicBezTo>
                  <a:pt x="1673" y="1358"/>
                  <a:pt x="1673" y="1358"/>
                  <a:pt x="1673" y="1358"/>
                </a:cubicBezTo>
                <a:cubicBezTo>
                  <a:pt x="1672" y="1356"/>
                  <a:pt x="1672" y="1356"/>
                  <a:pt x="1672" y="1356"/>
                </a:cubicBezTo>
                <a:cubicBezTo>
                  <a:pt x="1659" y="1359"/>
                  <a:pt x="1659" y="1359"/>
                  <a:pt x="1659" y="1359"/>
                </a:cubicBezTo>
                <a:cubicBezTo>
                  <a:pt x="1656" y="1354"/>
                  <a:pt x="1656" y="1354"/>
                  <a:pt x="1656" y="1354"/>
                </a:cubicBezTo>
                <a:cubicBezTo>
                  <a:pt x="1655" y="1354"/>
                  <a:pt x="1654" y="1354"/>
                  <a:pt x="1652" y="1354"/>
                </a:cubicBezTo>
                <a:cubicBezTo>
                  <a:pt x="1650" y="1354"/>
                  <a:pt x="1649" y="1354"/>
                  <a:pt x="1648" y="1354"/>
                </a:cubicBezTo>
                <a:cubicBezTo>
                  <a:pt x="1648" y="1356"/>
                  <a:pt x="1648" y="1356"/>
                  <a:pt x="1648" y="1356"/>
                </a:cubicBezTo>
                <a:cubicBezTo>
                  <a:pt x="1644" y="1356"/>
                  <a:pt x="1644" y="1356"/>
                  <a:pt x="1644" y="1356"/>
                </a:cubicBezTo>
                <a:cubicBezTo>
                  <a:pt x="1644" y="1357"/>
                  <a:pt x="1644" y="1357"/>
                  <a:pt x="1644" y="1357"/>
                </a:cubicBezTo>
                <a:cubicBezTo>
                  <a:pt x="1634" y="1357"/>
                  <a:pt x="1634" y="1357"/>
                  <a:pt x="1634" y="1357"/>
                </a:cubicBezTo>
                <a:cubicBezTo>
                  <a:pt x="1634" y="1358"/>
                  <a:pt x="1634" y="1358"/>
                  <a:pt x="1634" y="1358"/>
                </a:cubicBezTo>
                <a:cubicBezTo>
                  <a:pt x="1632" y="1359"/>
                  <a:pt x="1632" y="1359"/>
                  <a:pt x="1632" y="1359"/>
                </a:cubicBezTo>
                <a:cubicBezTo>
                  <a:pt x="1632" y="1360"/>
                  <a:pt x="1632" y="1360"/>
                  <a:pt x="1632" y="1360"/>
                </a:cubicBezTo>
                <a:cubicBezTo>
                  <a:pt x="1628" y="1361"/>
                  <a:pt x="1628" y="1361"/>
                  <a:pt x="1628" y="1361"/>
                </a:cubicBezTo>
                <a:cubicBezTo>
                  <a:pt x="1627" y="1362"/>
                  <a:pt x="1625" y="1362"/>
                  <a:pt x="1623" y="1362"/>
                </a:cubicBezTo>
                <a:cubicBezTo>
                  <a:pt x="1619" y="1362"/>
                  <a:pt x="1615" y="1360"/>
                  <a:pt x="1613" y="1359"/>
                </a:cubicBezTo>
                <a:cubicBezTo>
                  <a:pt x="1612" y="1359"/>
                  <a:pt x="1612" y="1359"/>
                  <a:pt x="1612" y="1359"/>
                </a:cubicBezTo>
                <a:cubicBezTo>
                  <a:pt x="1607" y="1358"/>
                  <a:pt x="1607" y="1358"/>
                  <a:pt x="1607" y="1358"/>
                </a:cubicBezTo>
                <a:cubicBezTo>
                  <a:pt x="1606" y="1359"/>
                  <a:pt x="1604" y="1359"/>
                  <a:pt x="1603" y="1359"/>
                </a:cubicBezTo>
                <a:cubicBezTo>
                  <a:pt x="1603" y="1359"/>
                  <a:pt x="1602" y="1359"/>
                  <a:pt x="1602" y="1359"/>
                </a:cubicBezTo>
                <a:cubicBezTo>
                  <a:pt x="1597" y="1358"/>
                  <a:pt x="1597" y="1358"/>
                  <a:pt x="1597" y="1358"/>
                </a:cubicBezTo>
                <a:cubicBezTo>
                  <a:pt x="1597" y="1358"/>
                  <a:pt x="1597" y="1358"/>
                  <a:pt x="1597" y="1358"/>
                </a:cubicBezTo>
                <a:cubicBezTo>
                  <a:pt x="1589" y="1358"/>
                  <a:pt x="1589" y="1358"/>
                  <a:pt x="1589" y="1358"/>
                </a:cubicBezTo>
                <a:cubicBezTo>
                  <a:pt x="1589" y="1358"/>
                  <a:pt x="1589" y="1358"/>
                  <a:pt x="1589" y="1358"/>
                </a:cubicBezTo>
                <a:cubicBezTo>
                  <a:pt x="1561" y="1361"/>
                  <a:pt x="1561" y="1361"/>
                  <a:pt x="1561" y="1361"/>
                </a:cubicBezTo>
                <a:cubicBezTo>
                  <a:pt x="1561" y="1358"/>
                  <a:pt x="1561" y="1358"/>
                  <a:pt x="1561" y="1358"/>
                </a:cubicBezTo>
                <a:cubicBezTo>
                  <a:pt x="1550" y="1362"/>
                  <a:pt x="1550" y="1362"/>
                  <a:pt x="1550" y="1362"/>
                </a:cubicBezTo>
                <a:cubicBezTo>
                  <a:pt x="1550" y="1358"/>
                  <a:pt x="1550" y="1358"/>
                  <a:pt x="1550" y="1358"/>
                </a:cubicBezTo>
                <a:cubicBezTo>
                  <a:pt x="1547" y="1358"/>
                  <a:pt x="1547" y="1358"/>
                  <a:pt x="1547" y="1358"/>
                </a:cubicBezTo>
                <a:cubicBezTo>
                  <a:pt x="1547" y="1357"/>
                  <a:pt x="1547" y="1357"/>
                  <a:pt x="1547" y="1357"/>
                </a:cubicBezTo>
                <a:cubicBezTo>
                  <a:pt x="1545" y="1357"/>
                  <a:pt x="1545" y="1357"/>
                  <a:pt x="1545" y="1357"/>
                </a:cubicBezTo>
                <a:cubicBezTo>
                  <a:pt x="1533" y="1357"/>
                  <a:pt x="1528" y="1358"/>
                  <a:pt x="1520" y="1361"/>
                </a:cubicBezTo>
                <a:cubicBezTo>
                  <a:pt x="1515" y="1363"/>
                  <a:pt x="1515" y="1363"/>
                  <a:pt x="1515" y="1363"/>
                </a:cubicBezTo>
                <a:cubicBezTo>
                  <a:pt x="1513" y="1359"/>
                  <a:pt x="1513" y="1359"/>
                  <a:pt x="1513" y="1359"/>
                </a:cubicBezTo>
                <a:cubicBezTo>
                  <a:pt x="1512" y="1359"/>
                  <a:pt x="1512" y="1359"/>
                  <a:pt x="1512" y="1359"/>
                </a:cubicBezTo>
                <a:cubicBezTo>
                  <a:pt x="1511" y="1359"/>
                  <a:pt x="1510" y="1359"/>
                  <a:pt x="1509" y="1359"/>
                </a:cubicBezTo>
                <a:cubicBezTo>
                  <a:pt x="1508" y="1360"/>
                  <a:pt x="1506" y="1360"/>
                  <a:pt x="1505" y="1360"/>
                </a:cubicBezTo>
                <a:cubicBezTo>
                  <a:pt x="1499" y="1360"/>
                  <a:pt x="1496" y="1358"/>
                  <a:pt x="1493" y="1355"/>
                </a:cubicBezTo>
                <a:cubicBezTo>
                  <a:pt x="1491" y="1355"/>
                  <a:pt x="1491" y="1355"/>
                  <a:pt x="1491" y="1355"/>
                </a:cubicBezTo>
                <a:cubicBezTo>
                  <a:pt x="1491" y="1356"/>
                  <a:pt x="1491" y="1356"/>
                  <a:pt x="1491" y="1356"/>
                </a:cubicBezTo>
                <a:cubicBezTo>
                  <a:pt x="1481" y="1356"/>
                  <a:pt x="1481" y="1356"/>
                  <a:pt x="1481" y="1356"/>
                </a:cubicBezTo>
                <a:cubicBezTo>
                  <a:pt x="1481" y="1357"/>
                  <a:pt x="1481" y="1357"/>
                  <a:pt x="1481" y="1357"/>
                </a:cubicBezTo>
                <a:cubicBezTo>
                  <a:pt x="1476" y="1357"/>
                  <a:pt x="1476" y="1357"/>
                  <a:pt x="1476" y="1357"/>
                </a:cubicBezTo>
                <a:cubicBezTo>
                  <a:pt x="1476" y="1359"/>
                  <a:pt x="1476" y="1359"/>
                  <a:pt x="1476" y="1359"/>
                </a:cubicBezTo>
                <a:cubicBezTo>
                  <a:pt x="1469" y="1358"/>
                  <a:pt x="1469" y="1358"/>
                  <a:pt x="1469" y="1358"/>
                </a:cubicBezTo>
                <a:cubicBezTo>
                  <a:pt x="1469" y="1358"/>
                  <a:pt x="1469" y="1358"/>
                  <a:pt x="1469" y="1358"/>
                </a:cubicBezTo>
                <a:cubicBezTo>
                  <a:pt x="1455" y="1358"/>
                  <a:pt x="1455" y="1358"/>
                  <a:pt x="1455" y="1358"/>
                </a:cubicBezTo>
                <a:cubicBezTo>
                  <a:pt x="1451" y="1359"/>
                  <a:pt x="1451" y="1359"/>
                  <a:pt x="1451" y="1359"/>
                </a:cubicBezTo>
                <a:cubicBezTo>
                  <a:pt x="1447" y="1360"/>
                  <a:pt x="1442" y="1359"/>
                  <a:pt x="1439" y="1358"/>
                </a:cubicBezTo>
                <a:cubicBezTo>
                  <a:pt x="1438" y="1358"/>
                  <a:pt x="1438" y="1358"/>
                  <a:pt x="1437" y="1358"/>
                </a:cubicBezTo>
                <a:cubicBezTo>
                  <a:pt x="1424" y="1360"/>
                  <a:pt x="1424" y="1360"/>
                  <a:pt x="1424" y="1360"/>
                </a:cubicBezTo>
                <a:cubicBezTo>
                  <a:pt x="1424" y="1358"/>
                  <a:pt x="1424" y="1358"/>
                  <a:pt x="1424" y="1358"/>
                </a:cubicBezTo>
                <a:cubicBezTo>
                  <a:pt x="1420" y="1358"/>
                  <a:pt x="1420" y="1358"/>
                  <a:pt x="1420" y="1358"/>
                </a:cubicBezTo>
                <a:cubicBezTo>
                  <a:pt x="1420" y="1357"/>
                  <a:pt x="1420" y="1357"/>
                  <a:pt x="1420" y="1357"/>
                </a:cubicBezTo>
                <a:cubicBezTo>
                  <a:pt x="1416" y="1357"/>
                  <a:pt x="1416" y="1357"/>
                  <a:pt x="1416" y="1357"/>
                </a:cubicBezTo>
                <a:cubicBezTo>
                  <a:pt x="1416" y="1357"/>
                  <a:pt x="1416" y="1357"/>
                  <a:pt x="1416" y="1357"/>
                </a:cubicBezTo>
                <a:cubicBezTo>
                  <a:pt x="1404" y="1356"/>
                  <a:pt x="1404" y="1356"/>
                  <a:pt x="1404" y="1356"/>
                </a:cubicBezTo>
                <a:cubicBezTo>
                  <a:pt x="1383" y="1359"/>
                  <a:pt x="1383" y="1359"/>
                  <a:pt x="1383" y="1359"/>
                </a:cubicBezTo>
                <a:cubicBezTo>
                  <a:pt x="1378" y="1360"/>
                  <a:pt x="1378" y="1360"/>
                  <a:pt x="1378" y="1360"/>
                </a:cubicBezTo>
                <a:cubicBezTo>
                  <a:pt x="1378" y="1357"/>
                  <a:pt x="1378" y="1357"/>
                  <a:pt x="1378" y="1357"/>
                </a:cubicBezTo>
                <a:cubicBezTo>
                  <a:pt x="1376" y="1357"/>
                  <a:pt x="1374" y="1357"/>
                  <a:pt x="1372" y="1357"/>
                </a:cubicBezTo>
                <a:cubicBezTo>
                  <a:pt x="1371" y="1357"/>
                  <a:pt x="1370" y="1357"/>
                  <a:pt x="1369" y="1357"/>
                </a:cubicBezTo>
                <a:cubicBezTo>
                  <a:pt x="1368" y="1357"/>
                  <a:pt x="1367" y="1357"/>
                  <a:pt x="1367" y="1357"/>
                </a:cubicBezTo>
                <a:cubicBezTo>
                  <a:pt x="1366" y="1358"/>
                  <a:pt x="1366" y="1358"/>
                  <a:pt x="1366" y="1358"/>
                </a:cubicBezTo>
                <a:cubicBezTo>
                  <a:pt x="1360" y="1358"/>
                  <a:pt x="1360" y="1358"/>
                  <a:pt x="1360" y="1358"/>
                </a:cubicBezTo>
                <a:cubicBezTo>
                  <a:pt x="1358" y="1355"/>
                  <a:pt x="1358" y="1355"/>
                  <a:pt x="1358" y="1355"/>
                </a:cubicBezTo>
                <a:cubicBezTo>
                  <a:pt x="1355" y="1356"/>
                  <a:pt x="1355" y="1356"/>
                  <a:pt x="1355" y="1356"/>
                </a:cubicBezTo>
                <a:cubicBezTo>
                  <a:pt x="1353" y="1356"/>
                  <a:pt x="1352" y="1356"/>
                  <a:pt x="1350" y="1355"/>
                </a:cubicBezTo>
                <a:cubicBezTo>
                  <a:pt x="1330" y="1359"/>
                  <a:pt x="1330" y="1359"/>
                  <a:pt x="1330" y="1359"/>
                </a:cubicBezTo>
                <a:cubicBezTo>
                  <a:pt x="1330" y="1364"/>
                  <a:pt x="1330" y="1364"/>
                  <a:pt x="1330" y="1364"/>
                </a:cubicBezTo>
                <a:cubicBezTo>
                  <a:pt x="1316" y="1359"/>
                  <a:pt x="1316" y="1359"/>
                  <a:pt x="1316" y="1359"/>
                </a:cubicBezTo>
                <a:cubicBezTo>
                  <a:pt x="1299" y="1359"/>
                  <a:pt x="1299" y="1359"/>
                  <a:pt x="1299" y="1359"/>
                </a:cubicBezTo>
                <a:cubicBezTo>
                  <a:pt x="1296" y="1359"/>
                  <a:pt x="1294" y="1359"/>
                  <a:pt x="1290" y="1359"/>
                </a:cubicBezTo>
                <a:cubicBezTo>
                  <a:pt x="1288" y="1359"/>
                  <a:pt x="1287" y="1359"/>
                  <a:pt x="1285" y="1359"/>
                </a:cubicBezTo>
                <a:cubicBezTo>
                  <a:pt x="1283" y="1359"/>
                  <a:pt x="1280" y="1359"/>
                  <a:pt x="1278" y="1359"/>
                </a:cubicBezTo>
                <a:cubicBezTo>
                  <a:pt x="1278" y="1362"/>
                  <a:pt x="1278" y="1362"/>
                  <a:pt x="1278" y="1362"/>
                </a:cubicBezTo>
                <a:cubicBezTo>
                  <a:pt x="1271" y="1360"/>
                  <a:pt x="1271" y="1360"/>
                  <a:pt x="1271" y="1360"/>
                </a:cubicBezTo>
                <a:cubicBezTo>
                  <a:pt x="1270" y="1360"/>
                  <a:pt x="1269" y="1360"/>
                  <a:pt x="1268" y="1360"/>
                </a:cubicBezTo>
                <a:cubicBezTo>
                  <a:pt x="1267" y="1359"/>
                  <a:pt x="1267" y="1359"/>
                  <a:pt x="1266" y="1359"/>
                </a:cubicBezTo>
                <a:cubicBezTo>
                  <a:pt x="1264" y="1361"/>
                  <a:pt x="1263" y="1361"/>
                  <a:pt x="1262" y="1361"/>
                </a:cubicBezTo>
                <a:cubicBezTo>
                  <a:pt x="1261" y="1361"/>
                  <a:pt x="1260" y="1361"/>
                  <a:pt x="1259" y="1360"/>
                </a:cubicBezTo>
                <a:cubicBezTo>
                  <a:pt x="1257" y="1359"/>
                  <a:pt x="1257" y="1359"/>
                  <a:pt x="1257" y="1359"/>
                </a:cubicBezTo>
                <a:cubicBezTo>
                  <a:pt x="1256" y="1358"/>
                  <a:pt x="1256" y="1358"/>
                  <a:pt x="1256" y="1358"/>
                </a:cubicBezTo>
                <a:cubicBezTo>
                  <a:pt x="1251" y="1358"/>
                  <a:pt x="1251" y="1358"/>
                  <a:pt x="1251" y="1358"/>
                </a:cubicBezTo>
                <a:cubicBezTo>
                  <a:pt x="1251" y="1357"/>
                  <a:pt x="1251" y="1357"/>
                  <a:pt x="1251" y="1357"/>
                </a:cubicBezTo>
                <a:cubicBezTo>
                  <a:pt x="1246" y="1357"/>
                  <a:pt x="1246" y="1357"/>
                  <a:pt x="1246" y="1357"/>
                </a:cubicBezTo>
                <a:cubicBezTo>
                  <a:pt x="1246" y="1358"/>
                  <a:pt x="1246" y="1358"/>
                  <a:pt x="1246" y="1358"/>
                </a:cubicBezTo>
                <a:cubicBezTo>
                  <a:pt x="1240" y="1358"/>
                  <a:pt x="1240" y="1358"/>
                  <a:pt x="1240" y="1358"/>
                </a:cubicBezTo>
                <a:cubicBezTo>
                  <a:pt x="1240" y="1359"/>
                  <a:pt x="1240" y="1359"/>
                  <a:pt x="1240" y="1359"/>
                </a:cubicBezTo>
                <a:cubicBezTo>
                  <a:pt x="1234" y="1359"/>
                  <a:pt x="1234" y="1359"/>
                  <a:pt x="1234" y="1359"/>
                </a:cubicBezTo>
                <a:cubicBezTo>
                  <a:pt x="1229" y="1360"/>
                  <a:pt x="1229" y="1360"/>
                  <a:pt x="1229" y="1360"/>
                </a:cubicBezTo>
                <a:cubicBezTo>
                  <a:pt x="1229" y="1360"/>
                  <a:pt x="1229" y="1360"/>
                  <a:pt x="1229" y="1360"/>
                </a:cubicBezTo>
                <a:cubicBezTo>
                  <a:pt x="1229" y="1361"/>
                  <a:pt x="1229" y="1361"/>
                  <a:pt x="1229" y="1361"/>
                </a:cubicBezTo>
                <a:cubicBezTo>
                  <a:pt x="1229" y="1361"/>
                  <a:pt x="1229" y="1361"/>
                  <a:pt x="1229" y="1361"/>
                </a:cubicBezTo>
                <a:cubicBezTo>
                  <a:pt x="1227" y="1361"/>
                  <a:pt x="1226" y="1361"/>
                  <a:pt x="1225" y="1361"/>
                </a:cubicBezTo>
                <a:cubicBezTo>
                  <a:pt x="1224" y="1361"/>
                  <a:pt x="1224" y="1361"/>
                  <a:pt x="1224" y="1361"/>
                </a:cubicBezTo>
                <a:cubicBezTo>
                  <a:pt x="1224" y="1362"/>
                  <a:pt x="1224" y="1362"/>
                  <a:pt x="1224" y="1362"/>
                </a:cubicBezTo>
                <a:cubicBezTo>
                  <a:pt x="1211" y="1362"/>
                  <a:pt x="1211" y="1362"/>
                  <a:pt x="1211" y="1362"/>
                </a:cubicBezTo>
                <a:cubicBezTo>
                  <a:pt x="1211" y="1361"/>
                  <a:pt x="1211" y="1361"/>
                  <a:pt x="1211" y="1361"/>
                </a:cubicBezTo>
                <a:cubicBezTo>
                  <a:pt x="1207" y="1361"/>
                  <a:pt x="1207" y="1361"/>
                  <a:pt x="1207" y="1361"/>
                </a:cubicBezTo>
                <a:cubicBezTo>
                  <a:pt x="1207" y="1359"/>
                  <a:pt x="1207" y="1359"/>
                  <a:pt x="1207" y="1359"/>
                </a:cubicBezTo>
                <a:cubicBezTo>
                  <a:pt x="1204" y="1359"/>
                  <a:pt x="1204" y="1359"/>
                  <a:pt x="1204" y="1359"/>
                </a:cubicBezTo>
                <a:cubicBezTo>
                  <a:pt x="1199" y="1360"/>
                  <a:pt x="1194" y="1360"/>
                  <a:pt x="1190" y="1359"/>
                </a:cubicBezTo>
                <a:cubicBezTo>
                  <a:pt x="1188" y="1358"/>
                  <a:pt x="1188" y="1358"/>
                  <a:pt x="1188" y="1358"/>
                </a:cubicBezTo>
                <a:cubicBezTo>
                  <a:pt x="1188" y="1357"/>
                  <a:pt x="1188" y="1357"/>
                  <a:pt x="1188" y="1357"/>
                </a:cubicBezTo>
                <a:cubicBezTo>
                  <a:pt x="1172" y="1357"/>
                  <a:pt x="1172" y="1357"/>
                  <a:pt x="1172" y="1357"/>
                </a:cubicBezTo>
                <a:cubicBezTo>
                  <a:pt x="1172" y="1357"/>
                  <a:pt x="1172" y="1357"/>
                  <a:pt x="1171" y="1357"/>
                </a:cubicBezTo>
                <a:cubicBezTo>
                  <a:pt x="1167" y="1359"/>
                  <a:pt x="1163" y="1360"/>
                  <a:pt x="1160" y="1359"/>
                </a:cubicBezTo>
                <a:cubicBezTo>
                  <a:pt x="1156" y="1358"/>
                  <a:pt x="1156" y="1358"/>
                  <a:pt x="1156" y="1358"/>
                </a:cubicBezTo>
                <a:cubicBezTo>
                  <a:pt x="1151" y="1358"/>
                  <a:pt x="1151" y="1358"/>
                  <a:pt x="1151" y="1358"/>
                </a:cubicBezTo>
                <a:cubicBezTo>
                  <a:pt x="1151" y="1357"/>
                  <a:pt x="1151" y="1357"/>
                  <a:pt x="1151" y="1357"/>
                </a:cubicBezTo>
                <a:cubicBezTo>
                  <a:pt x="1140" y="1357"/>
                  <a:pt x="1140" y="1357"/>
                  <a:pt x="1140" y="1357"/>
                </a:cubicBezTo>
                <a:cubicBezTo>
                  <a:pt x="1140" y="1358"/>
                  <a:pt x="1140" y="1358"/>
                  <a:pt x="1140" y="1358"/>
                </a:cubicBezTo>
                <a:cubicBezTo>
                  <a:pt x="1127" y="1358"/>
                  <a:pt x="1127" y="1358"/>
                  <a:pt x="1127" y="1358"/>
                </a:cubicBezTo>
                <a:cubicBezTo>
                  <a:pt x="1127" y="1357"/>
                  <a:pt x="1127" y="1357"/>
                  <a:pt x="1127" y="1357"/>
                </a:cubicBezTo>
                <a:cubicBezTo>
                  <a:pt x="1124" y="1357"/>
                  <a:pt x="1124" y="1357"/>
                  <a:pt x="1124" y="1357"/>
                </a:cubicBezTo>
                <a:cubicBezTo>
                  <a:pt x="1124" y="1357"/>
                  <a:pt x="1124" y="1357"/>
                  <a:pt x="1124" y="1357"/>
                </a:cubicBezTo>
                <a:cubicBezTo>
                  <a:pt x="1114" y="1357"/>
                  <a:pt x="1114" y="1357"/>
                  <a:pt x="1114" y="1357"/>
                </a:cubicBezTo>
                <a:cubicBezTo>
                  <a:pt x="1114" y="1358"/>
                  <a:pt x="1114" y="1358"/>
                  <a:pt x="1114" y="1358"/>
                </a:cubicBezTo>
                <a:cubicBezTo>
                  <a:pt x="1103" y="1358"/>
                  <a:pt x="1103" y="1358"/>
                  <a:pt x="1103" y="1358"/>
                </a:cubicBezTo>
                <a:cubicBezTo>
                  <a:pt x="1103" y="1359"/>
                  <a:pt x="1103" y="1359"/>
                  <a:pt x="1103" y="1359"/>
                </a:cubicBezTo>
                <a:cubicBezTo>
                  <a:pt x="1083" y="1361"/>
                  <a:pt x="1083" y="1361"/>
                  <a:pt x="1083" y="1361"/>
                </a:cubicBezTo>
                <a:cubicBezTo>
                  <a:pt x="1081" y="1357"/>
                  <a:pt x="1081" y="1357"/>
                  <a:pt x="1081" y="1357"/>
                </a:cubicBezTo>
                <a:cubicBezTo>
                  <a:pt x="1080" y="1356"/>
                  <a:pt x="1078" y="1356"/>
                  <a:pt x="1074" y="1356"/>
                </a:cubicBezTo>
                <a:cubicBezTo>
                  <a:pt x="1074" y="1356"/>
                  <a:pt x="1073" y="1356"/>
                  <a:pt x="1072" y="1356"/>
                </a:cubicBezTo>
                <a:cubicBezTo>
                  <a:pt x="1072" y="1358"/>
                  <a:pt x="1072" y="1358"/>
                  <a:pt x="1072" y="1358"/>
                </a:cubicBezTo>
                <a:cubicBezTo>
                  <a:pt x="1059" y="1358"/>
                  <a:pt x="1059" y="1358"/>
                  <a:pt x="1059" y="1358"/>
                </a:cubicBezTo>
                <a:cubicBezTo>
                  <a:pt x="1059" y="1357"/>
                  <a:pt x="1059" y="1357"/>
                  <a:pt x="1059" y="1357"/>
                </a:cubicBezTo>
                <a:cubicBezTo>
                  <a:pt x="1055" y="1357"/>
                  <a:pt x="1055" y="1357"/>
                  <a:pt x="1055" y="1357"/>
                </a:cubicBezTo>
                <a:cubicBezTo>
                  <a:pt x="1032" y="1360"/>
                  <a:pt x="1032" y="1360"/>
                  <a:pt x="1032" y="1360"/>
                </a:cubicBezTo>
                <a:cubicBezTo>
                  <a:pt x="1032" y="1358"/>
                  <a:pt x="1032" y="1358"/>
                  <a:pt x="1032" y="1358"/>
                </a:cubicBezTo>
                <a:cubicBezTo>
                  <a:pt x="1030" y="1358"/>
                  <a:pt x="1030" y="1358"/>
                  <a:pt x="1030" y="1358"/>
                </a:cubicBezTo>
                <a:cubicBezTo>
                  <a:pt x="1024" y="1359"/>
                  <a:pt x="1024" y="1359"/>
                  <a:pt x="1024" y="1359"/>
                </a:cubicBezTo>
                <a:cubicBezTo>
                  <a:pt x="1024" y="1358"/>
                  <a:pt x="1024" y="1358"/>
                  <a:pt x="1024" y="1358"/>
                </a:cubicBezTo>
                <a:cubicBezTo>
                  <a:pt x="1019" y="1359"/>
                  <a:pt x="1019" y="1359"/>
                  <a:pt x="1019" y="1359"/>
                </a:cubicBezTo>
                <a:cubicBezTo>
                  <a:pt x="1019" y="1363"/>
                  <a:pt x="1019" y="1363"/>
                  <a:pt x="1019" y="1363"/>
                </a:cubicBezTo>
                <a:cubicBezTo>
                  <a:pt x="1012" y="1361"/>
                  <a:pt x="1012" y="1361"/>
                  <a:pt x="1012" y="1361"/>
                </a:cubicBezTo>
                <a:cubicBezTo>
                  <a:pt x="987" y="1360"/>
                  <a:pt x="987" y="1360"/>
                  <a:pt x="987" y="1360"/>
                </a:cubicBezTo>
                <a:cubicBezTo>
                  <a:pt x="984" y="1361"/>
                  <a:pt x="984" y="1361"/>
                  <a:pt x="984" y="1361"/>
                </a:cubicBezTo>
                <a:cubicBezTo>
                  <a:pt x="981" y="1363"/>
                  <a:pt x="981" y="1363"/>
                  <a:pt x="981" y="1363"/>
                </a:cubicBezTo>
                <a:cubicBezTo>
                  <a:pt x="981" y="1363"/>
                  <a:pt x="981" y="1363"/>
                  <a:pt x="981" y="1363"/>
                </a:cubicBezTo>
                <a:cubicBezTo>
                  <a:pt x="981" y="1363"/>
                  <a:pt x="981" y="1363"/>
                  <a:pt x="981" y="1363"/>
                </a:cubicBezTo>
                <a:cubicBezTo>
                  <a:pt x="977" y="1364"/>
                  <a:pt x="977" y="1364"/>
                  <a:pt x="977" y="1364"/>
                </a:cubicBezTo>
                <a:cubicBezTo>
                  <a:pt x="977" y="1362"/>
                  <a:pt x="977" y="1362"/>
                  <a:pt x="977" y="1362"/>
                </a:cubicBezTo>
                <a:cubicBezTo>
                  <a:pt x="977" y="1362"/>
                  <a:pt x="977" y="1362"/>
                  <a:pt x="977" y="1362"/>
                </a:cubicBezTo>
                <a:cubicBezTo>
                  <a:pt x="970" y="1361"/>
                  <a:pt x="970" y="1361"/>
                  <a:pt x="970" y="1361"/>
                </a:cubicBezTo>
                <a:cubicBezTo>
                  <a:pt x="970" y="1362"/>
                  <a:pt x="970" y="1362"/>
                  <a:pt x="970" y="1362"/>
                </a:cubicBezTo>
                <a:cubicBezTo>
                  <a:pt x="957" y="1362"/>
                  <a:pt x="957" y="1362"/>
                  <a:pt x="957" y="1362"/>
                </a:cubicBezTo>
                <a:cubicBezTo>
                  <a:pt x="957" y="1361"/>
                  <a:pt x="957" y="1361"/>
                  <a:pt x="957" y="1361"/>
                </a:cubicBezTo>
                <a:cubicBezTo>
                  <a:pt x="956" y="1360"/>
                  <a:pt x="956" y="1360"/>
                  <a:pt x="956" y="1360"/>
                </a:cubicBezTo>
                <a:cubicBezTo>
                  <a:pt x="955" y="1360"/>
                  <a:pt x="955" y="1360"/>
                  <a:pt x="954" y="1359"/>
                </a:cubicBezTo>
                <a:cubicBezTo>
                  <a:pt x="953" y="1359"/>
                  <a:pt x="953" y="1359"/>
                  <a:pt x="953" y="1359"/>
                </a:cubicBezTo>
                <a:cubicBezTo>
                  <a:pt x="953" y="1363"/>
                  <a:pt x="953" y="1363"/>
                  <a:pt x="953" y="1363"/>
                </a:cubicBezTo>
                <a:cubicBezTo>
                  <a:pt x="947" y="1361"/>
                  <a:pt x="947" y="1361"/>
                  <a:pt x="947" y="1361"/>
                </a:cubicBezTo>
                <a:cubicBezTo>
                  <a:pt x="947" y="1362"/>
                  <a:pt x="947" y="1362"/>
                  <a:pt x="947" y="1362"/>
                </a:cubicBezTo>
                <a:cubicBezTo>
                  <a:pt x="941" y="1362"/>
                  <a:pt x="941" y="1362"/>
                  <a:pt x="941" y="1362"/>
                </a:cubicBezTo>
                <a:cubicBezTo>
                  <a:pt x="941" y="1363"/>
                  <a:pt x="941" y="1363"/>
                  <a:pt x="941" y="1363"/>
                </a:cubicBezTo>
                <a:cubicBezTo>
                  <a:pt x="937" y="1362"/>
                  <a:pt x="937" y="1362"/>
                  <a:pt x="937" y="1362"/>
                </a:cubicBezTo>
                <a:cubicBezTo>
                  <a:pt x="934" y="1362"/>
                  <a:pt x="934" y="1362"/>
                  <a:pt x="934" y="1362"/>
                </a:cubicBezTo>
                <a:cubicBezTo>
                  <a:pt x="934" y="1361"/>
                  <a:pt x="934" y="1361"/>
                  <a:pt x="934" y="1361"/>
                </a:cubicBezTo>
                <a:cubicBezTo>
                  <a:pt x="926" y="1360"/>
                  <a:pt x="926" y="1360"/>
                  <a:pt x="926" y="1360"/>
                </a:cubicBezTo>
                <a:cubicBezTo>
                  <a:pt x="926" y="1358"/>
                  <a:pt x="926" y="1358"/>
                  <a:pt x="926" y="1358"/>
                </a:cubicBezTo>
                <a:cubicBezTo>
                  <a:pt x="925" y="1358"/>
                  <a:pt x="924" y="1358"/>
                  <a:pt x="923" y="1358"/>
                </a:cubicBezTo>
                <a:cubicBezTo>
                  <a:pt x="921" y="1358"/>
                  <a:pt x="918" y="1359"/>
                  <a:pt x="915" y="1359"/>
                </a:cubicBezTo>
                <a:cubicBezTo>
                  <a:pt x="912" y="1359"/>
                  <a:pt x="910" y="1359"/>
                  <a:pt x="907" y="1358"/>
                </a:cubicBezTo>
                <a:cubicBezTo>
                  <a:pt x="905" y="1357"/>
                  <a:pt x="905" y="1357"/>
                  <a:pt x="905" y="1357"/>
                </a:cubicBezTo>
                <a:cubicBezTo>
                  <a:pt x="903" y="1357"/>
                  <a:pt x="903" y="1357"/>
                  <a:pt x="903" y="1357"/>
                </a:cubicBezTo>
                <a:cubicBezTo>
                  <a:pt x="902" y="1358"/>
                  <a:pt x="902" y="1358"/>
                  <a:pt x="902" y="1358"/>
                </a:cubicBezTo>
                <a:cubicBezTo>
                  <a:pt x="899" y="1358"/>
                  <a:pt x="899" y="1358"/>
                  <a:pt x="899" y="1358"/>
                </a:cubicBezTo>
                <a:cubicBezTo>
                  <a:pt x="898" y="1358"/>
                  <a:pt x="898" y="1358"/>
                  <a:pt x="897" y="1358"/>
                </a:cubicBezTo>
                <a:cubicBezTo>
                  <a:pt x="893" y="1357"/>
                  <a:pt x="893" y="1357"/>
                  <a:pt x="893" y="1357"/>
                </a:cubicBezTo>
                <a:cubicBezTo>
                  <a:pt x="881" y="1358"/>
                  <a:pt x="881" y="1358"/>
                  <a:pt x="881" y="1358"/>
                </a:cubicBezTo>
                <a:cubicBezTo>
                  <a:pt x="881" y="1359"/>
                  <a:pt x="881" y="1359"/>
                  <a:pt x="881" y="1359"/>
                </a:cubicBezTo>
                <a:cubicBezTo>
                  <a:pt x="879" y="1359"/>
                  <a:pt x="879" y="1359"/>
                  <a:pt x="879" y="1359"/>
                </a:cubicBezTo>
                <a:cubicBezTo>
                  <a:pt x="879" y="1363"/>
                  <a:pt x="879" y="1363"/>
                  <a:pt x="879" y="1363"/>
                </a:cubicBezTo>
                <a:cubicBezTo>
                  <a:pt x="873" y="1361"/>
                  <a:pt x="873" y="1361"/>
                  <a:pt x="873" y="1361"/>
                </a:cubicBezTo>
                <a:cubicBezTo>
                  <a:pt x="873" y="1362"/>
                  <a:pt x="873" y="1362"/>
                  <a:pt x="873" y="1362"/>
                </a:cubicBezTo>
                <a:cubicBezTo>
                  <a:pt x="870" y="1362"/>
                  <a:pt x="870" y="1362"/>
                  <a:pt x="870" y="1362"/>
                </a:cubicBezTo>
                <a:cubicBezTo>
                  <a:pt x="869" y="1365"/>
                  <a:pt x="865" y="1366"/>
                  <a:pt x="864" y="1366"/>
                </a:cubicBezTo>
                <a:cubicBezTo>
                  <a:pt x="858" y="1368"/>
                  <a:pt x="858" y="1368"/>
                  <a:pt x="858" y="1368"/>
                </a:cubicBezTo>
                <a:cubicBezTo>
                  <a:pt x="856" y="1362"/>
                  <a:pt x="856" y="1362"/>
                  <a:pt x="856" y="1362"/>
                </a:cubicBezTo>
                <a:cubicBezTo>
                  <a:pt x="854" y="1361"/>
                  <a:pt x="853" y="1360"/>
                  <a:pt x="851" y="1360"/>
                </a:cubicBezTo>
                <a:cubicBezTo>
                  <a:pt x="850" y="1359"/>
                  <a:pt x="849" y="1359"/>
                  <a:pt x="848" y="1358"/>
                </a:cubicBezTo>
                <a:cubicBezTo>
                  <a:pt x="844" y="1360"/>
                  <a:pt x="844" y="1360"/>
                  <a:pt x="844" y="1360"/>
                </a:cubicBezTo>
                <a:cubicBezTo>
                  <a:pt x="842" y="1359"/>
                  <a:pt x="842" y="1359"/>
                  <a:pt x="842" y="1359"/>
                </a:cubicBezTo>
                <a:cubicBezTo>
                  <a:pt x="841" y="1358"/>
                  <a:pt x="839" y="1357"/>
                  <a:pt x="836" y="1357"/>
                </a:cubicBezTo>
                <a:cubicBezTo>
                  <a:pt x="836" y="1360"/>
                  <a:pt x="836" y="1360"/>
                  <a:pt x="836" y="1360"/>
                </a:cubicBezTo>
                <a:cubicBezTo>
                  <a:pt x="830" y="1358"/>
                  <a:pt x="830" y="1358"/>
                  <a:pt x="830" y="1358"/>
                </a:cubicBezTo>
                <a:cubicBezTo>
                  <a:pt x="830" y="1358"/>
                  <a:pt x="830" y="1358"/>
                  <a:pt x="830" y="1358"/>
                </a:cubicBezTo>
                <a:cubicBezTo>
                  <a:pt x="826" y="1359"/>
                  <a:pt x="826" y="1359"/>
                  <a:pt x="826" y="1359"/>
                </a:cubicBezTo>
                <a:cubicBezTo>
                  <a:pt x="826" y="1361"/>
                  <a:pt x="826" y="1361"/>
                  <a:pt x="826" y="1361"/>
                </a:cubicBezTo>
                <a:cubicBezTo>
                  <a:pt x="820" y="1362"/>
                  <a:pt x="820" y="1362"/>
                  <a:pt x="820" y="1362"/>
                </a:cubicBezTo>
                <a:cubicBezTo>
                  <a:pt x="819" y="1362"/>
                  <a:pt x="818" y="1362"/>
                  <a:pt x="818" y="1361"/>
                </a:cubicBezTo>
                <a:cubicBezTo>
                  <a:pt x="817" y="1364"/>
                  <a:pt x="817" y="1364"/>
                  <a:pt x="817" y="1364"/>
                </a:cubicBezTo>
                <a:cubicBezTo>
                  <a:pt x="800" y="1361"/>
                  <a:pt x="800" y="1361"/>
                  <a:pt x="800" y="1361"/>
                </a:cubicBezTo>
                <a:cubicBezTo>
                  <a:pt x="800" y="1361"/>
                  <a:pt x="800" y="1361"/>
                  <a:pt x="800" y="1361"/>
                </a:cubicBezTo>
                <a:cubicBezTo>
                  <a:pt x="799" y="1361"/>
                  <a:pt x="799" y="1361"/>
                  <a:pt x="799" y="1361"/>
                </a:cubicBezTo>
                <a:cubicBezTo>
                  <a:pt x="799" y="1362"/>
                  <a:pt x="799" y="1362"/>
                  <a:pt x="799" y="1362"/>
                </a:cubicBezTo>
                <a:cubicBezTo>
                  <a:pt x="793" y="1362"/>
                  <a:pt x="793" y="1362"/>
                  <a:pt x="793" y="1362"/>
                </a:cubicBezTo>
                <a:cubicBezTo>
                  <a:pt x="792" y="1362"/>
                  <a:pt x="791" y="1363"/>
                  <a:pt x="791" y="1364"/>
                </a:cubicBezTo>
                <a:lnTo>
                  <a:pt x="782" y="1369"/>
                </a:ln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title"/>
          </p:nvPr>
        </p:nvSpPr>
        <p:spPr/>
        <p:txBody>
          <a:bodyPr anchor="b">
            <a:normAutofit/>
          </a:bodyPr>
          <a:lstStyle>
            <a:lvl1pPr algn="l">
              <a:defRPr sz="3600" b="0"/>
            </a:lvl1pPr>
          </a:lstStyle>
          <a:p>
            <a:r>
              <a:rPr lang="en-US"/>
              <a:t>Click to edit Master title style</a:t>
            </a:r>
            <a:endParaRPr/>
          </a:p>
        </p:txBody>
      </p:sp>
      <p:sp>
        <p:nvSpPr>
          <p:cNvPr id="4" name="Text Placeholder 3"/>
          <p:cNvSpPr>
            <a:spLocks noGrp="1"/>
          </p:cNvSpPr>
          <p:nvPr>
            <p:ph type="body" sz="half" idx="2"/>
          </p:nvPr>
        </p:nvSpPr>
        <p:spPr>
          <a:xfrm>
            <a:off x="7923211" y="3429000"/>
            <a:ext cx="2743200" cy="2514600"/>
          </a:xfrm>
        </p:spPr>
        <p:txBody>
          <a:bodyPr>
            <a:normAutofit/>
          </a:bodyPr>
          <a:lstStyle>
            <a:lvl1pPr marL="0" indent="0">
              <a:spcBef>
                <a:spcPts val="1200"/>
              </a:spcBef>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466975-C014-42E5-BFA6-B8D5FDD3B81F}" type="datetimeFigureOut">
              <a:rPr lang="en-US"/>
              <a:t>3/21/2017</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693B167E-EA96-4147-81DE-549160052C22}" type="slidenum">
              <a:rPr/>
              <a:t>‹#›</a:t>
            </a:fld>
            <a:endParaRPr/>
          </a:p>
        </p:txBody>
      </p:sp>
      <p:sp>
        <p:nvSpPr>
          <p:cNvPr id="3" name="Picture Placeholder 2"/>
          <p:cNvSpPr>
            <a:spLocks noGrp="1"/>
          </p:cNvSpPr>
          <p:nvPr>
            <p:ph type="pic" idx="1"/>
          </p:nvPr>
        </p:nvSpPr>
        <p:spPr>
          <a:xfrm>
            <a:off x="1706880" y="2087880"/>
            <a:ext cx="5784978" cy="3886200"/>
          </a:xfrm>
          <a:solidFill>
            <a:schemeClr val="bg2">
              <a:lumMod val="40000"/>
              <a:lumOff val="60000"/>
            </a:schemeClr>
          </a:solidFill>
        </p:spPr>
        <p:txBody>
          <a:bodyPr>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189723"/>
            <a:ext cx="9144000" cy="1144556"/>
          </a:xfrm>
          <a:prstGeom prst="rect">
            <a:avLst/>
          </a:prstGeom>
        </p:spPr>
        <p:txBody>
          <a:bodyPr vert="horz" lIns="91440" tIns="45720" rIns="91440" bIns="45720" rtlCol="0" anchor="b">
            <a:normAutofit/>
          </a:bodyPr>
          <a:lstStyle/>
          <a:p>
            <a:r>
              <a:rPr lang="en-US"/>
              <a:t>Click to edit Master title style</a:t>
            </a:r>
            <a:endParaRPr/>
          </a:p>
        </p:txBody>
      </p:sp>
      <p:pic>
        <p:nvPicPr>
          <p:cNvPr id="13" name="Picture 12"/>
          <p:cNvPicPr>
            <a:picLocks noChangeAspect="1"/>
          </p:cNvPicPr>
          <p:nvPr/>
        </p:nvPicPr>
        <p:blipFill rotWithShape="1">
          <a:blip r:embed="rId13">
            <a:extLst>
              <a:ext uri="{28A0092B-C50C-407E-A947-70E740481C1C}">
                <a14:useLocalDpi xmlns:a14="http://schemas.microsoft.com/office/drawing/2010/main" val="0"/>
              </a:ext>
            </a:extLst>
          </a:blip>
          <a:srcRect/>
          <a:stretch/>
        </p:blipFill>
        <p:spPr bwMode="hidden">
          <a:xfrm>
            <a:off x="0" y="1628776"/>
            <a:ext cx="12188825" cy="5229225"/>
          </a:xfrm>
          <a:prstGeom prst="rect">
            <a:avLst/>
          </a:prstGeom>
          <a:noFill/>
          <a:ln>
            <a:noFill/>
          </a:ln>
        </p:spPr>
      </p:pic>
      <p:sp>
        <p:nvSpPr>
          <p:cNvPr id="17" name="Rectangle 16"/>
          <p:cNvSpPr/>
          <p:nvPr/>
        </p:nvSpPr>
        <p:spPr bwMode="hidden">
          <a:xfrm>
            <a:off x="0" y="1535908"/>
            <a:ext cx="12188825" cy="5322093"/>
          </a:xfrm>
          <a:prstGeom prst="rect">
            <a:avLst/>
          </a:prstGeom>
          <a:solidFill>
            <a:schemeClr val="accent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Text Placeholder 2"/>
          <p:cNvSpPr>
            <a:spLocks noGrp="1"/>
          </p:cNvSpPr>
          <p:nvPr>
            <p:ph type="body" idx="1"/>
          </p:nvPr>
        </p:nvSpPr>
        <p:spPr>
          <a:xfrm>
            <a:off x="1522413" y="1905000"/>
            <a:ext cx="9144000" cy="4267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8808721" y="6420898"/>
            <a:ext cx="964036" cy="236030"/>
          </a:xfrm>
          <a:prstGeom prst="rect">
            <a:avLst/>
          </a:prstGeom>
        </p:spPr>
        <p:txBody>
          <a:bodyPr vert="horz" lIns="91440" tIns="45720" rIns="91440" bIns="45720" rtlCol="0" anchor="ctr"/>
          <a:lstStyle>
            <a:lvl1pPr algn="r">
              <a:defRPr sz="1000">
                <a:solidFill>
                  <a:schemeClr val="tx1"/>
                </a:solidFill>
              </a:defRPr>
            </a:lvl1pPr>
          </a:lstStyle>
          <a:p>
            <a:fld id="{52466975-C014-42E5-BFA6-B8D5FDD3B81F}" type="datetimeFigureOut">
              <a:rPr lang="en-US"/>
              <a:t>3/21/2017</a:t>
            </a:fld>
            <a:endParaRPr/>
          </a:p>
        </p:txBody>
      </p:sp>
      <p:sp>
        <p:nvSpPr>
          <p:cNvPr id="5" name="Footer Placeholder 4"/>
          <p:cNvSpPr>
            <a:spLocks noGrp="1"/>
          </p:cNvSpPr>
          <p:nvPr>
            <p:ph type="ftr" sz="quarter" idx="3"/>
          </p:nvPr>
        </p:nvSpPr>
        <p:spPr>
          <a:xfrm>
            <a:off x="1522413" y="6420898"/>
            <a:ext cx="7010399" cy="236030"/>
          </a:xfrm>
          <a:prstGeom prst="rect">
            <a:avLst/>
          </a:prstGeom>
        </p:spPr>
        <p:txBody>
          <a:bodyPr vert="horz" lIns="91440" tIns="45720" rIns="91440" bIns="45720" rtlCol="0" anchor="ctr"/>
          <a:lstStyle>
            <a:lvl1pPr algn="l">
              <a:defRPr sz="1000">
                <a:solidFill>
                  <a:schemeClr val="tx1"/>
                </a:solidFill>
              </a:defRPr>
            </a:lvl1pPr>
          </a:lstStyle>
          <a:p>
            <a:endParaRPr/>
          </a:p>
        </p:txBody>
      </p:sp>
      <p:sp>
        <p:nvSpPr>
          <p:cNvPr id="6" name="Slide Number Placeholder 5"/>
          <p:cNvSpPr>
            <a:spLocks noGrp="1"/>
          </p:cNvSpPr>
          <p:nvPr>
            <p:ph type="sldNum" sz="quarter" idx="4"/>
          </p:nvPr>
        </p:nvSpPr>
        <p:spPr>
          <a:xfrm>
            <a:off x="10027920" y="6420898"/>
            <a:ext cx="638493" cy="236030"/>
          </a:xfrm>
          <a:prstGeom prst="rect">
            <a:avLst/>
          </a:prstGeom>
        </p:spPr>
        <p:txBody>
          <a:bodyPr vert="horz" lIns="91440" tIns="45720" rIns="91440" bIns="45720" rtlCol="0" anchor="ctr"/>
          <a:lstStyle>
            <a:lvl1pPr algn="r">
              <a:defRPr sz="1000">
                <a:solidFill>
                  <a:schemeClr val="tx1"/>
                </a:solidFill>
              </a:defRPr>
            </a:lvl1pPr>
          </a:lstStyle>
          <a:p>
            <a:fld id="{693B167E-EA96-4147-81DE-549160052C22}" type="slidenum">
              <a:rPr/>
              <a:t>‹#›</a:t>
            </a:fld>
            <a:endParaRPr/>
          </a:p>
        </p:txBody>
      </p:sp>
      <p:sp>
        <p:nvSpPr>
          <p:cNvPr id="38" name="Freeform 9"/>
          <p:cNvSpPr>
            <a:spLocks/>
          </p:cNvSpPr>
          <p:nvPr/>
        </p:nvSpPr>
        <p:spPr bwMode="white">
          <a:xfrm>
            <a:off x="1057" y="1470256"/>
            <a:ext cx="12186710" cy="191857"/>
          </a:xfrm>
          <a:custGeom>
            <a:avLst/>
            <a:gdLst/>
            <a:ahLst/>
            <a:cxnLst/>
            <a:rect l="l" t="t" r="r" b="b"/>
            <a:pathLst>
              <a:path w="12186710" h="191857">
                <a:moveTo>
                  <a:pt x="1733297" y="74"/>
                </a:moveTo>
                <a:cubicBezTo>
                  <a:pt x="1757698" y="-386"/>
                  <a:pt x="1802930" y="1455"/>
                  <a:pt x="1802930" y="1455"/>
                </a:cubicBezTo>
                <a:cubicBezTo>
                  <a:pt x="1802930" y="1473"/>
                  <a:pt x="1802930" y="4738"/>
                  <a:pt x="1802930" y="8004"/>
                </a:cubicBezTo>
                <a:lnTo>
                  <a:pt x="1807163" y="1455"/>
                </a:lnTo>
                <a:cubicBezTo>
                  <a:pt x="1811395" y="1455"/>
                  <a:pt x="1815627" y="1455"/>
                  <a:pt x="1819859" y="1455"/>
                </a:cubicBezTo>
                <a:lnTo>
                  <a:pt x="1828324" y="1455"/>
                </a:lnTo>
                <a:cubicBezTo>
                  <a:pt x="1830440" y="3093"/>
                  <a:pt x="1830440" y="3093"/>
                  <a:pt x="1832556" y="4730"/>
                </a:cubicBezTo>
                <a:cubicBezTo>
                  <a:pt x="1836788" y="8004"/>
                  <a:pt x="1841021" y="4730"/>
                  <a:pt x="1845253" y="1455"/>
                </a:cubicBezTo>
                <a:lnTo>
                  <a:pt x="1849485" y="8004"/>
                </a:lnTo>
                <a:cubicBezTo>
                  <a:pt x="1857949" y="8004"/>
                  <a:pt x="1857949" y="4730"/>
                  <a:pt x="1870646" y="4730"/>
                </a:cubicBezTo>
                <a:cubicBezTo>
                  <a:pt x="1879111" y="8004"/>
                  <a:pt x="1887575" y="8004"/>
                  <a:pt x="1896040" y="8004"/>
                </a:cubicBezTo>
                <a:cubicBezTo>
                  <a:pt x="1896044" y="11278"/>
                  <a:pt x="1896177" y="11278"/>
                  <a:pt x="1900272" y="11278"/>
                </a:cubicBezTo>
                <a:cubicBezTo>
                  <a:pt x="1908736" y="8004"/>
                  <a:pt x="1921433" y="4730"/>
                  <a:pt x="1934130" y="4730"/>
                </a:cubicBezTo>
                <a:cubicBezTo>
                  <a:pt x="1938362" y="8004"/>
                  <a:pt x="1942594" y="8004"/>
                  <a:pt x="1946826" y="4730"/>
                </a:cubicBezTo>
                <a:cubicBezTo>
                  <a:pt x="1951059" y="8004"/>
                  <a:pt x="1951059" y="8004"/>
                  <a:pt x="1955291" y="8004"/>
                </a:cubicBezTo>
                <a:lnTo>
                  <a:pt x="1972220" y="11278"/>
                </a:lnTo>
                <a:cubicBezTo>
                  <a:pt x="1972220" y="11281"/>
                  <a:pt x="1972220" y="11388"/>
                  <a:pt x="1972220" y="14552"/>
                </a:cubicBezTo>
                <a:cubicBezTo>
                  <a:pt x="1976452" y="11278"/>
                  <a:pt x="1980684" y="11278"/>
                  <a:pt x="1984917" y="11278"/>
                </a:cubicBezTo>
                <a:cubicBezTo>
                  <a:pt x="1989149" y="11278"/>
                  <a:pt x="2018774" y="17826"/>
                  <a:pt x="2023006" y="14552"/>
                </a:cubicBezTo>
                <a:cubicBezTo>
                  <a:pt x="2031471" y="11278"/>
                  <a:pt x="2039935" y="11278"/>
                  <a:pt x="2048400" y="11278"/>
                </a:cubicBezTo>
                <a:cubicBezTo>
                  <a:pt x="2048400" y="8004"/>
                  <a:pt x="2048400" y="8004"/>
                  <a:pt x="2052632" y="4730"/>
                </a:cubicBezTo>
                <a:lnTo>
                  <a:pt x="2056864" y="8004"/>
                </a:lnTo>
                <a:cubicBezTo>
                  <a:pt x="2065329" y="8004"/>
                  <a:pt x="2073793" y="8004"/>
                  <a:pt x="2082258" y="8004"/>
                </a:cubicBezTo>
                <a:cubicBezTo>
                  <a:pt x="2086490" y="8004"/>
                  <a:pt x="2090722" y="8004"/>
                  <a:pt x="2090722" y="4730"/>
                </a:cubicBezTo>
                <a:lnTo>
                  <a:pt x="2094955" y="8004"/>
                </a:lnTo>
                <a:cubicBezTo>
                  <a:pt x="2111883" y="8004"/>
                  <a:pt x="2128812" y="8004"/>
                  <a:pt x="2141509" y="8004"/>
                </a:cubicBezTo>
                <a:cubicBezTo>
                  <a:pt x="2145741" y="11278"/>
                  <a:pt x="2145741" y="11278"/>
                  <a:pt x="2145741" y="14552"/>
                </a:cubicBezTo>
                <a:cubicBezTo>
                  <a:pt x="2149973" y="11278"/>
                  <a:pt x="2154206" y="11278"/>
                  <a:pt x="2158438" y="11278"/>
                </a:cubicBezTo>
                <a:cubicBezTo>
                  <a:pt x="2166902" y="11278"/>
                  <a:pt x="2171135" y="11278"/>
                  <a:pt x="2179599" y="11278"/>
                </a:cubicBezTo>
                <a:cubicBezTo>
                  <a:pt x="2179599" y="11281"/>
                  <a:pt x="2179599" y="11388"/>
                  <a:pt x="2179599" y="14552"/>
                </a:cubicBezTo>
                <a:cubicBezTo>
                  <a:pt x="2183831" y="11278"/>
                  <a:pt x="2183831" y="11278"/>
                  <a:pt x="2188064" y="8004"/>
                </a:cubicBezTo>
                <a:cubicBezTo>
                  <a:pt x="2188069" y="8004"/>
                  <a:pt x="2188211" y="8004"/>
                  <a:pt x="2192296" y="8004"/>
                </a:cubicBezTo>
                <a:cubicBezTo>
                  <a:pt x="2196528" y="8004"/>
                  <a:pt x="2196528" y="4730"/>
                  <a:pt x="2209225" y="4730"/>
                </a:cubicBezTo>
                <a:cubicBezTo>
                  <a:pt x="2209225" y="8004"/>
                  <a:pt x="2213457" y="11278"/>
                  <a:pt x="2217689" y="14552"/>
                </a:cubicBezTo>
                <a:cubicBezTo>
                  <a:pt x="2226154" y="11278"/>
                  <a:pt x="2226154" y="8004"/>
                  <a:pt x="2230386" y="4730"/>
                </a:cubicBezTo>
                <a:cubicBezTo>
                  <a:pt x="2234618" y="4730"/>
                  <a:pt x="2238850" y="11278"/>
                  <a:pt x="2251547" y="8004"/>
                </a:cubicBezTo>
                <a:cubicBezTo>
                  <a:pt x="2251547" y="7999"/>
                  <a:pt x="2251547" y="7876"/>
                  <a:pt x="2251547" y="4730"/>
                </a:cubicBezTo>
                <a:cubicBezTo>
                  <a:pt x="2260011" y="8004"/>
                  <a:pt x="2264244" y="4730"/>
                  <a:pt x="2272708" y="4730"/>
                </a:cubicBezTo>
                <a:cubicBezTo>
                  <a:pt x="2272708" y="8004"/>
                  <a:pt x="2276940" y="8004"/>
                  <a:pt x="2276940" y="11278"/>
                </a:cubicBezTo>
                <a:cubicBezTo>
                  <a:pt x="2281173" y="8004"/>
                  <a:pt x="2281173" y="4730"/>
                  <a:pt x="2281173" y="1455"/>
                </a:cubicBezTo>
                <a:cubicBezTo>
                  <a:pt x="2285405" y="4730"/>
                  <a:pt x="2289637" y="4730"/>
                  <a:pt x="2293869" y="4730"/>
                </a:cubicBezTo>
                <a:lnTo>
                  <a:pt x="2302334" y="1455"/>
                </a:lnTo>
                <a:cubicBezTo>
                  <a:pt x="2319263" y="4730"/>
                  <a:pt x="2323495" y="4730"/>
                  <a:pt x="2331959" y="1455"/>
                </a:cubicBezTo>
                <a:lnTo>
                  <a:pt x="2344656" y="4730"/>
                </a:lnTo>
                <a:cubicBezTo>
                  <a:pt x="2348888" y="4730"/>
                  <a:pt x="2357353" y="4730"/>
                  <a:pt x="2365817" y="1455"/>
                </a:cubicBezTo>
                <a:cubicBezTo>
                  <a:pt x="2370049" y="8004"/>
                  <a:pt x="2374282" y="8004"/>
                  <a:pt x="2382746" y="8004"/>
                </a:cubicBezTo>
                <a:cubicBezTo>
                  <a:pt x="2386978" y="11278"/>
                  <a:pt x="2386978" y="8004"/>
                  <a:pt x="2399675" y="8004"/>
                </a:cubicBezTo>
                <a:cubicBezTo>
                  <a:pt x="2416604" y="11278"/>
                  <a:pt x="2437765" y="8004"/>
                  <a:pt x="2454694" y="8004"/>
                </a:cubicBezTo>
                <a:cubicBezTo>
                  <a:pt x="2454694" y="7999"/>
                  <a:pt x="2454694" y="7876"/>
                  <a:pt x="2454694" y="4730"/>
                </a:cubicBezTo>
                <a:cubicBezTo>
                  <a:pt x="2458926" y="4730"/>
                  <a:pt x="2463159" y="4730"/>
                  <a:pt x="2467391" y="1455"/>
                </a:cubicBezTo>
                <a:cubicBezTo>
                  <a:pt x="2471623" y="4730"/>
                  <a:pt x="2471623" y="8004"/>
                  <a:pt x="2471623" y="11278"/>
                </a:cubicBezTo>
                <a:cubicBezTo>
                  <a:pt x="2480087" y="8004"/>
                  <a:pt x="2484320" y="8004"/>
                  <a:pt x="2492784" y="11278"/>
                </a:cubicBezTo>
                <a:cubicBezTo>
                  <a:pt x="2492784" y="11281"/>
                  <a:pt x="2492784" y="11388"/>
                  <a:pt x="2492784" y="14552"/>
                </a:cubicBezTo>
                <a:cubicBezTo>
                  <a:pt x="2501249" y="11278"/>
                  <a:pt x="2505481" y="11278"/>
                  <a:pt x="2509713" y="11278"/>
                </a:cubicBezTo>
                <a:cubicBezTo>
                  <a:pt x="2530874" y="11278"/>
                  <a:pt x="2556268" y="11278"/>
                  <a:pt x="2577429" y="11278"/>
                </a:cubicBezTo>
                <a:cubicBezTo>
                  <a:pt x="2577429" y="11281"/>
                  <a:pt x="2577429" y="11388"/>
                  <a:pt x="2577429" y="14552"/>
                </a:cubicBezTo>
                <a:lnTo>
                  <a:pt x="2584835" y="12915"/>
                </a:lnTo>
                <a:cubicBezTo>
                  <a:pt x="2598590" y="11278"/>
                  <a:pt x="2615519" y="11278"/>
                  <a:pt x="2628216" y="14552"/>
                </a:cubicBezTo>
                <a:cubicBezTo>
                  <a:pt x="2632448" y="11278"/>
                  <a:pt x="2632448" y="11278"/>
                  <a:pt x="2632448" y="8004"/>
                </a:cubicBezTo>
                <a:cubicBezTo>
                  <a:pt x="2636680" y="8004"/>
                  <a:pt x="2640912" y="11278"/>
                  <a:pt x="2645144" y="11278"/>
                </a:cubicBezTo>
                <a:cubicBezTo>
                  <a:pt x="2657841" y="8004"/>
                  <a:pt x="2670538" y="8004"/>
                  <a:pt x="2683235" y="8004"/>
                </a:cubicBezTo>
                <a:cubicBezTo>
                  <a:pt x="2691699" y="11278"/>
                  <a:pt x="2700163" y="8004"/>
                  <a:pt x="2708628" y="8004"/>
                </a:cubicBezTo>
                <a:cubicBezTo>
                  <a:pt x="2712860" y="11278"/>
                  <a:pt x="2717092" y="11278"/>
                  <a:pt x="2721325" y="11278"/>
                </a:cubicBezTo>
                <a:cubicBezTo>
                  <a:pt x="2721325" y="11281"/>
                  <a:pt x="2721325" y="11388"/>
                  <a:pt x="2721325" y="14552"/>
                </a:cubicBezTo>
                <a:lnTo>
                  <a:pt x="2738254" y="14552"/>
                </a:lnTo>
                <a:cubicBezTo>
                  <a:pt x="2750950" y="14552"/>
                  <a:pt x="2763647" y="11278"/>
                  <a:pt x="2776344" y="11278"/>
                </a:cubicBezTo>
                <a:cubicBezTo>
                  <a:pt x="2776367" y="11287"/>
                  <a:pt x="2784808" y="14552"/>
                  <a:pt x="2784808" y="14552"/>
                </a:cubicBezTo>
                <a:cubicBezTo>
                  <a:pt x="2801737" y="11278"/>
                  <a:pt x="2827130" y="11278"/>
                  <a:pt x="2839827" y="8004"/>
                </a:cubicBezTo>
                <a:cubicBezTo>
                  <a:pt x="2839827" y="4730"/>
                  <a:pt x="2839827" y="1455"/>
                  <a:pt x="2844059" y="1455"/>
                </a:cubicBezTo>
                <a:cubicBezTo>
                  <a:pt x="2844066" y="1455"/>
                  <a:pt x="2844231" y="1455"/>
                  <a:pt x="2848292" y="1455"/>
                </a:cubicBezTo>
                <a:cubicBezTo>
                  <a:pt x="2852524" y="4730"/>
                  <a:pt x="2860988" y="4730"/>
                  <a:pt x="2869453" y="1455"/>
                </a:cubicBezTo>
                <a:lnTo>
                  <a:pt x="2869453" y="8004"/>
                </a:lnTo>
                <a:cubicBezTo>
                  <a:pt x="2877917" y="8004"/>
                  <a:pt x="2886382" y="8004"/>
                  <a:pt x="2894846" y="4730"/>
                </a:cubicBezTo>
                <a:cubicBezTo>
                  <a:pt x="2894868" y="4747"/>
                  <a:pt x="2899100" y="8004"/>
                  <a:pt x="2907543" y="8004"/>
                </a:cubicBezTo>
                <a:cubicBezTo>
                  <a:pt x="2907543" y="7979"/>
                  <a:pt x="2907576" y="4730"/>
                  <a:pt x="2916007" y="4730"/>
                </a:cubicBezTo>
                <a:lnTo>
                  <a:pt x="2937168" y="8004"/>
                </a:lnTo>
                <a:cubicBezTo>
                  <a:pt x="2941401" y="11278"/>
                  <a:pt x="2941401" y="11278"/>
                  <a:pt x="2941401" y="14552"/>
                </a:cubicBezTo>
                <a:cubicBezTo>
                  <a:pt x="2945633" y="11278"/>
                  <a:pt x="2949865" y="11278"/>
                  <a:pt x="2954097" y="11278"/>
                </a:cubicBezTo>
                <a:cubicBezTo>
                  <a:pt x="2958330" y="8004"/>
                  <a:pt x="2958330" y="4730"/>
                  <a:pt x="2958330" y="1455"/>
                </a:cubicBezTo>
                <a:cubicBezTo>
                  <a:pt x="2975258" y="4730"/>
                  <a:pt x="2987955" y="4730"/>
                  <a:pt x="3000652" y="8004"/>
                </a:cubicBezTo>
                <a:cubicBezTo>
                  <a:pt x="3000660" y="8004"/>
                  <a:pt x="3004888" y="8001"/>
                  <a:pt x="3009116" y="4730"/>
                </a:cubicBezTo>
                <a:cubicBezTo>
                  <a:pt x="3013349" y="8004"/>
                  <a:pt x="3017581" y="8004"/>
                  <a:pt x="3021813" y="8004"/>
                </a:cubicBezTo>
                <a:cubicBezTo>
                  <a:pt x="3030277" y="11278"/>
                  <a:pt x="3042974" y="11278"/>
                  <a:pt x="3051439" y="11278"/>
                </a:cubicBezTo>
                <a:cubicBezTo>
                  <a:pt x="3051439" y="11281"/>
                  <a:pt x="3051439" y="11388"/>
                  <a:pt x="3051439" y="14552"/>
                </a:cubicBezTo>
                <a:cubicBezTo>
                  <a:pt x="3059903" y="8004"/>
                  <a:pt x="3059903" y="8004"/>
                  <a:pt x="3059903" y="1455"/>
                </a:cubicBezTo>
                <a:cubicBezTo>
                  <a:pt x="3059903" y="1455"/>
                  <a:pt x="3076832" y="4730"/>
                  <a:pt x="3068368" y="4730"/>
                </a:cubicBezTo>
                <a:cubicBezTo>
                  <a:pt x="3064135" y="8004"/>
                  <a:pt x="3064135" y="11278"/>
                  <a:pt x="3064135" y="14552"/>
                </a:cubicBezTo>
                <a:cubicBezTo>
                  <a:pt x="3068368" y="11278"/>
                  <a:pt x="3072600" y="11278"/>
                  <a:pt x="3076832" y="11278"/>
                </a:cubicBezTo>
                <a:cubicBezTo>
                  <a:pt x="3076832" y="11281"/>
                  <a:pt x="3076832" y="11388"/>
                  <a:pt x="3076832" y="14552"/>
                </a:cubicBezTo>
                <a:lnTo>
                  <a:pt x="3089529" y="11278"/>
                </a:lnTo>
                <a:lnTo>
                  <a:pt x="3110690" y="11278"/>
                </a:lnTo>
                <a:cubicBezTo>
                  <a:pt x="3119154" y="8004"/>
                  <a:pt x="3119154" y="11278"/>
                  <a:pt x="3127619" y="11278"/>
                </a:cubicBezTo>
                <a:cubicBezTo>
                  <a:pt x="3136083" y="8004"/>
                  <a:pt x="3136083" y="14552"/>
                  <a:pt x="3144548" y="14552"/>
                </a:cubicBezTo>
                <a:cubicBezTo>
                  <a:pt x="3144566" y="11278"/>
                  <a:pt x="3148789" y="11278"/>
                  <a:pt x="3153012" y="11278"/>
                </a:cubicBezTo>
                <a:cubicBezTo>
                  <a:pt x="3161477" y="8004"/>
                  <a:pt x="3161477" y="11278"/>
                  <a:pt x="3169941" y="11278"/>
                </a:cubicBezTo>
                <a:cubicBezTo>
                  <a:pt x="3169967" y="11258"/>
                  <a:pt x="3174199" y="8004"/>
                  <a:pt x="3182638" y="8004"/>
                </a:cubicBezTo>
                <a:cubicBezTo>
                  <a:pt x="3182642" y="11278"/>
                  <a:pt x="3182773" y="11278"/>
                  <a:pt x="3186870" y="11278"/>
                </a:cubicBezTo>
                <a:cubicBezTo>
                  <a:pt x="3186870" y="8004"/>
                  <a:pt x="3191102" y="8004"/>
                  <a:pt x="3191102" y="4730"/>
                </a:cubicBezTo>
                <a:cubicBezTo>
                  <a:pt x="3199567" y="8004"/>
                  <a:pt x="3212263" y="8004"/>
                  <a:pt x="3220728" y="8004"/>
                </a:cubicBezTo>
                <a:cubicBezTo>
                  <a:pt x="3233425" y="11278"/>
                  <a:pt x="3250354" y="11278"/>
                  <a:pt x="3263050" y="11278"/>
                </a:cubicBezTo>
                <a:cubicBezTo>
                  <a:pt x="3263050" y="11281"/>
                  <a:pt x="3263050" y="11388"/>
                  <a:pt x="3263050" y="14552"/>
                </a:cubicBezTo>
                <a:lnTo>
                  <a:pt x="3274689" y="12915"/>
                </a:lnTo>
                <a:lnTo>
                  <a:pt x="3284211" y="14552"/>
                </a:lnTo>
                <a:cubicBezTo>
                  <a:pt x="3292676" y="14552"/>
                  <a:pt x="3296908" y="14552"/>
                  <a:pt x="3305373" y="14552"/>
                </a:cubicBezTo>
                <a:cubicBezTo>
                  <a:pt x="3309605" y="14552"/>
                  <a:pt x="3309605" y="17826"/>
                  <a:pt x="3322301" y="14552"/>
                </a:cubicBezTo>
                <a:cubicBezTo>
                  <a:pt x="3330766" y="11278"/>
                  <a:pt x="3334998" y="17826"/>
                  <a:pt x="3339230" y="14552"/>
                </a:cubicBezTo>
                <a:cubicBezTo>
                  <a:pt x="3339261" y="14529"/>
                  <a:pt x="3347703" y="8004"/>
                  <a:pt x="3351927" y="8004"/>
                </a:cubicBezTo>
                <a:cubicBezTo>
                  <a:pt x="3351927" y="8022"/>
                  <a:pt x="3351939" y="14552"/>
                  <a:pt x="3360392" y="14552"/>
                </a:cubicBezTo>
                <a:cubicBezTo>
                  <a:pt x="3364624" y="11278"/>
                  <a:pt x="3364624" y="11278"/>
                  <a:pt x="3368856" y="8004"/>
                </a:cubicBezTo>
                <a:cubicBezTo>
                  <a:pt x="3368856" y="7999"/>
                  <a:pt x="3368856" y="7876"/>
                  <a:pt x="3368856" y="4730"/>
                </a:cubicBezTo>
                <a:cubicBezTo>
                  <a:pt x="3373088" y="8004"/>
                  <a:pt x="3377320" y="8004"/>
                  <a:pt x="3381553" y="8004"/>
                </a:cubicBezTo>
                <a:cubicBezTo>
                  <a:pt x="3385785" y="8004"/>
                  <a:pt x="3385785" y="8004"/>
                  <a:pt x="3390017" y="4730"/>
                </a:cubicBezTo>
                <a:cubicBezTo>
                  <a:pt x="3390017" y="8004"/>
                  <a:pt x="3394249" y="8004"/>
                  <a:pt x="3394249" y="11278"/>
                </a:cubicBezTo>
                <a:cubicBezTo>
                  <a:pt x="3398482" y="11278"/>
                  <a:pt x="3402714" y="11278"/>
                  <a:pt x="3406946" y="11278"/>
                </a:cubicBezTo>
                <a:cubicBezTo>
                  <a:pt x="3411178" y="8004"/>
                  <a:pt x="3415411" y="11278"/>
                  <a:pt x="3419643" y="11278"/>
                </a:cubicBezTo>
                <a:cubicBezTo>
                  <a:pt x="3419643" y="8004"/>
                  <a:pt x="3419643" y="4730"/>
                  <a:pt x="3415411" y="1455"/>
                </a:cubicBezTo>
                <a:cubicBezTo>
                  <a:pt x="3419643" y="1455"/>
                  <a:pt x="3423875" y="1455"/>
                  <a:pt x="3428107" y="1455"/>
                </a:cubicBezTo>
                <a:lnTo>
                  <a:pt x="3436572" y="4730"/>
                </a:lnTo>
                <a:cubicBezTo>
                  <a:pt x="3436572" y="8004"/>
                  <a:pt x="3436572" y="8004"/>
                  <a:pt x="3436572" y="11278"/>
                </a:cubicBezTo>
                <a:cubicBezTo>
                  <a:pt x="3445036" y="11278"/>
                  <a:pt x="3453501" y="8004"/>
                  <a:pt x="3461965" y="8004"/>
                </a:cubicBezTo>
                <a:lnTo>
                  <a:pt x="3461965" y="14552"/>
                </a:lnTo>
                <a:cubicBezTo>
                  <a:pt x="3470430" y="14552"/>
                  <a:pt x="3487358" y="8004"/>
                  <a:pt x="3508520" y="11278"/>
                </a:cubicBezTo>
                <a:cubicBezTo>
                  <a:pt x="3508520" y="11281"/>
                  <a:pt x="3508520" y="11388"/>
                  <a:pt x="3508520" y="14552"/>
                </a:cubicBezTo>
                <a:cubicBezTo>
                  <a:pt x="3516984" y="14552"/>
                  <a:pt x="3525449" y="14552"/>
                  <a:pt x="3533913" y="14552"/>
                </a:cubicBezTo>
                <a:cubicBezTo>
                  <a:pt x="3538145" y="14552"/>
                  <a:pt x="3538145" y="14552"/>
                  <a:pt x="3542377" y="14552"/>
                </a:cubicBezTo>
                <a:cubicBezTo>
                  <a:pt x="3550842" y="11278"/>
                  <a:pt x="3559306" y="11278"/>
                  <a:pt x="3567771" y="11278"/>
                </a:cubicBezTo>
                <a:cubicBezTo>
                  <a:pt x="3588932" y="11278"/>
                  <a:pt x="3605861" y="11278"/>
                  <a:pt x="3627022" y="14552"/>
                </a:cubicBezTo>
                <a:cubicBezTo>
                  <a:pt x="3635487" y="8004"/>
                  <a:pt x="3639719" y="14552"/>
                  <a:pt x="3639719" y="14552"/>
                </a:cubicBezTo>
                <a:cubicBezTo>
                  <a:pt x="3643951" y="11278"/>
                  <a:pt x="3648183" y="11278"/>
                  <a:pt x="3656648" y="11278"/>
                </a:cubicBezTo>
                <a:cubicBezTo>
                  <a:pt x="3656648" y="11281"/>
                  <a:pt x="3656648" y="11388"/>
                  <a:pt x="3656648" y="14552"/>
                </a:cubicBezTo>
                <a:cubicBezTo>
                  <a:pt x="3656653" y="14552"/>
                  <a:pt x="3656807" y="14552"/>
                  <a:pt x="3660880" y="14552"/>
                </a:cubicBezTo>
                <a:cubicBezTo>
                  <a:pt x="3660893" y="14532"/>
                  <a:pt x="3665125" y="8009"/>
                  <a:pt x="3673577" y="11278"/>
                </a:cubicBezTo>
                <a:cubicBezTo>
                  <a:pt x="3677809" y="11278"/>
                  <a:pt x="3673577" y="17826"/>
                  <a:pt x="3682041" y="14552"/>
                </a:cubicBezTo>
                <a:lnTo>
                  <a:pt x="3686273" y="11278"/>
                </a:lnTo>
                <a:cubicBezTo>
                  <a:pt x="3690506" y="11278"/>
                  <a:pt x="3694738" y="11278"/>
                  <a:pt x="3698970" y="11278"/>
                </a:cubicBezTo>
                <a:cubicBezTo>
                  <a:pt x="3703202" y="8022"/>
                  <a:pt x="3703226" y="11278"/>
                  <a:pt x="3711667" y="11278"/>
                </a:cubicBezTo>
                <a:cubicBezTo>
                  <a:pt x="3728596" y="8004"/>
                  <a:pt x="3741292" y="8004"/>
                  <a:pt x="3753989" y="8004"/>
                </a:cubicBezTo>
                <a:cubicBezTo>
                  <a:pt x="3762453" y="11278"/>
                  <a:pt x="3770918" y="8004"/>
                  <a:pt x="3783615" y="8004"/>
                </a:cubicBezTo>
                <a:cubicBezTo>
                  <a:pt x="3787847" y="11278"/>
                  <a:pt x="3792079" y="11278"/>
                  <a:pt x="3796311" y="11278"/>
                </a:cubicBezTo>
                <a:cubicBezTo>
                  <a:pt x="3796311" y="11281"/>
                  <a:pt x="3796311" y="11388"/>
                  <a:pt x="3796311" y="14552"/>
                </a:cubicBezTo>
                <a:cubicBezTo>
                  <a:pt x="3800544" y="14552"/>
                  <a:pt x="3804776" y="14552"/>
                  <a:pt x="3809008" y="14552"/>
                </a:cubicBezTo>
                <a:lnTo>
                  <a:pt x="3813240" y="14552"/>
                </a:lnTo>
                <a:cubicBezTo>
                  <a:pt x="3813246" y="14552"/>
                  <a:pt x="3813396" y="14552"/>
                  <a:pt x="3817472" y="14552"/>
                </a:cubicBezTo>
                <a:cubicBezTo>
                  <a:pt x="3817476" y="11278"/>
                  <a:pt x="3817603" y="11278"/>
                  <a:pt x="3821705" y="11278"/>
                </a:cubicBezTo>
                <a:cubicBezTo>
                  <a:pt x="3821705" y="11290"/>
                  <a:pt x="3821712" y="14552"/>
                  <a:pt x="3825937" y="14552"/>
                </a:cubicBezTo>
                <a:cubicBezTo>
                  <a:pt x="3834401" y="14552"/>
                  <a:pt x="3842866" y="14552"/>
                  <a:pt x="3851330" y="14552"/>
                </a:cubicBezTo>
                <a:cubicBezTo>
                  <a:pt x="3859795" y="11278"/>
                  <a:pt x="3868259" y="14552"/>
                  <a:pt x="3876724" y="14552"/>
                </a:cubicBezTo>
                <a:cubicBezTo>
                  <a:pt x="3889420" y="11278"/>
                  <a:pt x="3902117" y="11278"/>
                  <a:pt x="3910582" y="11278"/>
                </a:cubicBezTo>
                <a:cubicBezTo>
                  <a:pt x="3910582" y="11281"/>
                  <a:pt x="3910582" y="11388"/>
                  <a:pt x="3910582" y="14552"/>
                </a:cubicBezTo>
                <a:lnTo>
                  <a:pt x="3919046" y="14552"/>
                </a:lnTo>
                <a:cubicBezTo>
                  <a:pt x="3923278" y="17826"/>
                  <a:pt x="3948672" y="11278"/>
                  <a:pt x="3961368" y="14552"/>
                </a:cubicBezTo>
                <a:cubicBezTo>
                  <a:pt x="3965601" y="14552"/>
                  <a:pt x="3974065" y="14552"/>
                  <a:pt x="3982529" y="14552"/>
                </a:cubicBezTo>
                <a:cubicBezTo>
                  <a:pt x="3982533" y="17826"/>
                  <a:pt x="3982661" y="17826"/>
                  <a:pt x="3986762" y="17826"/>
                </a:cubicBezTo>
                <a:cubicBezTo>
                  <a:pt x="3990994" y="14552"/>
                  <a:pt x="3990994" y="14552"/>
                  <a:pt x="3995226" y="11278"/>
                </a:cubicBezTo>
                <a:cubicBezTo>
                  <a:pt x="4003691" y="11278"/>
                  <a:pt x="4012155" y="11278"/>
                  <a:pt x="4020620" y="14552"/>
                </a:cubicBezTo>
                <a:cubicBezTo>
                  <a:pt x="4024852" y="11278"/>
                  <a:pt x="4024852" y="11278"/>
                  <a:pt x="4029084" y="11278"/>
                </a:cubicBezTo>
                <a:lnTo>
                  <a:pt x="4036490" y="9641"/>
                </a:lnTo>
                <a:cubicBezTo>
                  <a:pt x="4040723" y="8822"/>
                  <a:pt x="4039665" y="8004"/>
                  <a:pt x="4041781" y="8004"/>
                </a:cubicBezTo>
                <a:lnTo>
                  <a:pt x="4052890" y="9641"/>
                </a:lnTo>
                <a:cubicBezTo>
                  <a:pt x="4071406" y="14552"/>
                  <a:pt x="4088335" y="8004"/>
                  <a:pt x="4088335" y="8004"/>
                </a:cubicBezTo>
                <a:cubicBezTo>
                  <a:pt x="4096800" y="8004"/>
                  <a:pt x="4101032" y="8004"/>
                  <a:pt x="4109496" y="8004"/>
                </a:cubicBezTo>
                <a:cubicBezTo>
                  <a:pt x="4126425" y="11278"/>
                  <a:pt x="4147586" y="11278"/>
                  <a:pt x="4168748" y="11278"/>
                </a:cubicBezTo>
                <a:cubicBezTo>
                  <a:pt x="4168748" y="11284"/>
                  <a:pt x="4168748" y="11421"/>
                  <a:pt x="4168748" y="14552"/>
                </a:cubicBezTo>
                <a:cubicBezTo>
                  <a:pt x="4189909" y="11278"/>
                  <a:pt x="4215302" y="8004"/>
                  <a:pt x="4236463" y="4730"/>
                </a:cubicBezTo>
                <a:cubicBezTo>
                  <a:pt x="4236463" y="8004"/>
                  <a:pt x="4236463" y="8004"/>
                  <a:pt x="4236463" y="11278"/>
                </a:cubicBezTo>
                <a:lnTo>
                  <a:pt x="4244928" y="11278"/>
                </a:lnTo>
                <a:cubicBezTo>
                  <a:pt x="4244928" y="8004"/>
                  <a:pt x="4244928" y="8004"/>
                  <a:pt x="4244928" y="4730"/>
                </a:cubicBezTo>
                <a:cubicBezTo>
                  <a:pt x="4257625" y="4730"/>
                  <a:pt x="4266089" y="4730"/>
                  <a:pt x="4278786" y="4730"/>
                </a:cubicBezTo>
                <a:cubicBezTo>
                  <a:pt x="4278786" y="8004"/>
                  <a:pt x="4278786" y="8004"/>
                  <a:pt x="4283018" y="11278"/>
                </a:cubicBezTo>
                <a:cubicBezTo>
                  <a:pt x="4283030" y="11278"/>
                  <a:pt x="4287256" y="11278"/>
                  <a:pt x="4291482" y="11278"/>
                </a:cubicBezTo>
                <a:cubicBezTo>
                  <a:pt x="4291482" y="11284"/>
                  <a:pt x="4291482" y="11421"/>
                  <a:pt x="4291482" y="14552"/>
                </a:cubicBezTo>
                <a:cubicBezTo>
                  <a:pt x="4291487" y="14552"/>
                  <a:pt x="4291616" y="14552"/>
                  <a:pt x="4295715" y="14552"/>
                </a:cubicBezTo>
                <a:cubicBezTo>
                  <a:pt x="4304179" y="11278"/>
                  <a:pt x="4316876" y="11278"/>
                  <a:pt x="4325340" y="11278"/>
                </a:cubicBezTo>
                <a:cubicBezTo>
                  <a:pt x="4325352" y="11288"/>
                  <a:pt x="4329585" y="14552"/>
                  <a:pt x="4338037" y="14552"/>
                </a:cubicBezTo>
                <a:cubicBezTo>
                  <a:pt x="4338037" y="11278"/>
                  <a:pt x="4342269" y="11278"/>
                  <a:pt x="4342269" y="8004"/>
                </a:cubicBezTo>
                <a:cubicBezTo>
                  <a:pt x="4350734" y="8004"/>
                  <a:pt x="4363430" y="11278"/>
                  <a:pt x="4371895" y="11278"/>
                </a:cubicBezTo>
                <a:lnTo>
                  <a:pt x="4376127" y="14552"/>
                </a:lnTo>
                <a:cubicBezTo>
                  <a:pt x="4397288" y="14552"/>
                  <a:pt x="4409985" y="14552"/>
                  <a:pt x="4426914" y="14552"/>
                </a:cubicBezTo>
                <a:cubicBezTo>
                  <a:pt x="4426914" y="14529"/>
                  <a:pt x="4426929" y="11267"/>
                  <a:pt x="4431146" y="8004"/>
                </a:cubicBezTo>
                <a:cubicBezTo>
                  <a:pt x="4443843" y="8004"/>
                  <a:pt x="4456539" y="8004"/>
                  <a:pt x="4473468" y="8004"/>
                </a:cubicBezTo>
                <a:cubicBezTo>
                  <a:pt x="4473468" y="7996"/>
                  <a:pt x="4473468" y="7841"/>
                  <a:pt x="4473468" y="4730"/>
                </a:cubicBezTo>
                <a:cubicBezTo>
                  <a:pt x="4486165" y="8004"/>
                  <a:pt x="4490397" y="8004"/>
                  <a:pt x="4498862" y="8004"/>
                </a:cubicBezTo>
                <a:cubicBezTo>
                  <a:pt x="4503094" y="11278"/>
                  <a:pt x="4507326" y="11278"/>
                  <a:pt x="4511558" y="11278"/>
                </a:cubicBezTo>
                <a:cubicBezTo>
                  <a:pt x="4511558" y="11285"/>
                  <a:pt x="4511558" y="11432"/>
                  <a:pt x="4511558" y="14552"/>
                </a:cubicBezTo>
                <a:lnTo>
                  <a:pt x="4528487" y="14552"/>
                </a:lnTo>
                <a:lnTo>
                  <a:pt x="4535894" y="15780"/>
                </a:lnTo>
                <a:cubicBezTo>
                  <a:pt x="4549649" y="11278"/>
                  <a:pt x="4562345" y="14552"/>
                  <a:pt x="4562345" y="14552"/>
                </a:cubicBezTo>
                <a:cubicBezTo>
                  <a:pt x="4570810" y="11278"/>
                  <a:pt x="4583506" y="11278"/>
                  <a:pt x="4591971" y="11278"/>
                </a:cubicBezTo>
                <a:cubicBezTo>
                  <a:pt x="4600435" y="8004"/>
                  <a:pt x="4608900" y="8004"/>
                  <a:pt x="4621596" y="8004"/>
                </a:cubicBezTo>
                <a:cubicBezTo>
                  <a:pt x="4621600" y="11278"/>
                  <a:pt x="4621719" y="11278"/>
                  <a:pt x="4625829" y="11278"/>
                </a:cubicBezTo>
                <a:cubicBezTo>
                  <a:pt x="4625849" y="8004"/>
                  <a:pt x="4630071" y="8004"/>
                  <a:pt x="4634293" y="8004"/>
                </a:cubicBezTo>
                <a:cubicBezTo>
                  <a:pt x="4634293" y="7996"/>
                  <a:pt x="4634293" y="7841"/>
                  <a:pt x="4634293" y="4730"/>
                </a:cubicBezTo>
                <a:cubicBezTo>
                  <a:pt x="4651222" y="1455"/>
                  <a:pt x="4668151" y="8004"/>
                  <a:pt x="4680848" y="1455"/>
                </a:cubicBezTo>
                <a:cubicBezTo>
                  <a:pt x="4689312" y="4730"/>
                  <a:pt x="4689312" y="8004"/>
                  <a:pt x="4689312" y="11278"/>
                </a:cubicBezTo>
                <a:cubicBezTo>
                  <a:pt x="4693544" y="8004"/>
                  <a:pt x="4693544" y="4730"/>
                  <a:pt x="4693544" y="1455"/>
                </a:cubicBezTo>
                <a:cubicBezTo>
                  <a:pt x="4697777" y="1455"/>
                  <a:pt x="4702009" y="1455"/>
                  <a:pt x="4706241" y="1455"/>
                </a:cubicBezTo>
                <a:cubicBezTo>
                  <a:pt x="4710473" y="1455"/>
                  <a:pt x="4710473" y="4730"/>
                  <a:pt x="4710473" y="8004"/>
                </a:cubicBezTo>
                <a:cubicBezTo>
                  <a:pt x="4718938" y="8004"/>
                  <a:pt x="4752796" y="4730"/>
                  <a:pt x="4769725" y="8004"/>
                </a:cubicBezTo>
                <a:cubicBezTo>
                  <a:pt x="4778189" y="11278"/>
                  <a:pt x="4795118" y="17826"/>
                  <a:pt x="4812047" y="14552"/>
                </a:cubicBezTo>
                <a:cubicBezTo>
                  <a:pt x="4812081" y="14526"/>
                  <a:pt x="4820520" y="7997"/>
                  <a:pt x="4824744" y="4730"/>
                </a:cubicBezTo>
                <a:cubicBezTo>
                  <a:pt x="4828976" y="11278"/>
                  <a:pt x="4828976" y="11278"/>
                  <a:pt x="4828976" y="14552"/>
                </a:cubicBezTo>
                <a:lnTo>
                  <a:pt x="4837440" y="4730"/>
                </a:lnTo>
                <a:lnTo>
                  <a:pt x="4850137" y="8004"/>
                </a:lnTo>
                <a:cubicBezTo>
                  <a:pt x="4867066" y="8004"/>
                  <a:pt x="4883995" y="8004"/>
                  <a:pt x="4905156" y="8004"/>
                </a:cubicBezTo>
                <a:cubicBezTo>
                  <a:pt x="4909388" y="11278"/>
                  <a:pt x="4913620" y="11278"/>
                  <a:pt x="4922085" y="11278"/>
                </a:cubicBezTo>
                <a:cubicBezTo>
                  <a:pt x="4922085" y="11295"/>
                  <a:pt x="4922095" y="14552"/>
                  <a:pt x="4926317" y="14552"/>
                </a:cubicBezTo>
                <a:cubicBezTo>
                  <a:pt x="4934782" y="14552"/>
                  <a:pt x="4955943" y="11278"/>
                  <a:pt x="4968639" y="14552"/>
                </a:cubicBezTo>
                <a:lnTo>
                  <a:pt x="4985568" y="14552"/>
                </a:lnTo>
                <a:cubicBezTo>
                  <a:pt x="4989801" y="17826"/>
                  <a:pt x="4994033" y="17826"/>
                  <a:pt x="5002497" y="14552"/>
                </a:cubicBezTo>
                <a:cubicBezTo>
                  <a:pt x="5004613" y="12915"/>
                  <a:pt x="5004613" y="12915"/>
                  <a:pt x="5006729" y="11278"/>
                </a:cubicBezTo>
                <a:cubicBezTo>
                  <a:pt x="5010962" y="8004"/>
                  <a:pt x="5027891" y="11278"/>
                  <a:pt x="5036355" y="11278"/>
                </a:cubicBezTo>
                <a:cubicBezTo>
                  <a:pt x="5057516" y="4730"/>
                  <a:pt x="5082910" y="11278"/>
                  <a:pt x="5099839" y="11278"/>
                </a:cubicBezTo>
                <a:cubicBezTo>
                  <a:pt x="5099839" y="8004"/>
                  <a:pt x="5099839" y="4730"/>
                  <a:pt x="5099839" y="1455"/>
                </a:cubicBezTo>
                <a:cubicBezTo>
                  <a:pt x="5099844" y="1455"/>
                  <a:pt x="5099984" y="1455"/>
                  <a:pt x="5104071" y="1455"/>
                </a:cubicBezTo>
                <a:cubicBezTo>
                  <a:pt x="5104071" y="4730"/>
                  <a:pt x="5108303" y="4730"/>
                  <a:pt x="5108303" y="11278"/>
                </a:cubicBezTo>
                <a:cubicBezTo>
                  <a:pt x="5116767" y="11278"/>
                  <a:pt x="5116767" y="11278"/>
                  <a:pt x="5125232" y="8004"/>
                </a:cubicBezTo>
                <a:cubicBezTo>
                  <a:pt x="5125232" y="7996"/>
                  <a:pt x="5125232" y="7841"/>
                  <a:pt x="5125232" y="4730"/>
                </a:cubicBezTo>
                <a:cubicBezTo>
                  <a:pt x="5129464" y="4730"/>
                  <a:pt x="5133696" y="11278"/>
                  <a:pt x="5133696" y="11278"/>
                </a:cubicBezTo>
                <a:cubicBezTo>
                  <a:pt x="5142161" y="11278"/>
                  <a:pt x="5146393" y="8004"/>
                  <a:pt x="5154858" y="8004"/>
                </a:cubicBezTo>
                <a:cubicBezTo>
                  <a:pt x="5154881" y="8022"/>
                  <a:pt x="5159113" y="11278"/>
                  <a:pt x="5167554" y="11278"/>
                </a:cubicBezTo>
                <a:cubicBezTo>
                  <a:pt x="5171786" y="8004"/>
                  <a:pt x="5171786" y="8004"/>
                  <a:pt x="5171786" y="4730"/>
                </a:cubicBezTo>
                <a:cubicBezTo>
                  <a:pt x="5180251" y="4730"/>
                  <a:pt x="5180251" y="8004"/>
                  <a:pt x="5188715" y="8004"/>
                </a:cubicBezTo>
                <a:cubicBezTo>
                  <a:pt x="5188715" y="7996"/>
                  <a:pt x="5188715" y="7841"/>
                  <a:pt x="5188715" y="4730"/>
                </a:cubicBezTo>
                <a:cubicBezTo>
                  <a:pt x="5197180" y="4730"/>
                  <a:pt x="5197180" y="11278"/>
                  <a:pt x="5205644" y="11278"/>
                </a:cubicBezTo>
                <a:cubicBezTo>
                  <a:pt x="5209877" y="8004"/>
                  <a:pt x="5209877" y="8004"/>
                  <a:pt x="5209877" y="4730"/>
                </a:cubicBezTo>
                <a:cubicBezTo>
                  <a:pt x="5218341" y="8004"/>
                  <a:pt x="5222573" y="8004"/>
                  <a:pt x="5231038" y="8004"/>
                </a:cubicBezTo>
                <a:cubicBezTo>
                  <a:pt x="5231038" y="7996"/>
                  <a:pt x="5231038" y="7841"/>
                  <a:pt x="5231038" y="4730"/>
                </a:cubicBezTo>
                <a:cubicBezTo>
                  <a:pt x="5235270" y="4730"/>
                  <a:pt x="5239502" y="4730"/>
                  <a:pt x="5243734" y="4730"/>
                </a:cubicBezTo>
                <a:cubicBezTo>
                  <a:pt x="5243738" y="8004"/>
                  <a:pt x="5243855" y="8004"/>
                  <a:pt x="5247967" y="8004"/>
                </a:cubicBezTo>
                <a:cubicBezTo>
                  <a:pt x="5247967" y="7996"/>
                  <a:pt x="5247967" y="7841"/>
                  <a:pt x="5247967" y="4730"/>
                </a:cubicBezTo>
                <a:cubicBezTo>
                  <a:pt x="5252199" y="4730"/>
                  <a:pt x="5256431" y="4730"/>
                  <a:pt x="5264896" y="4730"/>
                </a:cubicBezTo>
                <a:cubicBezTo>
                  <a:pt x="5264896" y="8004"/>
                  <a:pt x="5264896" y="8004"/>
                  <a:pt x="5264896" y="11278"/>
                </a:cubicBezTo>
                <a:cubicBezTo>
                  <a:pt x="5269128" y="11278"/>
                  <a:pt x="5277592" y="11278"/>
                  <a:pt x="5281824" y="14552"/>
                </a:cubicBezTo>
                <a:cubicBezTo>
                  <a:pt x="5281824" y="14525"/>
                  <a:pt x="5281860" y="11278"/>
                  <a:pt x="5290289" y="11278"/>
                </a:cubicBezTo>
                <a:cubicBezTo>
                  <a:pt x="5290289" y="11294"/>
                  <a:pt x="5290309" y="14552"/>
                  <a:pt x="5298753" y="14552"/>
                </a:cubicBezTo>
                <a:cubicBezTo>
                  <a:pt x="5298753" y="14525"/>
                  <a:pt x="5298789" y="11278"/>
                  <a:pt x="5307218" y="11278"/>
                </a:cubicBezTo>
                <a:cubicBezTo>
                  <a:pt x="5307218" y="11285"/>
                  <a:pt x="5307218" y="11432"/>
                  <a:pt x="5307218" y="14552"/>
                </a:cubicBezTo>
                <a:cubicBezTo>
                  <a:pt x="5311450" y="14552"/>
                  <a:pt x="5311450" y="14552"/>
                  <a:pt x="5315682" y="14552"/>
                </a:cubicBezTo>
                <a:cubicBezTo>
                  <a:pt x="5319915" y="17826"/>
                  <a:pt x="5328379" y="11278"/>
                  <a:pt x="5336843" y="14552"/>
                </a:cubicBezTo>
                <a:lnTo>
                  <a:pt x="5345308" y="11278"/>
                </a:lnTo>
                <a:cubicBezTo>
                  <a:pt x="5358005" y="11278"/>
                  <a:pt x="5370701" y="11278"/>
                  <a:pt x="5387630" y="11278"/>
                </a:cubicBezTo>
                <a:cubicBezTo>
                  <a:pt x="5387630" y="11285"/>
                  <a:pt x="5387630" y="11432"/>
                  <a:pt x="5387630" y="14552"/>
                </a:cubicBezTo>
                <a:lnTo>
                  <a:pt x="5395037" y="12915"/>
                </a:lnTo>
                <a:cubicBezTo>
                  <a:pt x="5404559" y="11278"/>
                  <a:pt x="5413024" y="11278"/>
                  <a:pt x="5425720" y="11278"/>
                </a:cubicBezTo>
                <a:cubicBezTo>
                  <a:pt x="5425720" y="11295"/>
                  <a:pt x="5425731" y="14552"/>
                  <a:pt x="5429953" y="14552"/>
                </a:cubicBezTo>
                <a:cubicBezTo>
                  <a:pt x="5438417" y="17826"/>
                  <a:pt x="5442649" y="14552"/>
                  <a:pt x="5442649" y="14552"/>
                </a:cubicBezTo>
                <a:cubicBezTo>
                  <a:pt x="5463810" y="11278"/>
                  <a:pt x="5489204" y="14552"/>
                  <a:pt x="5497668" y="17826"/>
                </a:cubicBezTo>
                <a:cubicBezTo>
                  <a:pt x="5506133" y="11278"/>
                  <a:pt x="5514597" y="11278"/>
                  <a:pt x="5518829" y="8004"/>
                </a:cubicBezTo>
                <a:cubicBezTo>
                  <a:pt x="5518852" y="8027"/>
                  <a:pt x="5531522" y="21095"/>
                  <a:pt x="5527294" y="14552"/>
                </a:cubicBezTo>
                <a:cubicBezTo>
                  <a:pt x="5535758" y="8004"/>
                  <a:pt x="5535758" y="8004"/>
                  <a:pt x="5539991" y="4730"/>
                </a:cubicBezTo>
                <a:cubicBezTo>
                  <a:pt x="5540007" y="4730"/>
                  <a:pt x="5544231" y="4730"/>
                  <a:pt x="5548455" y="4730"/>
                </a:cubicBezTo>
                <a:cubicBezTo>
                  <a:pt x="5547397" y="9641"/>
                  <a:pt x="5548455" y="9641"/>
                  <a:pt x="5552687" y="11278"/>
                </a:cubicBezTo>
                <a:cubicBezTo>
                  <a:pt x="5552687" y="11285"/>
                  <a:pt x="5552687" y="11432"/>
                  <a:pt x="5552687" y="14552"/>
                </a:cubicBezTo>
                <a:cubicBezTo>
                  <a:pt x="5552694" y="14552"/>
                  <a:pt x="5552844" y="14552"/>
                  <a:pt x="5556919" y="14552"/>
                </a:cubicBezTo>
                <a:cubicBezTo>
                  <a:pt x="5556919" y="11278"/>
                  <a:pt x="5556919" y="8004"/>
                  <a:pt x="5556919" y="4730"/>
                </a:cubicBezTo>
                <a:cubicBezTo>
                  <a:pt x="5561152" y="4730"/>
                  <a:pt x="5569616" y="4730"/>
                  <a:pt x="5578081" y="4730"/>
                </a:cubicBezTo>
                <a:cubicBezTo>
                  <a:pt x="5578081" y="8004"/>
                  <a:pt x="5578081" y="8004"/>
                  <a:pt x="5582313" y="11278"/>
                </a:cubicBezTo>
                <a:cubicBezTo>
                  <a:pt x="5599242" y="11278"/>
                  <a:pt x="5611938" y="11278"/>
                  <a:pt x="5628867" y="11278"/>
                </a:cubicBezTo>
                <a:lnTo>
                  <a:pt x="5638390" y="10050"/>
                </a:lnTo>
                <a:cubicBezTo>
                  <a:pt x="5639448" y="11278"/>
                  <a:pt x="5639448" y="12915"/>
                  <a:pt x="5641564" y="14552"/>
                </a:cubicBezTo>
                <a:cubicBezTo>
                  <a:pt x="5645796" y="14552"/>
                  <a:pt x="5650029" y="14552"/>
                  <a:pt x="5654261" y="14552"/>
                </a:cubicBezTo>
                <a:cubicBezTo>
                  <a:pt x="5654261" y="11278"/>
                  <a:pt x="5654261" y="11278"/>
                  <a:pt x="5654261" y="8004"/>
                </a:cubicBezTo>
                <a:lnTo>
                  <a:pt x="5661667" y="11278"/>
                </a:lnTo>
                <a:cubicBezTo>
                  <a:pt x="5662725" y="12097"/>
                  <a:pt x="5662725" y="12915"/>
                  <a:pt x="5662725" y="14552"/>
                </a:cubicBezTo>
                <a:cubicBezTo>
                  <a:pt x="5671190" y="11278"/>
                  <a:pt x="5683886" y="8004"/>
                  <a:pt x="5692351" y="11278"/>
                </a:cubicBezTo>
                <a:cubicBezTo>
                  <a:pt x="5692351" y="11285"/>
                  <a:pt x="5692351" y="11432"/>
                  <a:pt x="5692351" y="14552"/>
                </a:cubicBezTo>
                <a:cubicBezTo>
                  <a:pt x="5696583" y="14552"/>
                  <a:pt x="5696583" y="14552"/>
                  <a:pt x="5700815" y="14552"/>
                </a:cubicBezTo>
                <a:cubicBezTo>
                  <a:pt x="5709280" y="11278"/>
                  <a:pt x="5717744" y="11278"/>
                  <a:pt x="5726209" y="11278"/>
                </a:cubicBezTo>
                <a:cubicBezTo>
                  <a:pt x="5730441" y="11278"/>
                  <a:pt x="5734673" y="11278"/>
                  <a:pt x="5743138" y="14552"/>
                </a:cubicBezTo>
                <a:cubicBezTo>
                  <a:pt x="5743138" y="11278"/>
                  <a:pt x="5747370" y="8004"/>
                  <a:pt x="5751602" y="4730"/>
                </a:cubicBezTo>
                <a:cubicBezTo>
                  <a:pt x="5755834" y="8004"/>
                  <a:pt x="5760067" y="8004"/>
                  <a:pt x="5764299" y="8004"/>
                </a:cubicBezTo>
                <a:cubicBezTo>
                  <a:pt x="5764299" y="7996"/>
                  <a:pt x="5764299" y="7841"/>
                  <a:pt x="5764299" y="4730"/>
                </a:cubicBezTo>
                <a:cubicBezTo>
                  <a:pt x="5781228" y="4730"/>
                  <a:pt x="5785460" y="4730"/>
                  <a:pt x="5798157" y="4730"/>
                </a:cubicBezTo>
                <a:lnTo>
                  <a:pt x="5806621" y="1455"/>
                </a:lnTo>
                <a:cubicBezTo>
                  <a:pt x="5808737" y="3093"/>
                  <a:pt x="5808737" y="3093"/>
                  <a:pt x="5810853" y="4730"/>
                </a:cubicBezTo>
                <a:cubicBezTo>
                  <a:pt x="5815086" y="8004"/>
                  <a:pt x="5819318" y="8004"/>
                  <a:pt x="5823550" y="4730"/>
                </a:cubicBezTo>
                <a:lnTo>
                  <a:pt x="5832015" y="8004"/>
                </a:lnTo>
                <a:cubicBezTo>
                  <a:pt x="5857408" y="14552"/>
                  <a:pt x="5903962" y="8004"/>
                  <a:pt x="5920891" y="4730"/>
                </a:cubicBezTo>
                <a:cubicBezTo>
                  <a:pt x="5929356" y="8004"/>
                  <a:pt x="5937820" y="8004"/>
                  <a:pt x="5946285" y="8004"/>
                </a:cubicBezTo>
                <a:cubicBezTo>
                  <a:pt x="5946285" y="11278"/>
                  <a:pt x="5950517" y="11278"/>
                  <a:pt x="5950517" y="14552"/>
                </a:cubicBezTo>
                <a:cubicBezTo>
                  <a:pt x="5958981" y="11278"/>
                  <a:pt x="5971678" y="11278"/>
                  <a:pt x="5980143" y="11278"/>
                </a:cubicBezTo>
                <a:cubicBezTo>
                  <a:pt x="5980143" y="8004"/>
                  <a:pt x="5980143" y="8004"/>
                  <a:pt x="5980143" y="4730"/>
                </a:cubicBezTo>
                <a:lnTo>
                  <a:pt x="5988607" y="4730"/>
                </a:lnTo>
                <a:cubicBezTo>
                  <a:pt x="5988607" y="8004"/>
                  <a:pt x="5988607" y="11278"/>
                  <a:pt x="5988607" y="14552"/>
                </a:cubicBezTo>
                <a:cubicBezTo>
                  <a:pt x="5997072" y="11278"/>
                  <a:pt x="6001304" y="11278"/>
                  <a:pt x="6005536" y="11278"/>
                </a:cubicBezTo>
                <a:lnTo>
                  <a:pt x="6022465" y="11278"/>
                </a:lnTo>
                <a:cubicBezTo>
                  <a:pt x="6039394" y="8004"/>
                  <a:pt x="6056323" y="11278"/>
                  <a:pt x="6077484" y="11278"/>
                </a:cubicBezTo>
                <a:cubicBezTo>
                  <a:pt x="6077501" y="11291"/>
                  <a:pt x="6081733" y="14552"/>
                  <a:pt x="6090181" y="14552"/>
                </a:cubicBezTo>
                <a:cubicBezTo>
                  <a:pt x="6107110" y="11278"/>
                  <a:pt x="6128271" y="11278"/>
                  <a:pt x="6145200" y="11278"/>
                </a:cubicBezTo>
                <a:cubicBezTo>
                  <a:pt x="6149432" y="8004"/>
                  <a:pt x="6149432" y="8004"/>
                  <a:pt x="6149432" y="4730"/>
                </a:cubicBezTo>
                <a:lnTo>
                  <a:pt x="6156838" y="6367"/>
                </a:lnTo>
                <a:cubicBezTo>
                  <a:pt x="6162129" y="7998"/>
                  <a:pt x="6162129" y="7867"/>
                  <a:pt x="6162129" y="4730"/>
                </a:cubicBezTo>
                <a:cubicBezTo>
                  <a:pt x="6179057" y="8004"/>
                  <a:pt x="6191754" y="8004"/>
                  <a:pt x="6208683" y="8004"/>
                </a:cubicBezTo>
                <a:cubicBezTo>
                  <a:pt x="6212915" y="11278"/>
                  <a:pt x="6217148" y="8004"/>
                  <a:pt x="6225612" y="8004"/>
                </a:cubicBezTo>
                <a:cubicBezTo>
                  <a:pt x="6234076" y="11278"/>
                  <a:pt x="6242541" y="11278"/>
                  <a:pt x="6251005" y="11278"/>
                </a:cubicBezTo>
                <a:cubicBezTo>
                  <a:pt x="6251005" y="11252"/>
                  <a:pt x="6251057" y="7990"/>
                  <a:pt x="6263702" y="4730"/>
                </a:cubicBezTo>
                <a:cubicBezTo>
                  <a:pt x="6263702" y="8004"/>
                  <a:pt x="6267934" y="11278"/>
                  <a:pt x="6267934" y="14552"/>
                </a:cubicBezTo>
                <a:cubicBezTo>
                  <a:pt x="6272167" y="14552"/>
                  <a:pt x="6272167" y="14552"/>
                  <a:pt x="6276399" y="14552"/>
                </a:cubicBezTo>
                <a:cubicBezTo>
                  <a:pt x="6276399" y="11278"/>
                  <a:pt x="6280631" y="11278"/>
                  <a:pt x="6280631" y="8004"/>
                </a:cubicBezTo>
                <a:cubicBezTo>
                  <a:pt x="6289095" y="8004"/>
                  <a:pt x="6284863" y="14552"/>
                  <a:pt x="6297560" y="14552"/>
                </a:cubicBezTo>
                <a:lnTo>
                  <a:pt x="6310257" y="14552"/>
                </a:lnTo>
                <a:cubicBezTo>
                  <a:pt x="6314489" y="11278"/>
                  <a:pt x="6318721" y="11278"/>
                  <a:pt x="6322953" y="11278"/>
                </a:cubicBezTo>
                <a:cubicBezTo>
                  <a:pt x="6327186" y="11283"/>
                  <a:pt x="6327186" y="11408"/>
                  <a:pt x="6327186" y="14552"/>
                </a:cubicBezTo>
                <a:cubicBezTo>
                  <a:pt x="6339882" y="14552"/>
                  <a:pt x="6344114" y="11278"/>
                  <a:pt x="6344114" y="11278"/>
                </a:cubicBezTo>
                <a:cubicBezTo>
                  <a:pt x="6356811" y="11278"/>
                  <a:pt x="6369508" y="11278"/>
                  <a:pt x="6386437" y="14552"/>
                </a:cubicBezTo>
                <a:cubicBezTo>
                  <a:pt x="6394901" y="14552"/>
                  <a:pt x="6407598" y="14552"/>
                  <a:pt x="6416062" y="14552"/>
                </a:cubicBezTo>
                <a:cubicBezTo>
                  <a:pt x="6432991" y="14552"/>
                  <a:pt x="6449920" y="14552"/>
                  <a:pt x="6466849" y="14552"/>
                </a:cubicBezTo>
                <a:lnTo>
                  <a:pt x="6474256" y="15780"/>
                </a:lnTo>
                <a:cubicBezTo>
                  <a:pt x="6492243" y="11278"/>
                  <a:pt x="6509171" y="14552"/>
                  <a:pt x="6517636" y="14552"/>
                </a:cubicBezTo>
                <a:cubicBezTo>
                  <a:pt x="6534565" y="17826"/>
                  <a:pt x="6572655" y="14552"/>
                  <a:pt x="6576887" y="11278"/>
                </a:cubicBezTo>
                <a:cubicBezTo>
                  <a:pt x="6576887" y="14552"/>
                  <a:pt x="6581119" y="14552"/>
                  <a:pt x="6581119" y="17826"/>
                </a:cubicBezTo>
                <a:cubicBezTo>
                  <a:pt x="6585352" y="14552"/>
                  <a:pt x="6585352" y="14552"/>
                  <a:pt x="6585352" y="11278"/>
                </a:cubicBezTo>
                <a:cubicBezTo>
                  <a:pt x="6602281" y="11278"/>
                  <a:pt x="6619209" y="11278"/>
                  <a:pt x="6631906" y="14552"/>
                </a:cubicBezTo>
                <a:cubicBezTo>
                  <a:pt x="6636138" y="14552"/>
                  <a:pt x="6636138" y="21101"/>
                  <a:pt x="6640371" y="17826"/>
                </a:cubicBezTo>
                <a:lnTo>
                  <a:pt x="6644603" y="14552"/>
                </a:lnTo>
                <a:cubicBezTo>
                  <a:pt x="6665764" y="8004"/>
                  <a:pt x="6661532" y="14552"/>
                  <a:pt x="6682693" y="14552"/>
                </a:cubicBezTo>
                <a:cubicBezTo>
                  <a:pt x="6686925" y="11278"/>
                  <a:pt x="6703854" y="17826"/>
                  <a:pt x="6703854" y="14552"/>
                </a:cubicBezTo>
                <a:cubicBezTo>
                  <a:pt x="6703854" y="14521"/>
                  <a:pt x="6703874" y="11262"/>
                  <a:pt x="6708086" y="8004"/>
                </a:cubicBezTo>
                <a:cubicBezTo>
                  <a:pt x="6729247" y="11278"/>
                  <a:pt x="6746176" y="11278"/>
                  <a:pt x="6767338" y="14552"/>
                </a:cubicBezTo>
                <a:cubicBezTo>
                  <a:pt x="6784266" y="8004"/>
                  <a:pt x="6788499" y="14552"/>
                  <a:pt x="6796963" y="14552"/>
                </a:cubicBezTo>
                <a:cubicBezTo>
                  <a:pt x="6813892" y="11278"/>
                  <a:pt x="6830821" y="11278"/>
                  <a:pt x="6847750" y="11278"/>
                </a:cubicBezTo>
                <a:cubicBezTo>
                  <a:pt x="6856214" y="11278"/>
                  <a:pt x="6864679" y="11278"/>
                  <a:pt x="6873143" y="14552"/>
                </a:cubicBezTo>
                <a:cubicBezTo>
                  <a:pt x="6877376" y="11278"/>
                  <a:pt x="6877376" y="11278"/>
                  <a:pt x="6881608" y="11278"/>
                </a:cubicBezTo>
                <a:cubicBezTo>
                  <a:pt x="6890072" y="4730"/>
                  <a:pt x="6911233" y="11278"/>
                  <a:pt x="6911233" y="11278"/>
                </a:cubicBezTo>
                <a:cubicBezTo>
                  <a:pt x="6919698" y="8004"/>
                  <a:pt x="6928162" y="8004"/>
                  <a:pt x="6932395" y="4730"/>
                </a:cubicBezTo>
                <a:lnTo>
                  <a:pt x="6936958" y="9794"/>
                </a:lnTo>
                <a:cubicBezTo>
                  <a:pt x="6940330" y="10869"/>
                  <a:pt x="6941917" y="2274"/>
                  <a:pt x="6957788" y="4730"/>
                </a:cubicBezTo>
                <a:lnTo>
                  <a:pt x="6966252" y="14552"/>
                </a:lnTo>
                <a:cubicBezTo>
                  <a:pt x="6983181" y="11278"/>
                  <a:pt x="6974717" y="11278"/>
                  <a:pt x="6991646" y="14552"/>
                </a:cubicBezTo>
                <a:cubicBezTo>
                  <a:pt x="6991651" y="11278"/>
                  <a:pt x="6991792" y="11278"/>
                  <a:pt x="6995878" y="11278"/>
                </a:cubicBezTo>
                <a:cubicBezTo>
                  <a:pt x="6991646" y="8004"/>
                  <a:pt x="6991646" y="8004"/>
                  <a:pt x="6991646" y="1455"/>
                </a:cubicBezTo>
                <a:cubicBezTo>
                  <a:pt x="6991679" y="1455"/>
                  <a:pt x="6995895" y="1455"/>
                  <a:pt x="7000110" y="1455"/>
                </a:cubicBezTo>
                <a:cubicBezTo>
                  <a:pt x="7000110" y="1481"/>
                  <a:pt x="7000110" y="4743"/>
                  <a:pt x="7000110" y="8004"/>
                </a:cubicBezTo>
                <a:cubicBezTo>
                  <a:pt x="7000143" y="8004"/>
                  <a:pt x="7004358" y="8004"/>
                  <a:pt x="7008575" y="8004"/>
                </a:cubicBezTo>
                <a:cubicBezTo>
                  <a:pt x="7008575" y="11278"/>
                  <a:pt x="7008575" y="11278"/>
                  <a:pt x="7008575" y="14552"/>
                </a:cubicBezTo>
                <a:cubicBezTo>
                  <a:pt x="7025504" y="11278"/>
                  <a:pt x="7042433" y="11278"/>
                  <a:pt x="7059361" y="8004"/>
                </a:cubicBezTo>
                <a:cubicBezTo>
                  <a:pt x="7067826" y="11278"/>
                  <a:pt x="7076290" y="11278"/>
                  <a:pt x="7084755" y="14552"/>
                </a:cubicBezTo>
                <a:cubicBezTo>
                  <a:pt x="7088987" y="11278"/>
                  <a:pt x="7088987" y="8004"/>
                  <a:pt x="7088987" y="4730"/>
                </a:cubicBezTo>
                <a:lnTo>
                  <a:pt x="7096394" y="7132"/>
                </a:lnTo>
                <a:cubicBezTo>
                  <a:pt x="7097452" y="7116"/>
                  <a:pt x="7097452" y="6299"/>
                  <a:pt x="7097452" y="4730"/>
                </a:cubicBezTo>
                <a:lnTo>
                  <a:pt x="7104858" y="8004"/>
                </a:lnTo>
                <a:cubicBezTo>
                  <a:pt x="7105916" y="8823"/>
                  <a:pt x="7105916" y="9641"/>
                  <a:pt x="7105916" y="11278"/>
                </a:cubicBezTo>
                <a:cubicBezTo>
                  <a:pt x="7110148" y="11278"/>
                  <a:pt x="7114380" y="8004"/>
                  <a:pt x="7118613" y="8004"/>
                </a:cubicBezTo>
                <a:cubicBezTo>
                  <a:pt x="7118613" y="11278"/>
                  <a:pt x="7118613" y="11278"/>
                  <a:pt x="7118613" y="14552"/>
                </a:cubicBezTo>
                <a:cubicBezTo>
                  <a:pt x="7127077" y="11278"/>
                  <a:pt x="7135542" y="11278"/>
                  <a:pt x="7144006" y="11278"/>
                </a:cubicBezTo>
                <a:cubicBezTo>
                  <a:pt x="7144006" y="11294"/>
                  <a:pt x="7144027" y="14552"/>
                  <a:pt x="7152471" y="14552"/>
                </a:cubicBezTo>
                <a:cubicBezTo>
                  <a:pt x="7156703" y="11278"/>
                  <a:pt x="7165167" y="11278"/>
                  <a:pt x="7173632" y="11278"/>
                </a:cubicBezTo>
                <a:cubicBezTo>
                  <a:pt x="7173632" y="8004"/>
                  <a:pt x="7173632" y="8004"/>
                  <a:pt x="7177864" y="4730"/>
                </a:cubicBezTo>
                <a:cubicBezTo>
                  <a:pt x="7190561" y="4730"/>
                  <a:pt x="7207490" y="4730"/>
                  <a:pt x="7220186" y="1455"/>
                </a:cubicBezTo>
                <a:lnTo>
                  <a:pt x="7224418" y="8004"/>
                </a:lnTo>
                <a:lnTo>
                  <a:pt x="7228651" y="1455"/>
                </a:lnTo>
                <a:cubicBezTo>
                  <a:pt x="7232883" y="1455"/>
                  <a:pt x="7232883" y="1455"/>
                  <a:pt x="7237115" y="1455"/>
                </a:cubicBezTo>
                <a:cubicBezTo>
                  <a:pt x="7237115" y="4730"/>
                  <a:pt x="7237115" y="8004"/>
                  <a:pt x="7237115" y="11278"/>
                </a:cubicBezTo>
                <a:cubicBezTo>
                  <a:pt x="7245580" y="11278"/>
                  <a:pt x="7249812" y="11278"/>
                  <a:pt x="7254044" y="11278"/>
                </a:cubicBezTo>
                <a:cubicBezTo>
                  <a:pt x="7262509" y="8004"/>
                  <a:pt x="7266741" y="11278"/>
                  <a:pt x="7270973" y="11278"/>
                </a:cubicBezTo>
                <a:cubicBezTo>
                  <a:pt x="7275205" y="8004"/>
                  <a:pt x="7275205" y="8004"/>
                  <a:pt x="7275205" y="4730"/>
                </a:cubicBezTo>
                <a:lnTo>
                  <a:pt x="7287902" y="8004"/>
                </a:lnTo>
                <a:cubicBezTo>
                  <a:pt x="7296366" y="8004"/>
                  <a:pt x="7300599" y="8004"/>
                  <a:pt x="7304831" y="4730"/>
                </a:cubicBezTo>
                <a:cubicBezTo>
                  <a:pt x="7304842" y="4730"/>
                  <a:pt x="7305049" y="4730"/>
                  <a:pt x="7309063" y="4730"/>
                </a:cubicBezTo>
                <a:cubicBezTo>
                  <a:pt x="7309063" y="8004"/>
                  <a:pt x="7313295" y="11278"/>
                  <a:pt x="7317528" y="14552"/>
                </a:cubicBezTo>
                <a:cubicBezTo>
                  <a:pt x="7321760" y="11278"/>
                  <a:pt x="7325992" y="11278"/>
                  <a:pt x="7330224" y="11278"/>
                </a:cubicBezTo>
                <a:cubicBezTo>
                  <a:pt x="7330224" y="11294"/>
                  <a:pt x="7330245" y="14552"/>
                  <a:pt x="7338689" y="14552"/>
                </a:cubicBezTo>
                <a:cubicBezTo>
                  <a:pt x="7338689" y="11278"/>
                  <a:pt x="7338689" y="11278"/>
                  <a:pt x="7342921" y="8004"/>
                </a:cubicBezTo>
                <a:cubicBezTo>
                  <a:pt x="7347153" y="8004"/>
                  <a:pt x="7351385" y="11278"/>
                  <a:pt x="7355618" y="11278"/>
                </a:cubicBezTo>
                <a:cubicBezTo>
                  <a:pt x="7355618" y="8004"/>
                  <a:pt x="7355618" y="4730"/>
                  <a:pt x="7355618" y="1455"/>
                </a:cubicBezTo>
                <a:lnTo>
                  <a:pt x="7360908" y="3093"/>
                </a:lnTo>
                <a:cubicBezTo>
                  <a:pt x="7361437" y="3502"/>
                  <a:pt x="7360908" y="3912"/>
                  <a:pt x="7359850" y="4730"/>
                </a:cubicBezTo>
                <a:cubicBezTo>
                  <a:pt x="7359850" y="8004"/>
                  <a:pt x="7359850" y="11278"/>
                  <a:pt x="7359850" y="14552"/>
                </a:cubicBezTo>
                <a:lnTo>
                  <a:pt x="7368314" y="4730"/>
                </a:lnTo>
                <a:cubicBezTo>
                  <a:pt x="7372547" y="4730"/>
                  <a:pt x="7372547" y="4730"/>
                  <a:pt x="7376779" y="4730"/>
                </a:cubicBezTo>
                <a:cubicBezTo>
                  <a:pt x="7376779" y="8004"/>
                  <a:pt x="7376779" y="8004"/>
                  <a:pt x="7376779" y="11278"/>
                </a:cubicBezTo>
                <a:cubicBezTo>
                  <a:pt x="7385243" y="11278"/>
                  <a:pt x="7385243" y="1455"/>
                  <a:pt x="7402172" y="4730"/>
                </a:cubicBezTo>
                <a:cubicBezTo>
                  <a:pt x="7419101" y="8004"/>
                  <a:pt x="7436030" y="8004"/>
                  <a:pt x="7457191" y="4730"/>
                </a:cubicBezTo>
                <a:cubicBezTo>
                  <a:pt x="7461423" y="1455"/>
                  <a:pt x="7465656" y="1455"/>
                  <a:pt x="7469888" y="1455"/>
                </a:cubicBezTo>
                <a:cubicBezTo>
                  <a:pt x="7469888" y="4730"/>
                  <a:pt x="7469888" y="8004"/>
                  <a:pt x="7469888" y="11278"/>
                </a:cubicBezTo>
                <a:cubicBezTo>
                  <a:pt x="7499514" y="11278"/>
                  <a:pt x="7507978" y="11278"/>
                  <a:pt x="7529139" y="4730"/>
                </a:cubicBezTo>
                <a:cubicBezTo>
                  <a:pt x="7529139" y="8004"/>
                  <a:pt x="7529139" y="8004"/>
                  <a:pt x="7529139" y="11278"/>
                </a:cubicBezTo>
                <a:cubicBezTo>
                  <a:pt x="7541836" y="11278"/>
                  <a:pt x="7550300" y="8004"/>
                  <a:pt x="7562997" y="8004"/>
                </a:cubicBezTo>
                <a:cubicBezTo>
                  <a:pt x="7575694" y="11278"/>
                  <a:pt x="7584158" y="11278"/>
                  <a:pt x="7592623" y="11278"/>
                </a:cubicBezTo>
                <a:cubicBezTo>
                  <a:pt x="7595797" y="8822"/>
                  <a:pt x="7594739" y="8004"/>
                  <a:pt x="7596855" y="8004"/>
                </a:cubicBezTo>
                <a:cubicBezTo>
                  <a:pt x="7601087" y="11278"/>
                  <a:pt x="7605319" y="11278"/>
                  <a:pt x="7609552" y="14552"/>
                </a:cubicBezTo>
                <a:cubicBezTo>
                  <a:pt x="7618016" y="14552"/>
                  <a:pt x="7622248" y="11278"/>
                  <a:pt x="7634945" y="14552"/>
                </a:cubicBezTo>
                <a:cubicBezTo>
                  <a:pt x="7634945" y="14566"/>
                  <a:pt x="7634963" y="17819"/>
                  <a:pt x="7643409" y="14552"/>
                </a:cubicBezTo>
                <a:cubicBezTo>
                  <a:pt x="7656106" y="14552"/>
                  <a:pt x="7668803" y="17826"/>
                  <a:pt x="7681499" y="17826"/>
                </a:cubicBezTo>
                <a:cubicBezTo>
                  <a:pt x="7681499" y="17818"/>
                  <a:pt x="7681499" y="17656"/>
                  <a:pt x="7681499" y="14552"/>
                </a:cubicBezTo>
                <a:cubicBezTo>
                  <a:pt x="7685732" y="14552"/>
                  <a:pt x="7685732" y="14552"/>
                  <a:pt x="7689964" y="14552"/>
                </a:cubicBezTo>
                <a:cubicBezTo>
                  <a:pt x="7698428" y="11278"/>
                  <a:pt x="7702661" y="14552"/>
                  <a:pt x="7702661" y="14552"/>
                </a:cubicBezTo>
                <a:cubicBezTo>
                  <a:pt x="7715357" y="14552"/>
                  <a:pt x="7728054" y="14552"/>
                  <a:pt x="7736518" y="14552"/>
                </a:cubicBezTo>
                <a:lnTo>
                  <a:pt x="7744983" y="4730"/>
                </a:lnTo>
                <a:cubicBezTo>
                  <a:pt x="7757680" y="4730"/>
                  <a:pt x="7770376" y="4730"/>
                  <a:pt x="7783073" y="4730"/>
                </a:cubicBezTo>
                <a:cubicBezTo>
                  <a:pt x="7787305" y="1455"/>
                  <a:pt x="7795770" y="1455"/>
                  <a:pt x="7804234" y="1455"/>
                </a:cubicBezTo>
                <a:cubicBezTo>
                  <a:pt x="7804234" y="1481"/>
                  <a:pt x="7804234" y="4743"/>
                  <a:pt x="7804234" y="8004"/>
                </a:cubicBezTo>
                <a:cubicBezTo>
                  <a:pt x="7804245" y="8004"/>
                  <a:pt x="7804445" y="8004"/>
                  <a:pt x="7808466" y="8004"/>
                </a:cubicBezTo>
                <a:lnTo>
                  <a:pt x="7808466" y="1455"/>
                </a:lnTo>
                <a:cubicBezTo>
                  <a:pt x="7808481" y="1455"/>
                  <a:pt x="7812707" y="1455"/>
                  <a:pt x="7816931" y="1455"/>
                </a:cubicBezTo>
                <a:cubicBezTo>
                  <a:pt x="7816931" y="4730"/>
                  <a:pt x="7816931" y="8004"/>
                  <a:pt x="7816931" y="11278"/>
                </a:cubicBezTo>
                <a:cubicBezTo>
                  <a:pt x="7816942" y="11278"/>
                  <a:pt x="7817142" y="11278"/>
                  <a:pt x="7821163" y="11278"/>
                </a:cubicBezTo>
                <a:cubicBezTo>
                  <a:pt x="7821163" y="11285"/>
                  <a:pt x="7821163" y="11432"/>
                  <a:pt x="7821163" y="14552"/>
                </a:cubicBezTo>
                <a:cubicBezTo>
                  <a:pt x="7821174" y="14552"/>
                  <a:pt x="7821372" y="14552"/>
                  <a:pt x="7825395" y="14552"/>
                </a:cubicBezTo>
                <a:cubicBezTo>
                  <a:pt x="7829628" y="11278"/>
                  <a:pt x="7833860" y="11278"/>
                  <a:pt x="7842324" y="11278"/>
                </a:cubicBezTo>
                <a:cubicBezTo>
                  <a:pt x="7842324" y="11285"/>
                  <a:pt x="7842324" y="11432"/>
                  <a:pt x="7842324" y="14552"/>
                </a:cubicBezTo>
                <a:cubicBezTo>
                  <a:pt x="7855021" y="11278"/>
                  <a:pt x="7859253" y="11278"/>
                  <a:pt x="7867718" y="14552"/>
                </a:cubicBezTo>
                <a:cubicBezTo>
                  <a:pt x="7867718" y="11278"/>
                  <a:pt x="7871950" y="8004"/>
                  <a:pt x="7871950" y="4730"/>
                </a:cubicBezTo>
                <a:cubicBezTo>
                  <a:pt x="7888879" y="8004"/>
                  <a:pt x="7905808" y="8004"/>
                  <a:pt x="7918504" y="8004"/>
                </a:cubicBezTo>
                <a:cubicBezTo>
                  <a:pt x="7926969" y="8004"/>
                  <a:pt x="7939666" y="8004"/>
                  <a:pt x="7948130" y="4730"/>
                </a:cubicBezTo>
                <a:cubicBezTo>
                  <a:pt x="7948130" y="8004"/>
                  <a:pt x="7948130" y="8004"/>
                  <a:pt x="7952362" y="11278"/>
                </a:cubicBezTo>
                <a:cubicBezTo>
                  <a:pt x="7952426" y="11285"/>
                  <a:pt x="7981988" y="14552"/>
                  <a:pt x="7981988" y="14552"/>
                </a:cubicBezTo>
                <a:cubicBezTo>
                  <a:pt x="7981992" y="11278"/>
                  <a:pt x="7986223" y="11278"/>
                  <a:pt x="7990452" y="11278"/>
                </a:cubicBezTo>
                <a:cubicBezTo>
                  <a:pt x="7998917" y="11278"/>
                  <a:pt x="8003149" y="11278"/>
                  <a:pt x="8007381" y="11278"/>
                </a:cubicBezTo>
                <a:lnTo>
                  <a:pt x="8024310" y="11278"/>
                </a:lnTo>
                <a:cubicBezTo>
                  <a:pt x="8024310" y="8004"/>
                  <a:pt x="8028542" y="8004"/>
                  <a:pt x="8028542" y="4730"/>
                </a:cubicBezTo>
                <a:cubicBezTo>
                  <a:pt x="8037007" y="4730"/>
                  <a:pt x="8049704" y="4730"/>
                  <a:pt x="8058168" y="4730"/>
                </a:cubicBezTo>
                <a:cubicBezTo>
                  <a:pt x="8062400" y="8004"/>
                  <a:pt x="8062400" y="8004"/>
                  <a:pt x="8062400" y="11278"/>
                </a:cubicBezTo>
                <a:lnTo>
                  <a:pt x="8070865" y="8004"/>
                </a:lnTo>
                <a:cubicBezTo>
                  <a:pt x="8075097" y="11278"/>
                  <a:pt x="8075097" y="11278"/>
                  <a:pt x="8075097" y="14552"/>
                </a:cubicBezTo>
                <a:cubicBezTo>
                  <a:pt x="8083561" y="11278"/>
                  <a:pt x="8083561" y="8004"/>
                  <a:pt x="8083561" y="1455"/>
                </a:cubicBezTo>
                <a:cubicBezTo>
                  <a:pt x="8092026" y="4730"/>
                  <a:pt x="8092026" y="8004"/>
                  <a:pt x="8096258" y="8004"/>
                </a:cubicBezTo>
                <a:cubicBezTo>
                  <a:pt x="8096299" y="8004"/>
                  <a:pt x="8100511" y="8004"/>
                  <a:pt x="8104723" y="8004"/>
                </a:cubicBezTo>
                <a:cubicBezTo>
                  <a:pt x="8117419" y="11278"/>
                  <a:pt x="8130116" y="8004"/>
                  <a:pt x="8147045" y="8004"/>
                </a:cubicBezTo>
                <a:cubicBezTo>
                  <a:pt x="8151277" y="11278"/>
                  <a:pt x="8155509" y="8004"/>
                  <a:pt x="8159742" y="8004"/>
                </a:cubicBezTo>
                <a:cubicBezTo>
                  <a:pt x="8176670" y="14552"/>
                  <a:pt x="8197832" y="11278"/>
                  <a:pt x="8202064" y="11278"/>
                </a:cubicBezTo>
                <a:cubicBezTo>
                  <a:pt x="8210528" y="11278"/>
                  <a:pt x="8210528" y="17826"/>
                  <a:pt x="8218993" y="14552"/>
                </a:cubicBezTo>
                <a:lnTo>
                  <a:pt x="8223225" y="11278"/>
                </a:lnTo>
                <a:cubicBezTo>
                  <a:pt x="8235922" y="8004"/>
                  <a:pt x="8235922" y="17826"/>
                  <a:pt x="8257083" y="14552"/>
                </a:cubicBezTo>
                <a:cubicBezTo>
                  <a:pt x="8261315" y="14552"/>
                  <a:pt x="8265547" y="14552"/>
                  <a:pt x="8274012" y="14552"/>
                </a:cubicBezTo>
                <a:cubicBezTo>
                  <a:pt x="8282476" y="11278"/>
                  <a:pt x="8290941" y="11278"/>
                  <a:pt x="8299405" y="11278"/>
                </a:cubicBezTo>
                <a:cubicBezTo>
                  <a:pt x="8299405" y="11285"/>
                  <a:pt x="8299405" y="11432"/>
                  <a:pt x="8299405" y="14552"/>
                </a:cubicBezTo>
                <a:cubicBezTo>
                  <a:pt x="8299415" y="14552"/>
                  <a:pt x="8299606" y="14552"/>
                  <a:pt x="8303637" y="14552"/>
                </a:cubicBezTo>
                <a:cubicBezTo>
                  <a:pt x="8316334" y="11278"/>
                  <a:pt x="8329031" y="14552"/>
                  <a:pt x="8341727" y="14552"/>
                </a:cubicBezTo>
                <a:lnTo>
                  <a:pt x="8345960" y="11278"/>
                </a:lnTo>
                <a:cubicBezTo>
                  <a:pt x="8354424" y="11278"/>
                  <a:pt x="8358656" y="11278"/>
                  <a:pt x="8367121" y="11278"/>
                </a:cubicBezTo>
                <a:cubicBezTo>
                  <a:pt x="8367121" y="11285"/>
                  <a:pt x="8367121" y="11432"/>
                  <a:pt x="8367121" y="14552"/>
                </a:cubicBezTo>
                <a:lnTo>
                  <a:pt x="8388282" y="14552"/>
                </a:lnTo>
                <a:lnTo>
                  <a:pt x="8396746" y="8004"/>
                </a:lnTo>
                <a:cubicBezTo>
                  <a:pt x="8409443" y="4730"/>
                  <a:pt x="8439069" y="8004"/>
                  <a:pt x="8460230" y="8004"/>
                </a:cubicBezTo>
                <a:cubicBezTo>
                  <a:pt x="8472926" y="8004"/>
                  <a:pt x="8468694" y="8004"/>
                  <a:pt x="8477159" y="11278"/>
                </a:cubicBezTo>
                <a:lnTo>
                  <a:pt x="8485623" y="1455"/>
                </a:lnTo>
                <a:cubicBezTo>
                  <a:pt x="8489855" y="4730"/>
                  <a:pt x="8489855" y="8004"/>
                  <a:pt x="8489855" y="11278"/>
                </a:cubicBezTo>
                <a:cubicBezTo>
                  <a:pt x="8502552" y="14552"/>
                  <a:pt x="8511016" y="8004"/>
                  <a:pt x="8527945" y="11278"/>
                </a:cubicBezTo>
                <a:cubicBezTo>
                  <a:pt x="8527945" y="11285"/>
                  <a:pt x="8527945" y="11432"/>
                  <a:pt x="8527945" y="14552"/>
                </a:cubicBezTo>
                <a:lnTo>
                  <a:pt x="8536410" y="11278"/>
                </a:lnTo>
                <a:lnTo>
                  <a:pt x="8543816" y="13734"/>
                </a:lnTo>
                <a:cubicBezTo>
                  <a:pt x="8544874" y="12915"/>
                  <a:pt x="8544874" y="11278"/>
                  <a:pt x="8544874" y="11278"/>
                </a:cubicBezTo>
                <a:cubicBezTo>
                  <a:pt x="8561803" y="11278"/>
                  <a:pt x="8578732" y="8004"/>
                  <a:pt x="8595661" y="8004"/>
                </a:cubicBezTo>
                <a:cubicBezTo>
                  <a:pt x="8595668" y="11278"/>
                  <a:pt x="8595835" y="11278"/>
                  <a:pt x="8599893" y="11278"/>
                </a:cubicBezTo>
                <a:cubicBezTo>
                  <a:pt x="8599893" y="8004"/>
                  <a:pt x="8604126" y="4730"/>
                  <a:pt x="8608358" y="1455"/>
                </a:cubicBezTo>
                <a:cubicBezTo>
                  <a:pt x="8608369" y="1455"/>
                  <a:pt x="8608572" y="1455"/>
                  <a:pt x="8612590" y="1455"/>
                </a:cubicBezTo>
                <a:cubicBezTo>
                  <a:pt x="8616822" y="4730"/>
                  <a:pt x="8625287" y="4730"/>
                  <a:pt x="8633751" y="4730"/>
                </a:cubicBezTo>
                <a:cubicBezTo>
                  <a:pt x="8633751" y="4722"/>
                  <a:pt x="8633751" y="4563"/>
                  <a:pt x="8633751" y="1455"/>
                </a:cubicBezTo>
                <a:lnTo>
                  <a:pt x="8641158" y="3093"/>
                </a:lnTo>
                <a:cubicBezTo>
                  <a:pt x="8650680" y="4730"/>
                  <a:pt x="8659145" y="4730"/>
                  <a:pt x="8667609" y="1455"/>
                </a:cubicBezTo>
                <a:lnTo>
                  <a:pt x="8684538" y="8004"/>
                </a:lnTo>
                <a:lnTo>
                  <a:pt x="8684538" y="1455"/>
                </a:lnTo>
                <a:cubicBezTo>
                  <a:pt x="8693002" y="1455"/>
                  <a:pt x="8701467" y="1455"/>
                  <a:pt x="8709931" y="1455"/>
                </a:cubicBezTo>
                <a:cubicBezTo>
                  <a:pt x="8709931" y="4730"/>
                  <a:pt x="8709931" y="8004"/>
                  <a:pt x="8709931" y="11278"/>
                </a:cubicBezTo>
                <a:cubicBezTo>
                  <a:pt x="8726860" y="11278"/>
                  <a:pt x="8739557" y="11278"/>
                  <a:pt x="8756486" y="11278"/>
                </a:cubicBezTo>
                <a:cubicBezTo>
                  <a:pt x="8756486" y="11285"/>
                  <a:pt x="8756486" y="11432"/>
                  <a:pt x="8756486" y="14552"/>
                </a:cubicBezTo>
                <a:cubicBezTo>
                  <a:pt x="8756517" y="14552"/>
                  <a:pt x="8760734" y="14552"/>
                  <a:pt x="8764950" y="14552"/>
                </a:cubicBezTo>
                <a:cubicBezTo>
                  <a:pt x="8777647" y="14552"/>
                  <a:pt x="8786111" y="14552"/>
                  <a:pt x="8794576" y="14552"/>
                </a:cubicBezTo>
                <a:lnTo>
                  <a:pt x="8811505" y="14552"/>
                </a:lnTo>
                <a:cubicBezTo>
                  <a:pt x="8819969" y="11278"/>
                  <a:pt x="8828434" y="11278"/>
                  <a:pt x="8836898" y="11278"/>
                </a:cubicBezTo>
                <a:cubicBezTo>
                  <a:pt x="8836898" y="11285"/>
                  <a:pt x="8836898" y="11432"/>
                  <a:pt x="8836898" y="14552"/>
                </a:cubicBezTo>
                <a:lnTo>
                  <a:pt x="8844305" y="11278"/>
                </a:lnTo>
                <a:cubicBezTo>
                  <a:pt x="8845363" y="10460"/>
                  <a:pt x="8845363" y="9641"/>
                  <a:pt x="8845363" y="8004"/>
                </a:cubicBezTo>
                <a:cubicBezTo>
                  <a:pt x="8862292" y="4730"/>
                  <a:pt x="8883453" y="11278"/>
                  <a:pt x="8896149" y="14552"/>
                </a:cubicBezTo>
                <a:cubicBezTo>
                  <a:pt x="8896160" y="14552"/>
                  <a:pt x="8896362" y="14552"/>
                  <a:pt x="8900382" y="14552"/>
                </a:cubicBezTo>
                <a:cubicBezTo>
                  <a:pt x="8900393" y="14552"/>
                  <a:pt x="8900600" y="14552"/>
                  <a:pt x="8904614" y="14552"/>
                </a:cubicBezTo>
                <a:cubicBezTo>
                  <a:pt x="8917311" y="11278"/>
                  <a:pt x="8930007" y="11278"/>
                  <a:pt x="8942704" y="11278"/>
                </a:cubicBezTo>
                <a:cubicBezTo>
                  <a:pt x="8942704" y="8004"/>
                  <a:pt x="8942704" y="4730"/>
                  <a:pt x="8946936" y="1455"/>
                </a:cubicBezTo>
                <a:lnTo>
                  <a:pt x="8955401" y="11278"/>
                </a:lnTo>
                <a:cubicBezTo>
                  <a:pt x="8959633" y="11278"/>
                  <a:pt x="8959633" y="11278"/>
                  <a:pt x="8963865" y="11278"/>
                </a:cubicBezTo>
                <a:cubicBezTo>
                  <a:pt x="8965981" y="6367"/>
                  <a:pt x="8965981" y="6367"/>
                  <a:pt x="8968097" y="4730"/>
                </a:cubicBezTo>
                <a:cubicBezTo>
                  <a:pt x="8968097" y="4722"/>
                  <a:pt x="8968097" y="4563"/>
                  <a:pt x="8968097" y="1455"/>
                </a:cubicBezTo>
                <a:cubicBezTo>
                  <a:pt x="8972330" y="4730"/>
                  <a:pt x="8976562" y="8004"/>
                  <a:pt x="8980794" y="8004"/>
                </a:cubicBezTo>
                <a:cubicBezTo>
                  <a:pt x="8985026" y="8004"/>
                  <a:pt x="8985026" y="4730"/>
                  <a:pt x="8993491" y="4730"/>
                </a:cubicBezTo>
                <a:lnTo>
                  <a:pt x="9010420" y="8004"/>
                </a:lnTo>
                <a:cubicBezTo>
                  <a:pt x="9014652" y="8004"/>
                  <a:pt x="9014652" y="4730"/>
                  <a:pt x="9014652" y="1455"/>
                </a:cubicBezTo>
                <a:cubicBezTo>
                  <a:pt x="9018884" y="4730"/>
                  <a:pt x="9023116" y="4730"/>
                  <a:pt x="9027349" y="4730"/>
                </a:cubicBezTo>
                <a:cubicBezTo>
                  <a:pt x="9031581" y="8004"/>
                  <a:pt x="9035813" y="8004"/>
                  <a:pt x="9040045" y="4730"/>
                </a:cubicBezTo>
                <a:cubicBezTo>
                  <a:pt x="9048510" y="8004"/>
                  <a:pt x="9061206" y="8004"/>
                  <a:pt x="9069671" y="8004"/>
                </a:cubicBezTo>
                <a:cubicBezTo>
                  <a:pt x="9069679" y="11278"/>
                  <a:pt x="9069853" y="11278"/>
                  <a:pt x="9073903" y="11278"/>
                </a:cubicBezTo>
                <a:cubicBezTo>
                  <a:pt x="9082368" y="8004"/>
                  <a:pt x="9090832" y="11278"/>
                  <a:pt x="9099297" y="11278"/>
                </a:cubicBezTo>
                <a:cubicBezTo>
                  <a:pt x="9099297" y="8004"/>
                  <a:pt x="9099297" y="8004"/>
                  <a:pt x="9103529" y="4730"/>
                </a:cubicBezTo>
                <a:cubicBezTo>
                  <a:pt x="9111993" y="4730"/>
                  <a:pt x="9116225" y="4730"/>
                  <a:pt x="9124690" y="1455"/>
                </a:cubicBezTo>
                <a:cubicBezTo>
                  <a:pt x="9128922" y="4730"/>
                  <a:pt x="9128922" y="8004"/>
                  <a:pt x="9133154" y="11278"/>
                </a:cubicBezTo>
                <a:cubicBezTo>
                  <a:pt x="9135271" y="10459"/>
                  <a:pt x="9135271" y="9641"/>
                  <a:pt x="9137387" y="8004"/>
                </a:cubicBezTo>
                <a:cubicBezTo>
                  <a:pt x="9145851" y="8004"/>
                  <a:pt x="9158548" y="11278"/>
                  <a:pt x="9158548" y="11278"/>
                </a:cubicBezTo>
                <a:cubicBezTo>
                  <a:pt x="9171244" y="8004"/>
                  <a:pt x="9179709" y="8004"/>
                  <a:pt x="9188173" y="8004"/>
                </a:cubicBezTo>
                <a:cubicBezTo>
                  <a:pt x="9196638" y="11278"/>
                  <a:pt x="9200870" y="11278"/>
                  <a:pt x="9205102" y="11278"/>
                </a:cubicBezTo>
                <a:cubicBezTo>
                  <a:pt x="9213567" y="8004"/>
                  <a:pt x="9217799" y="8004"/>
                  <a:pt x="9226263" y="8004"/>
                </a:cubicBezTo>
                <a:cubicBezTo>
                  <a:pt x="9238960" y="14552"/>
                  <a:pt x="9247425" y="8004"/>
                  <a:pt x="9260121" y="8004"/>
                </a:cubicBezTo>
                <a:cubicBezTo>
                  <a:pt x="9264354" y="8004"/>
                  <a:pt x="9268586" y="11278"/>
                  <a:pt x="9272818" y="11278"/>
                </a:cubicBezTo>
                <a:cubicBezTo>
                  <a:pt x="9285515" y="8004"/>
                  <a:pt x="9298211" y="11278"/>
                  <a:pt x="9310908" y="11278"/>
                </a:cubicBezTo>
                <a:cubicBezTo>
                  <a:pt x="9315140" y="8004"/>
                  <a:pt x="9315140" y="8004"/>
                  <a:pt x="9319373" y="8004"/>
                </a:cubicBezTo>
                <a:cubicBezTo>
                  <a:pt x="9319373" y="7996"/>
                  <a:pt x="9319373" y="7841"/>
                  <a:pt x="9319373" y="4730"/>
                </a:cubicBezTo>
                <a:cubicBezTo>
                  <a:pt x="9323605" y="8004"/>
                  <a:pt x="9327837" y="8004"/>
                  <a:pt x="9332069" y="8004"/>
                </a:cubicBezTo>
                <a:lnTo>
                  <a:pt x="9340534" y="8004"/>
                </a:lnTo>
                <a:cubicBezTo>
                  <a:pt x="9340534" y="7996"/>
                  <a:pt x="9340534" y="7841"/>
                  <a:pt x="9340534" y="4730"/>
                </a:cubicBezTo>
                <a:lnTo>
                  <a:pt x="9357463" y="8004"/>
                </a:lnTo>
                <a:cubicBezTo>
                  <a:pt x="9365927" y="11278"/>
                  <a:pt x="9378624" y="11278"/>
                  <a:pt x="9387088" y="11278"/>
                </a:cubicBezTo>
                <a:cubicBezTo>
                  <a:pt x="9387088" y="11285"/>
                  <a:pt x="9387088" y="11432"/>
                  <a:pt x="9387088" y="14552"/>
                </a:cubicBezTo>
                <a:cubicBezTo>
                  <a:pt x="9387098" y="14552"/>
                  <a:pt x="9387302" y="14552"/>
                  <a:pt x="9391320" y="14552"/>
                </a:cubicBezTo>
                <a:cubicBezTo>
                  <a:pt x="9395553" y="11278"/>
                  <a:pt x="9399785" y="11278"/>
                  <a:pt x="9404017" y="11278"/>
                </a:cubicBezTo>
                <a:cubicBezTo>
                  <a:pt x="9404025" y="8004"/>
                  <a:pt x="9404203" y="8004"/>
                  <a:pt x="9408249" y="8004"/>
                </a:cubicBezTo>
                <a:cubicBezTo>
                  <a:pt x="9412482" y="11278"/>
                  <a:pt x="9416714" y="11278"/>
                  <a:pt x="9425178" y="11278"/>
                </a:cubicBezTo>
                <a:cubicBezTo>
                  <a:pt x="9425203" y="11298"/>
                  <a:pt x="9429424" y="14552"/>
                  <a:pt x="9433643" y="14552"/>
                </a:cubicBezTo>
                <a:cubicBezTo>
                  <a:pt x="9433643" y="11278"/>
                  <a:pt x="9437875" y="11278"/>
                  <a:pt x="9437875" y="4730"/>
                </a:cubicBezTo>
                <a:cubicBezTo>
                  <a:pt x="9450572" y="8004"/>
                  <a:pt x="9467501" y="8004"/>
                  <a:pt x="9480197" y="8004"/>
                </a:cubicBezTo>
                <a:cubicBezTo>
                  <a:pt x="9480197" y="7996"/>
                  <a:pt x="9480197" y="7841"/>
                  <a:pt x="9480197" y="4730"/>
                </a:cubicBezTo>
                <a:lnTo>
                  <a:pt x="9501358" y="4730"/>
                </a:lnTo>
                <a:cubicBezTo>
                  <a:pt x="9509823" y="8004"/>
                  <a:pt x="9518287" y="8004"/>
                  <a:pt x="9526752" y="8004"/>
                </a:cubicBezTo>
                <a:cubicBezTo>
                  <a:pt x="9543681" y="11278"/>
                  <a:pt x="9556378" y="11278"/>
                  <a:pt x="9569074" y="11278"/>
                </a:cubicBezTo>
                <a:lnTo>
                  <a:pt x="9572676" y="13212"/>
                </a:lnTo>
                <a:lnTo>
                  <a:pt x="9573306" y="14552"/>
                </a:lnTo>
                <a:lnTo>
                  <a:pt x="9581771" y="14552"/>
                </a:lnTo>
                <a:cubicBezTo>
                  <a:pt x="9577326" y="14552"/>
                  <a:pt x="9574438" y="14151"/>
                  <a:pt x="9572676" y="13212"/>
                </a:cubicBezTo>
                <a:cubicBezTo>
                  <a:pt x="9571190" y="9641"/>
                  <a:pt x="9571190" y="9641"/>
                  <a:pt x="9569074" y="8004"/>
                </a:cubicBezTo>
                <a:cubicBezTo>
                  <a:pt x="9570132" y="3093"/>
                  <a:pt x="9571190" y="3093"/>
                  <a:pt x="9573306" y="1455"/>
                </a:cubicBezTo>
                <a:cubicBezTo>
                  <a:pt x="9577539" y="1455"/>
                  <a:pt x="9581771" y="1455"/>
                  <a:pt x="9586003" y="1455"/>
                </a:cubicBezTo>
                <a:cubicBezTo>
                  <a:pt x="9590235" y="4730"/>
                  <a:pt x="9590235" y="4730"/>
                  <a:pt x="9594468" y="1455"/>
                </a:cubicBezTo>
                <a:cubicBezTo>
                  <a:pt x="9598700" y="4730"/>
                  <a:pt x="9598700" y="4730"/>
                  <a:pt x="9602932" y="4730"/>
                </a:cubicBezTo>
                <a:cubicBezTo>
                  <a:pt x="9628325" y="8004"/>
                  <a:pt x="9657951" y="11278"/>
                  <a:pt x="9683344" y="11278"/>
                </a:cubicBezTo>
                <a:cubicBezTo>
                  <a:pt x="9696041" y="8004"/>
                  <a:pt x="9708738" y="14552"/>
                  <a:pt x="9717202" y="14552"/>
                </a:cubicBezTo>
                <a:cubicBezTo>
                  <a:pt x="9721435" y="17826"/>
                  <a:pt x="9717202" y="14552"/>
                  <a:pt x="9721435" y="14552"/>
                </a:cubicBezTo>
                <a:cubicBezTo>
                  <a:pt x="9725667" y="14552"/>
                  <a:pt x="9729899" y="14552"/>
                  <a:pt x="9734131" y="14552"/>
                </a:cubicBezTo>
                <a:cubicBezTo>
                  <a:pt x="9738363" y="14552"/>
                  <a:pt x="9742596" y="14552"/>
                  <a:pt x="9746828" y="14552"/>
                </a:cubicBezTo>
                <a:cubicBezTo>
                  <a:pt x="9755292" y="14552"/>
                  <a:pt x="9759525" y="14552"/>
                  <a:pt x="9767989" y="14552"/>
                </a:cubicBezTo>
                <a:lnTo>
                  <a:pt x="9776454" y="17826"/>
                </a:lnTo>
                <a:cubicBezTo>
                  <a:pt x="9780686" y="17821"/>
                  <a:pt x="9780686" y="17688"/>
                  <a:pt x="9780686" y="14552"/>
                </a:cubicBezTo>
                <a:cubicBezTo>
                  <a:pt x="9789150" y="14552"/>
                  <a:pt x="9793382" y="14552"/>
                  <a:pt x="9801847" y="14552"/>
                </a:cubicBezTo>
                <a:cubicBezTo>
                  <a:pt x="9818776" y="11278"/>
                  <a:pt x="9839937" y="17826"/>
                  <a:pt x="9848401" y="17826"/>
                </a:cubicBezTo>
                <a:cubicBezTo>
                  <a:pt x="9861098" y="14552"/>
                  <a:pt x="9873795" y="14552"/>
                  <a:pt x="9886492" y="14552"/>
                </a:cubicBezTo>
                <a:cubicBezTo>
                  <a:pt x="9886492" y="14523"/>
                  <a:pt x="9886492" y="11263"/>
                  <a:pt x="9886492" y="8004"/>
                </a:cubicBezTo>
                <a:cubicBezTo>
                  <a:pt x="9886515" y="8022"/>
                  <a:pt x="9890736" y="11278"/>
                  <a:pt x="9894956" y="11278"/>
                </a:cubicBezTo>
                <a:cubicBezTo>
                  <a:pt x="9894956" y="8004"/>
                  <a:pt x="9894956" y="8004"/>
                  <a:pt x="9894956" y="4730"/>
                </a:cubicBezTo>
                <a:cubicBezTo>
                  <a:pt x="9894966" y="4730"/>
                  <a:pt x="9895163" y="4730"/>
                  <a:pt x="9899188" y="4730"/>
                </a:cubicBezTo>
                <a:cubicBezTo>
                  <a:pt x="9899188" y="8004"/>
                  <a:pt x="9899188" y="8004"/>
                  <a:pt x="9899188" y="11278"/>
                </a:cubicBezTo>
                <a:cubicBezTo>
                  <a:pt x="9907653" y="11278"/>
                  <a:pt x="9916117" y="11278"/>
                  <a:pt x="9924582" y="14552"/>
                </a:cubicBezTo>
                <a:cubicBezTo>
                  <a:pt x="9933046" y="11278"/>
                  <a:pt x="9945743" y="11278"/>
                  <a:pt x="9954207" y="11278"/>
                </a:cubicBezTo>
                <a:cubicBezTo>
                  <a:pt x="9954207" y="11285"/>
                  <a:pt x="9954207" y="11432"/>
                  <a:pt x="9954207" y="14552"/>
                </a:cubicBezTo>
                <a:lnTo>
                  <a:pt x="9962672" y="14552"/>
                </a:lnTo>
                <a:cubicBezTo>
                  <a:pt x="9971136" y="14552"/>
                  <a:pt x="9979601" y="14552"/>
                  <a:pt x="9988065" y="14552"/>
                </a:cubicBezTo>
                <a:cubicBezTo>
                  <a:pt x="9988065" y="14513"/>
                  <a:pt x="9988078" y="8014"/>
                  <a:pt x="9992297" y="11278"/>
                </a:cubicBezTo>
                <a:cubicBezTo>
                  <a:pt x="9992297" y="11285"/>
                  <a:pt x="9992297" y="11432"/>
                  <a:pt x="9992297" y="14552"/>
                </a:cubicBezTo>
                <a:cubicBezTo>
                  <a:pt x="10013458" y="11278"/>
                  <a:pt x="10021923" y="17826"/>
                  <a:pt x="10043084" y="14552"/>
                </a:cubicBezTo>
                <a:cubicBezTo>
                  <a:pt x="10051549" y="11278"/>
                  <a:pt x="10060013" y="11278"/>
                  <a:pt x="10068477" y="14552"/>
                </a:cubicBezTo>
                <a:cubicBezTo>
                  <a:pt x="10072710" y="11278"/>
                  <a:pt x="10076942" y="11278"/>
                  <a:pt x="10081174" y="11278"/>
                </a:cubicBezTo>
                <a:cubicBezTo>
                  <a:pt x="10085406" y="8004"/>
                  <a:pt x="10089639" y="8004"/>
                  <a:pt x="10093871" y="8004"/>
                </a:cubicBezTo>
                <a:cubicBezTo>
                  <a:pt x="10093871" y="7996"/>
                  <a:pt x="10093871" y="7841"/>
                  <a:pt x="10093871" y="4730"/>
                </a:cubicBezTo>
                <a:lnTo>
                  <a:pt x="10101277" y="6367"/>
                </a:lnTo>
                <a:cubicBezTo>
                  <a:pt x="10110800" y="8004"/>
                  <a:pt x="10119264" y="8004"/>
                  <a:pt x="10127729" y="4730"/>
                </a:cubicBezTo>
                <a:lnTo>
                  <a:pt x="10136193" y="8004"/>
                </a:lnTo>
                <a:lnTo>
                  <a:pt x="10144658" y="8004"/>
                </a:lnTo>
                <a:cubicBezTo>
                  <a:pt x="10148890" y="8004"/>
                  <a:pt x="10153122" y="11278"/>
                  <a:pt x="10157354" y="11278"/>
                </a:cubicBezTo>
                <a:cubicBezTo>
                  <a:pt x="10159471" y="6367"/>
                  <a:pt x="10159471" y="6367"/>
                  <a:pt x="10161587" y="4730"/>
                </a:cubicBezTo>
                <a:cubicBezTo>
                  <a:pt x="10161587" y="4722"/>
                  <a:pt x="10161587" y="4563"/>
                  <a:pt x="10161587" y="1455"/>
                </a:cubicBezTo>
                <a:cubicBezTo>
                  <a:pt x="10170051" y="4730"/>
                  <a:pt x="10174283" y="4730"/>
                  <a:pt x="10182748" y="4730"/>
                </a:cubicBezTo>
                <a:cubicBezTo>
                  <a:pt x="10182748" y="8004"/>
                  <a:pt x="10182748" y="8004"/>
                  <a:pt x="10186980" y="11278"/>
                </a:cubicBezTo>
                <a:cubicBezTo>
                  <a:pt x="10187040" y="11274"/>
                  <a:pt x="10233542" y="8004"/>
                  <a:pt x="10246231" y="8004"/>
                </a:cubicBezTo>
                <a:lnTo>
                  <a:pt x="10250463" y="1455"/>
                </a:lnTo>
                <a:cubicBezTo>
                  <a:pt x="10254696" y="1455"/>
                  <a:pt x="10258928" y="1455"/>
                  <a:pt x="10263160" y="1455"/>
                </a:cubicBezTo>
                <a:cubicBezTo>
                  <a:pt x="10267392" y="4730"/>
                  <a:pt x="10267392" y="4730"/>
                  <a:pt x="10267392" y="11278"/>
                </a:cubicBezTo>
                <a:cubicBezTo>
                  <a:pt x="10271625" y="8004"/>
                  <a:pt x="10271625" y="4730"/>
                  <a:pt x="10275857" y="1455"/>
                </a:cubicBezTo>
                <a:lnTo>
                  <a:pt x="10281676" y="1455"/>
                </a:lnTo>
                <a:cubicBezTo>
                  <a:pt x="10282205" y="2274"/>
                  <a:pt x="10282205" y="3093"/>
                  <a:pt x="10284321" y="1455"/>
                </a:cubicBezTo>
                <a:lnTo>
                  <a:pt x="10304953" y="2683"/>
                </a:lnTo>
                <a:cubicBezTo>
                  <a:pt x="10308657" y="3911"/>
                  <a:pt x="10309715" y="6367"/>
                  <a:pt x="10309715" y="11278"/>
                </a:cubicBezTo>
                <a:lnTo>
                  <a:pt x="10318179" y="11278"/>
                </a:lnTo>
                <a:cubicBezTo>
                  <a:pt x="10318179" y="8004"/>
                  <a:pt x="10318179" y="8004"/>
                  <a:pt x="10318179" y="4730"/>
                </a:cubicBezTo>
                <a:cubicBezTo>
                  <a:pt x="10322411" y="8004"/>
                  <a:pt x="10360501" y="11278"/>
                  <a:pt x="10373198" y="8004"/>
                </a:cubicBezTo>
                <a:cubicBezTo>
                  <a:pt x="10373198" y="7996"/>
                  <a:pt x="10373198" y="7841"/>
                  <a:pt x="10373198" y="4730"/>
                </a:cubicBezTo>
                <a:cubicBezTo>
                  <a:pt x="10394359" y="1455"/>
                  <a:pt x="10398591" y="14552"/>
                  <a:pt x="10423985" y="11278"/>
                </a:cubicBezTo>
                <a:cubicBezTo>
                  <a:pt x="10432449" y="8004"/>
                  <a:pt x="10436682" y="11278"/>
                  <a:pt x="10445146" y="11278"/>
                </a:cubicBezTo>
                <a:cubicBezTo>
                  <a:pt x="10449378" y="11278"/>
                  <a:pt x="10445146" y="8004"/>
                  <a:pt x="10453610" y="8004"/>
                </a:cubicBezTo>
                <a:cubicBezTo>
                  <a:pt x="10466307" y="8004"/>
                  <a:pt x="10470539" y="8004"/>
                  <a:pt x="10474772" y="8004"/>
                </a:cubicBezTo>
                <a:lnTo>
                  <a:pt x="10487468" y="8004"/>
                </a:lnTo>
                <a:cubicBezTo>
                  <a:pt x="10500165" y="8004"/>
                  <a:pt x="10508629" y="8004"/>
                  <a:pt x="10517094" y="4730"/>
                </a:cubicBezTo>
                <a:cubicBezTo>
                  <a:pt x="10517094" y="8004"/>
                  <a:pt x="10517094" y="8004"/>
                  <a:pt x="10521326" y="11278"/>
                </a:cubicBezTo>
                <a:cubicBezTo>
                  <a:pt x="10525558" y="11278"/>
                  <a:pt x="10529791" y="8004"/>
                  <a:pt x="10538255" y="8004"/>
                </a:cubicBezTo>
                <a:cubicBezTo>
                  <a:pt x="10538255" y="11278"/>
                  <a:pt x="10538255" y="11278"/>
                  <a:pt x="10538255" y="14552"/>
                </a:cubicBezTo>
                <a:cubicBezTo>
                  <a:pt x="10546720" y="11278"/>
                  <a:pt x="10567881" y="8004"/>
                  <a:pt x="10584810" y="11278"/>
                </a:cubicBezTo>
                <a:cubicBezTo>
                  <a:pt x="10584810" y="11301"/>
                  <a:pt x="10584854" y="14552"/>
                  <a:pt x="10597506" y="14552"/>
                </a:cubicBezTo>
                <a:cubicBezTo>
                  <a:pt x="10597534" y="14531"/>
                  <a:pt x="10601753" y="11278"/>
                  <a:pt x="10605971" y="11278"/>
                </a:cubicBezTo>
                <a:cubicBezTo>
                  <a:pt x="10605971" y="11285"/>
                  <a:pt x="10605971" y="11432"/>
                  <a:pt x="10605971" y="14552"/>
                </a:cubicBezTo>
                <a:cubicBezTo>
                  <a:pt x="10610203" y="14552"/>
                  <a:pt x="10614435" y="14552"/>
                  <a:pt x="10618667" y="14552"/>
                </a:cubicBezTo>
                <a:lnTo>
                  <a:pt x="10627132" y="8004"/>
                </a:lnTo>
                <a:cubicBezTo>
                  <a:pt x="10639829" y="8004"/>
                  <a:pt x="10656758" y="11278"/>
                  <a:pt x="10669454" y="11278"/>
                </a:cubicBezTo>
                <a:cubicBezTo>
                  <a:pt x="10669454" y="8004"/>
                  <a:pt x="10669454" y="8004"/>
                  <a:pt x="10669454" y="4730"/>
                </a:cubicBezTo>
                <a:cubicBezTo>
                  <a:pt x="10673686" y="4730"/>
                  <a:pt x="10686383" y="8004"/>
                  <a:pt x="10686383" y="8004"/>
                </a:cubicBezTo>
                <a:cubicBezTo>
                  <a:pt x="10686383" y="7996"/>
                  <a:pt x="10686383" y="7841"/>
                  <a:pt x="10686383" y="4730"/>
                </a:cubicBezTo>
                <a:cubicBezTo>
                  <a:pt x="10690615" y="4730"/>
                  <a:pt x="10699080" y="4730"/>
                  <a:pt x="10707544" y="1455"/>
                </a:cubicBezTo>
                <a:cubicBezTo>
                  <a:pt x="10711777" y="4730"/>
                  <a:pt x="10711777" y="4730"/>
                  <a:pt x="10716009" y="4730"/>
                </a:cubicBezTo>
                <a:cubicBezTo>
                  <a:pt x="10720241" y="8004"/>
                  <a:pt x="10724473" y="8004"/>
                  <a:pt x="10728705" y="8004"/>
                </a:cubicBezTo>
                <a:cubicBezTo>
                  <a:pt x="10749867" y="11278"/>
                  <a:pt x="10762563" y="11278"/>
                  <a:pt x="10775260" y="11278"/>
                </a:cubicBezTo>
                <a:cubicBezTo>
                  <a:pt x="10779492" y="11278"/>
                  <a:pt x="10783724" y="1455"/>
                  <a:pt x="10787957" y="1455"/>
                </a:cubicBezTo>
                <a:lnTo>
                  <a:pt x="10792189" y="8004"/>
                </a:lnTo>
                <a:lnTo>
                  <a:pt x="10796421" y="4730"/>
                </a:lnTo>
                <a:lnTo>
                  <a:pt x="10804886" y="8004"/>
                </a:lnTo>
                <a:cubicBezTo>
                  <a:pt x="10809118" y="8004"/>
                  <a:pt x="10813350" y="8004"/>
                  <a:pt x="10817582" y="4730"/>
                </a:cubicBezTo>
                <a:cubicBezTo>
                  <a:pt x="10830279" y="11278"/>
                  <a:pt x="10851440" y="8004"/>
                  <a:pt x="10859905" y="4730"/>
                </a:cubicBezTo>
                <a:cubicBezTo>
                  <a:pt x="10859905" y="8004"/>
                  <a:pt x="10859905" y="8004"/>
                  <a:pt x="10859905" y="11278"/>
                </a:cubicBezTo>
                <a:cubicBezTo>
                  <a:pt x="10872601" y="11278"/>
                  <a:pt x="10889530" y="8004"/>
                  <a:pt x="10906459" y="11278"/>
                </a:cubicBezTo>
                <a:cubicBezTo>
                  <a:pt x="10906459" y="11285"/>
                  <a:pt x="10906459" y="11432"/>
                  <a:pt x="10906459" y="14552"/>
                </a:cubicBezTo>
                <a:cubicBezTo>
                  <a:pt x="10914924" y="14552"/>
                  <a:pt x="10931853" y="17826"/>
                  <a:pt x="10944549" y="14552"/>
                </a:cubicBezTo>
                <a:lnTo>
                  <a:pt x="10955659" y="13324"/>
                </a:lnTo>
                <a:lnTo>
                  <a:pt x="10969943" y="8004"/>
                </a:lnTo>
                <a:cubicBezTo>
                  <a:pt x="10978407" y="8004"/>
                  <a:pt x="10978407" y="11278"/>
                  <a:pt x="10991104" y="11278"/>
                </a:cubicBezTo>
                <a:cubicBezTo>
                  <a:pt x="10999568" y="8004"/>
                  <a:pt x="11008033" y="8004"/>
                  <a:pt x="11020729" y="8004"/>
                </a:cubicBezTo>
                <a:cubicBezTo>
                  <a:pt x="11024962" y="8004"/>
                  <a:pt x="11016497" y="11278"/>
                  <a:pt x="11024962" y="11278"/>
                </a:cubicBezTo>
                <a:cubicBezTo>
                  <a:pt x="11024962" y="11231"/>
                  <a:pt x="11025008" y="4730"/>
                  <a:pt x="11037658" y="4730"/>
                </a:cubicBezTo>
                <a:cubicBezTo>
                  <a:pt x="11041891" y="8004"/>
                  <a:pt x="11041891" y="8004"/>
                  <a:pt x="11046123" y="8004"/>
                </a:cubicBezTo>
                <a:cubicBezTo>
                  <a:pt x="11046123" y="11278"/>
                  <a:pt x="11050355" y="11278"/>
                  <a:pt x="11050355" y="14552"/>
                </a:cubicBezTo>
                <a:cubicBezTo>
                  <a:pt x="11054587" y="11278"/>
                  <a:pt x="11058819" y="8004"/>
                  <a:pt x="11067284" y="11278"/>
                </a:cubicBezTo>
                <a:cubicBezTo>
                  <a:pt x="11067305" y="11294"/>
                  <a:pt x="11071537" y="14552"/>
                  <a:pt x="11079981" y="14552"/>
                </a:cubicBezTo>
                <a:cubicBezTo>
                  <a:pt x="11083155" y="11278"/>
                  <a:pt x="11082097" y="11278"/>
                  <a:pt x="11084213" y="11278"/>
                </a:cubicBezTo>
                <a:cubicBezTo>
                  <a:pt x="11084213" y="11285"/>
                  <a:pt x="11084213" y="11432"/>
                  <a:pt x="11084213" y="14552"/>
                </a:cubicBezTo>
                <a:cubicBezTo>
                  <a:pt x="11096910" y="11278"/>
                  <a:pt x="11105374" y="11278"/>
                  <a:pt x="11113838" y="11278"/>
                </a:cubicBezTo>
                <a:cubicBezTo>
                  <a:pt x="11113838" y="11285"/>
                  <a:pt x="11113838" y="11432"/>
                  <a:pt x="11113838" y="14552"/>
                </a:cubicBezTo>
                <a:lnTo>
                  <a:pt x="11121245" y="11278"/>
                </a:lnTo>
                <a:cubicBezTo>
                  <a:pt x="11122303" y="10460"/>
                  <a:pt x="11122303" y="9641"/>
                  <a:pt x="11122303" y="8004"/>
                </a:cubicBezTo>
                <a:lnTo>
                  <a:pt x="11139232" y="11278"/>
                </a:lnTo>
                <a:cubicBezTo>
                  <a:pt x="11139232" y="11285"/>
                  <a:pt x="11139232" y="11432"/>
                  <a:pt x="11139232" y="14552"/>
                </a:cubicBezTo>
                <a:cubicBezTo>
                  <a:pt x="11143464" y="11278"/>
                  <a:pt x="11147696" y="11278"/>
                  <a:pt x="11151929" y="11278"/>
                </a:cubicBezTo>
                <a:lnTo>
                  <a:pt x="11164625" y="14552"/>
                </a:lnTo>
                <a:cubicBezTo>
                  <a:pt x="11168857" y="11278"/>
                  <a:pt x="11173090" y="11278"/>
                  <a:pt x="11177322" y="11278"/>
                </a:cubicBezTo>
                <a:cubicBezTo>
                  <a:pt x="11177322" y="11285"/>
                  <a:pt x="11177322" y="11432"/>
                  <a:pt x="11177322" y="14552"/>
                </a:cubicBezTo>
                <a:cubicBezTo>
                  <a:pt x="11181554" y="11278"/>
                  <a:pt x="11190019" y="11278"/>
                  <a:pt x="11198483" y="11278"/>
                </a:cubicBezTo>
                <a:cubicBezTo>
                  <a:pt x="11198483" y="11285"/>
                  <a:pt x="11198483" y="11432"/>
                  <a:pt x="11198483" y="14552"/>
                </a:cubicBezTo>
                <a:cubicBezTo>
                  <a:pt x="11202715" y="14552"/>
                  <a:pt x="11202715" y="14552"/>
                  <a:pt x="11206948" y="14552"/>
                </a:cubicBezTo>
                <a:cubicBezTo>
                  <a:pt x="11215412" y="11278"/>
                  <a:pt x="11219644" y="11278"/>
                  <a:pt x="11228109" y="11278"/>
                </a:cubicBezTo>
                <a:cubicBezTo>
                  <a:pt x="11231283" y="8822"/>
                  <a:pt x="11230225" y="8004"/>
                  <a:pt x="11232341" y="8004"/>
                </a:cubicBezTo>
                <a:cubicBezTo>
                  <a:pt x="11236573" y="8004"/>
                  <a:pt x="11240805" y="14552"/>
                  <a:pt x="11249270" y="11278"/>
                </a:cubicBezTo>
                <a:cubicBezTo>
                  <a:pt x="11253502" y="8004"/>
                  <a:pt x="11253502" y="8004"/>
                  <a:pt x="11253502" y="4730"/>
                </a:cubicBezTo>
                <a:cubicBezTo>
                  <a:pt x="11261967" y="4730"/>
                  <a:pt x="11266199" y="4730"/>
                  <a:pt x="11270431" y="4730"/>
                </a:cubicBezTo>
                <a:cubicBezTo>
                  <a:pt x="11270431" y="4722"/>
                  <a:pt x="11270431" y="4563"/>
                  <a:pt x="11270431" y="1455"/>
                </a:cubicBezTo>
                <a:cubicBezTo>
                  <a:pt x="11278896" y="4730"/>
                  <a:pt x="11283128" y="4730"/>
                  <a:pt x="11287360" y="4730"/>
                </a:cubicBezTo>
                <a:cubicBezTo>
                  <a:pt x="11295824" y="8004"/>
                  <a:pt x="11304289" y="8004"/>
                  <a:pt x="11312753" y="8004"/>
                </a:cubicBezTo>
                <a:cubicBezTo>
                  <a:pt x="11312753" y="7996"/>
                  <a:pt x="11312753" y="7841"/>
                  <a:pt x="11312753" y="4730"/>
                </a:cubicBezTo>
                <a:cubicBezTo>
                  <a:pt x="11312763" y="4730"/>
                  <a:pt x="11312959" y="4730"/>
                  <a:pt x="11316986" y="4730"/>
                </a:cubicBezTo>
                <a:lnTo>
                  <a:pt x="11321747" y="10050"/>
                </a:lnTo>
                <a:cubicBezTo>
                  <a:pt x="11322276" y="10460"/>
                  <a:pt x="11323334" y="9641"/>
                  <a:pt x="11329682" y="8004"/>
                </a:cubicBezTo>
                <a:cubicBezTo>
                  <a:pt x="11329682" y="7996"/>
                  <a:pt x="11329682" y="7841"/>
                  <a:pt x="11329682" y="4730"/>
                </a:cubicBezTo>
                <a:cubicBezTo>
                  <a:pt x="11329692" y="4730"/>
                  <a:pt x="11329885" y="4730"/>
                  <a:pt x="11333915" y="4730"/>
                </a:cubicBezTo>
                <a:cubicBezTo>
                  <a:pt x="11338147" y="8004"/>
                  <a:pt x="11346611" y="8004"/>
                  <a:pt x="11355076" y="8004"/>
                </a:cubicBezTo>
                <a:cubicBezTo>
                  <a:pt x="11359308" y="11278"/>
                  <a:pt x="11363540" y="8004"/>
                  <a:pt x="11372005" y="8004"/>
                </a:cubicBezTo>
                <a:cubicBezTo>
                  <a:pt x="11376237" y="11278"/>
                  <a:pt x="11380469" y="11278"/>
                  <a:pt x="11384701" y="11278"/>
                </a:cubicBezTo>
                <a:cubicBezTo>
                  <a:pt x="11384701" y="11285"/>
                  <a:pt x="11384701" y="11432"/>
                  <a:pt x="11384701" y="14552"/>
                </a:cubicBezTo>
                <a:cubicBezTo>
                  <a:pt x="11393166" y="14552"/>
                  <a:pt x="11397398" y="11278"/>
                  <a:pt x="11401630" y="11278"/>
                </a:cubicBezTo>
                <a:cubicBezTo>
                  <a:pt x="11401630" y="11285"/>
                  <a:pt x="11401630" y="11432"/>
                  <a:pt x="11401630" y="14552"/>
                </a:cubicBezTo>
                <a:cubicBezTo>
                  <a:pt x="11410095" y="14552"/>
                  <a:pt x="11414327" y="14552"/>
                  <a:pt x="11418559" y="14552"/>
                </a:cubicBezTo>
                <a:cubicBezTo>
                  <a:pt x="11422791" y="14552"/>
                  <a:pt x="11427024" y="14552"/>
                  <a:pt x="11431256" y="14552"/>
                </a:cubicBezTo>
                <a:lnTo>
                  <a:pt x="11439720" y="11278"/>
                </a:lnTo>
                <a:cubicBezTo>
                  <a:pt x="11439720" y="8004"/>
                  <a:pt x="11439720" y="8004"/>
                  <a:pt x="11439720" y="4730"/>
                </a:cubicBezTo>
                <a:cubicBezTo>
                  <a:pt x="11456649" y="11278"/>
                  <a:pt x="11460881" y="4730"/>
                  <a:pt x="11473578" y="4730"/>
                </a:cubicBezTo>
                <a:cubicBezTo>
                  <a:pt x="11477810" y="8004"/>
                  <a:pt x="11486275" y="8004"/>
                  <a:pt x="11494739" y="8004"/>
                </a:cubicBezTo>
                <a:cubicBezTo>
                  <a:pt x="11494739" y="4730"/>
                  <a:pt x="11494739" y="1455"/>
                  <a:pt x="11498972" y="1455"/>
                </a:cubicBezTo>
                <a:cubicBezTo>
                  <a:pt x="11503204" y="1455"/>
                  <a:pt x="11511668" y="1455"/>
                  <a:pt x="11520133" y="1455"/>
                </a:cubicBezTo>
                <a:cubicBezTo>
                  <a:pt x="11522249" y="3093"/>
                  <a:pt x="11522249" y="3093"/>
                  <a:pt x="11524365" y="4730"/>
                </a:cubicBezTo>
                <a:cubicBezTo>
                  <a:pt x="11537062" y="11278"/>
                  <a:pt x="11549758" y="8004"/>
                  <a:pt x="11566687" y="11278"/>
                </a:cubicBezTo>
                <a:cubicBezTo>
                  <a:pt x="11566687" y="11285"/>
                  <a:pt x="11566687" y="11432"/>
                  <a:pt x="11566687" y="14552"/>
                </a:cubicBezTo>
                <a:lnTo>
                  <a:pt x="11574094" y="10050"/>
                </a:lnTo>
                <a:cubicBezTo>
                  <a:pt x="11579384" y="8004"/>
                  <a:pt x="11583616" y="8004"/>
                  <a:pt x="11587848" y="8004"/>
                </a:cubicBezTo>
                <a:cubicBezTo>
                  <a:pt x="11587848" y="7996"/>
                  <a:pt x="11587848" y="7841"/>
                  <a:pt x="11587848" y="4730"/>
                </a:cubicBezTo>
                <a:cubicBezTo>
                  <a:pt x="11609010" y="8004"/>
                  <a:pt x="11630171" y="8004"/>
                  <a:pt x="11651332" y="8004"/>
                </a:cubicBezTo>
                <a:lnTo>
                  <a:pt x="11651332" y="1455"/>
                </a:lnTo>
                <a:cubicBezTo>
                  <a:pt x="11664029" y="1455"/>
                  <a:pt x="11680957" y="1455"/>
                  <a:pt x="11693654" y="1455"/>
                </a:cubicBezTo>
                <a:cubicBezTo>
                  <a:pt x="11693654" y="1455"/>
                  <a:pt x="11697886" y="4730"/>
                  <a:pt x="11697886" y="8004"/>
                </a:cubicBezTo>
                <a:cubicBezTo>
                  <a:pt x="11706351" y="4730"/>
                  <a:pt x="11731744" y="4730"/>
                  <a:pt x="11740209" y="4730"/>
                </a:cubicBezTo>
                <a:cubicBezTo>
                  <a:pt x="11748673" y="8004"/>
                  <a:pt x="11740209" y="8004"/>
                  <a:pt x="11744441" y="4730"/>
                </a:cubicBezTo>
                <a:cubicBezTo>
                  <a:pt x="11748673" y="4730"/>
                  <a:pt x="11752905" y="4730"/>
                  <a:pt x="11752905" y="1455"/>
                </a:cubicBezTo>
                <a:cubicBezTo>
                  <a:pt x="11756079" y="3911"/>
                  <a:pt x="11755021" y="4730"/>
                  <a:pt x="11757138" y="4730"/>
                </a:cubicBezTo>
                <a:cubicBezTo>
                  <a:pt x="11765602" y="4730"/>
                  <a:pt x="11778299" y="4730"/>
                  <a:pt x="11786763" y="4730"/>
                </a:cubicBezTo>
                <a:cubicBezTo>
                  <a:pt x="11790995" y="8004"/>
                  <a:pt x="11790995" y="4730"/>
                  <a:pt x="11795228" y="1455"/>
                </a:cubicBezTo>
                <a:lnTo>
                  <a:pt x="11803692" y="4730"/>
                </a:lnTo>
                <a:cubicBezTo>
                  <a:pt x="11812157" y="8004"/>
                  <a:pt x="11816389" y="1455"/>
                  <a:pt x="11816389" y="1455"/>
                </a:cubicBezTo>
                <a:lnTo>
                  <a:pt x="11833318" y="4730"/>
                </a:lnTo>
                <a:cubicBezTo>
                  <a:pt x="11837550" y="1455"/>
                  <a:pt x="11837550" y="1455"/>
                  <a:pt x="11841782" y="1455"/>
                </a:cubicBezTo>
                <a:cubicBezTo>
                  <a:pt x="11854479" y="8004"/>
                  <a:pt x="11867176" y="8004"/>
                  <a:pt x="11879872" y="8004"/>
                </a:cubicBezTo>
                <a:cubicBezTo>
                  <a:pt x="11879872" y="7996"/>
                  <a:pt x="11879872" y="7841"/>
                  <a:pt x="11879872" y="4730"/>
                </a:cubicBezTo>
                <a:cubicBezTo>
                  <a:pt x="11888337" y="4730"/>
                  <a:pt x="11892569" y="4730"/>
                  <a:pt x="11896801" y="4730"/>
                </a:cubicBezTo>
                <a:cubicBezTo>
                  <a:pt x="11901033" y="4730"/>
                  <a:pt x="11913730" y="11278"/>
                  <a:pt x="11922195" y="8004"/>
                </a:cubicBezTo>
                <a:cubicBezTo>
                  <a:pt x="11926427" y="8004"/>
                  <a:pt x="11930659" y="1455"/>
                  <a:pt x="11939124" y="1455"/>
                </a:cubicBezTo>
                <a:cubicBezTo>
                  <a:pt x="11939155" y="1479"/>
                  <a:pt x="11943371" y="4742"/>
                  <a:pt x="11947588" y="8004"/>
                </a:cubicBezTo>
                <a:cubicBezTo>
                  <a:pt x="11964517" y="11278"/>
                  <a:pt x="11981446" y="11278"/>
                  <a:pt x="11998375" y="14552"/>
                </a:cubicBezTo>
                <a:cubicBezTo>
                  <a:pt x="11998375" y="11278"/>
                  <a:pt x="12002607" y="11278"/>
                  <a:pt x="12002607" y="8004"/>
                </a:cubicBezTo>
                <a:cubicBezTo>
                  <a:pt x="12011071" y="8004"/>
                  <a:pt x="12019536" y="11278"/>
                  <a:pt x="12028000" y="11278"/>
                </a:cubicBezTo>
                <a:cubicBezTo>
                  <a:pt x="12049162" y="4730"/>
                  <a:pt x="12070323" y="4730"/>
                  <a:pt x="12087252" y="8004"/>
                </a:cubicBezTo>
                <a:lnTo>
                  <a:pt x="12087252" y="1455"/>
                </a:lnTo>
                <a:cubicBezTo>
                  <a:pt x="12095716" y="1455"/>
                  <a:pt x="12099948" y="1455"/>
                  <a:pt x="12108413" y="1455"/>
                </a:cubicBezTo>
                <a:cubicBezTo>
                  <a:pt x="12108413" y="1481"/>
                  <a:pt x="12108413" y="4743"/>
                  <a:pt x="12108413" y="8004"/>
                </a:cubicBezTo>
                <a:cubicBezTo>
                  <a:pt x="12112645" y="8004"/>
                  <a:pt x="12116877" y="8004"/>
                  <a:pt x="12121109" y="8004"/>
                </a:cubicBezTo>
                <a:cubicBezTo>
                  <a:pt x="12125342" y="8004"/>
                  <a:pt x="12121109" y="1455"/>
                  <a:pt x="12133806" y="1455"/>
                </a:cubicBezTo>
                <a:cubicBezTo>
                  <a:pt x="12133821" y="4730"/>
                  <a:pt x="12138045" y="4724"/>
                  <a:pt x="12142271" y="1455"/>
                </a:cubicBezTo>
                <a:lnTo>
                  <a:pt x="12159200" y="8004"/>
                </a:lnTo>
                <a:cubicBezTo>
                  <a:pt x="12167664" y="11278"/>
                  <a:pt x="12176128" y="11278"/>
                  <a:pt x="12184593" y="11278"/>
                </a:cubicBezTo>
                <a:lnTo>
                  <a:pt x="12184593" y="52503"/>
                </a:lnTo>
                <a:lnTo>
                  <a:pt x="12186710" y="52503"/>
                </a:lnTo>
                <a:cubicBezTo>
                  <a:pt x="12186710" y="182034"/>
                  <a:pt x="12186710" y="182034"/>
                  <a:pt x="12186710" y="182034"/>
                </a:cubicBezTo>
                <a:cubicBezTo>
                  <a:pt x="12174013" y="182034"/>
                  <a:pt x="12165549" y="182034"/>
                  <a:pt x="12152852" y="182034"/>
                </a:cubicBezTo>
                <a:cubicBezTo>
                  <a:pt x="12148620" y="182034"/>
                  <a:pt x="12148620" y="182034"/>
                  <a:pt x="12148620" y="182034"/>
                </a:cubicBezTo>
                <a:lnTo>
                  <a:pt x="12127459" y="182034"/>
                </a:lnTo>
                <a:cubicBezTo>
                  <a:pt x="12118994" y="182034"/>
                  <a:pt x="12114762" y="182034"/>
                  <a:pt x="12110530" y="182034"/>
                </a:cubicBezTo>
                <a:cubicBezTo>
                  <a:pt x="12102065" y="175486"/>
                  <a:pt x="12097833" y="182034"/>
                  <a:pt x="12097833" y="182034"/>
                </a:cubicBezTo>
                <a:cubicBezTo>
                  <a:pt x="12093601" y="178760"/>
                  <a:pt x="12089369" y="178760"/>
                  <a:pt x="12085136" y="178760"/>
                </a:cubicBezTo>
                <a:cubicBezTo>
                  <a:pt x="12072440" y="178760"/>
                  <a:pt x="12059743" y="182034"/>
                  <a:pt x="12047046" y="182034"/>
                </a:cubicBezTo>
                <a:cubicBezTo>
                  <a:pt x="12042814" y="175486"/>
                  <a:pt x="12021653" y="168938"/>
                  <a:pt x="12017421" y="168938"/>
                </a:cubicBezTo>
                <a:cubicBezTo>
                  <a:pt x="12017421" y="172212"/>
                  <a:pt x="12013188" y="172212"/>
                  <a:pt x="12013188" y="175486"/>
                </a:cubicBezTo>
                <a:cubicBezTo>
                  <a:pt x="12008956" y="175486"/>
                  <a:pt x="12004724" y="172212"/>
                  <a:pt x="11996260" y="172212"/>
                </a:cubicBezTo>
                <a:cubicBezTo>
                  <a:pt x="11987795" y="175486"/>
                  <a:pt x="11966634" y="178760"/>
                  <a:pt x="11953937" y="175486"/>
                </a:cubicBezTo>
                <a:cubicBezTo>
                  <a:pt x="11937008" y="172212"/>
                  <a:pt x="11915847" y="162389"/>
                  <a:pt x="11890454" y="168938"/>
                </a:cubicBezTo>
                <a:cubicBezTo>
                  <a:pt x="11873525" y="168938"/>
                  <a:pt x="11856596" y="168938"/>
                  <a:pt x="11839667" y="168938"/>
                </a:cubicBezTo>
                <a:cubicBezTo>
                  <a:pt x="11826970" y="172212"/>
                  <a:pt x="11788880" y="185309"/>
                  <a:pt x="11767719" y="182034"/>
                </a:cubicBezTo>
                <a:cubicBezTo>
                  <a:pt x="11759255" y="178760"/>
                  <a:pt x="11750790" y="178760"/>
                  <a:pt x="11738093" y="178760"/>
                </a:cubicBezTo>
                <a:cubicBezTo>
                  <a:pt x="11738066" y="175486"/>
                  <a:pt x="11733847" y="175486"/>
                  <a:pt x="11729629" y="175486"/>
                </a:cubicBezTo>
                <a:cubicBezTo>
                  <a:pt x="11725397" y="172212"/>
                  <a:pt x="11716932" y="172212"/>
                  <a:pt x="11708468" y="168938"/>
                </a:cubicBezTo>
                <a:cubicBezTo>
                  <a:pt x="11700003" y="165663"/>
                  <a:pt x="11691539" y="172212"/>
                  <a:pt x="11678842" y="168938"/>
                </a:cubicBezTo>
                <a:cubicBezTo>
                  <a:pt x="11670378" y="165663"/>
                  <a:pt x="11661913" y="165663"/>
                  <a:pt x="11653449" y="165663"/>
                </a:cubicBezTo>
                <a:lnTo>
                  <a:pt x="11649217" y="168938"/>
                </a:lnTo>
                <a:cubicBezTo>
                  <a:pt x="11636520" y="168938"/>
                  <a:pt x="11628055" y="168938"/>
                  <a:pt x="11619591" y="168938"/>
                </a:cubicBezTo>
                <a:cubicBezTo>
                  <a:pt x="11611127" y="168938"/>
                  <a:pt x="11606894" y="168938"/>
                  <a:pt x="11598430" y="168938"/>
                </a:cubicBezTo>
                <a:cubicBezTo>
                  <a:pt x="11598421" y="168938"/>
                  <a:pt x="11598230" y="168938"/>
                  <a:pt x="11594198" y="168938"/>
                </a:cubicBezTo>
                <a:cubicBezTo>
                  <a:pt x="11573036" y="168938"/>
                  <a:pt x="11547643" y="168938"/>
                  <a:pt x="11526482" y="168938"/>
                </a:cubicBezTo>
                <a:cubicBezTo>
                  <a:pt x="11522250" y="172212"/>
                  <a:pt x="11518017" y="172212"/>
                  <a:pt x="11513785" y="172212"/>
                </a:cubicBezTo>
                <a:lnTo>
                  <a:pt x="11505321" y="175486"/>
                </a:lnTo>
                <a:cubicBezTo>
                  <a:pt x="11502147" y="176305"/>
                  <a:pt x="11503205" y="175486"/>
                  <a:pt x="11501089" y="175486"/>
                </a:cubicBezTo>
                <a:cubicBezTo>
                  <a:pt x="11484160" y="178760"/>
                  <a:pt x="11458766" y="175486"/>
                  <a:pt x="11437605" y="178760"/>
                </a:cubicBezTo>
                <a:cubicBezTo>
                  <a:pt x="11437605" y="178769"/>
                  <a:pt x="11437605" y="178919"/>
                  <a:pt x="11437605" y="182034"/>
                </a:cubicBezTo>
                <a:cubicBezTo>
                  <a:pt x="11416444" y="182034"/>
                  <a:pt x="11391051" y="165663"/>
                  <a:pt x="11357193" y="172212"/>
                </a:cubicBezTo>
                <a:cubicBezTo>
                  <a:pt x="11352960" y="175486"/>
                  <a:pt x="11348728" y="175486"/>
                  <a:pt x="11344496" y="175486"/>
                </a:cubicBezTo>
                <a:cubicBezTo>
                  <a:pt x="11331799" y="175486"/>
                  <a:pt x="11323335" y="175486"/>
                  <a:pt x="11314870" y="175486"/>
                </a:cubicBezTo>
                <a:cubicBezTo>
                  <a:pt x="11306406" y="178760"/>
                  <a:pt x="11297941" y="178760"/>
                  <a:pt x="11289477" y="182034"/>
                </a:cubicBezTo>
                <a:cubicBezTo>
                  <a:pt x="11281013" y="178760"/>
                  <a:pt x="11272548" y="178760"/>
                  <a:pt x="11264084" y="178760"/>
                </a:cubicBezTo>
                <a:lnTo>
                  <a:pt x="11242922" y="178760"/>
                </a:lnTo>
                <a:cubicBezTo>
                  <a:pt x="11230226" y="175486"/>
                  <a:pt x="11217529" y="175486"/>
                  <a:pt x="11204832" y="175486"/>
                </a:cubicBezTo>
                <a:cubicBezTo>
                  <a:pt x="11196368" y="178760"/>
                  <a:pt x="11192136" y="178760"/>
                  <a:pt x="11183671" y="178760"/>
                </a:cubicBezTo>
                <a:cubicBezTo>
                  <a:pt x="11183671" y="178769"/>
                  <a:pt x="11183671" y="178919"/>
                  <a:pt x="11183671" y="182034"/>
                </a:cubicBezTo>
                <a:cubicBezTo>
                  <a:pt x="11170974" y="182034"/>
                  <a:pt x="11158278" y="182034"/>
                  <a:pt x="11149813" y="182034"/>
                </a:cubicBezTo>
                <a:cubicBezTo>
                  <a:pt x="11141349" y="182034"/>
                  <a:pt x="11128652" y="178760"/>
                  <a:pt x="11120188" y="178760"/>
                </a:cubicBezTo>
                <a:cubicBezTo>
                  <a:pt x="11120188" y="178769"/>
                  <a:pt x="11120188" y="178919"/>
                  <a:pt x="11120188" y="182034"/>
                </a:cubicBezTo>
                <a:cubicBezTo>
                  <a:pt x="11120150" y="182034"/>
                  <a:pt x="11115936" y="182034"/>
                  <a:pt x="11111723" y="182034"/>
                </a:cubicBezTo>
                <a:cubicBezTo>
                  <a:pt x="11111713" y="182034"/>
                  <a:pt x="11111511" y="182034"/>
                  <a:pt x="11107491" y="182034"/>
                </a:cubicBezTo>
                <a:cubicBezTo>
                  <a:pt x="11099027" y="182034"/>
                  <a:pt x="11090562" y="182034"/>
                  <a:pt x="11082098" y="182034"/>
                </a:cubicBezTo>
                <a:cubicBezTo>
                  <a:pt x="11073633" y="182034"/>
                  <a:pt x="11069401" y="182034"/>
                  <a:pt x="11065169" y="182034"/>
                </a:cubicBezTo>
                <a:cubicBezTo>
                  <a:pt x="11056704" y="182034"/>
                  <a:pt x="11052472" y="182034"/>
                  <a:pt x="11044008" y="182034"/>
                </a:cubicBezTo>
                <a:lnTo>
                  <a:pt x="11036601" y="180397"/>
                </a:lnTo>
                <a:cubicBezTo>
                  <a:pt x="11027079" y="182034"/>
                  <a:pt x="11010150" y="178760"/>
                  <a:pt x="11001685" y="178760"/>
                </a:cubicBezTo>
                <a:cubicBezTo>
                  <a:pt x="11001685" y="175486"/>
                  <a:pt x="11001685" y="175486"/>
                  <a:pt x="11001685" y="172212"/>
                </a:cubicBezTo>
                <a:cubicBezTo>
                  <a:pt x="10972060" y="172212"/>
                  <a:pt x="10959363" y="168938"/>
                  <a:pt x="10933970" y="175486"/>
                </a:cubicBezTo>
                <a:cubicBezTo>
                  <a:pt x="10929737" y="172212"/>
                  <a:pt x="10929737" y="172212"/>
                  <a:pt x="10925505" y="165663"/>
                </a:cubicBezTo>
                <a:cubicBezTo>
                  <a:pt x="10921273" y="165663"/>
                  <a:pt x="10912808" y="165663"/>
                  <a:pt x="10908576" y="168938"/>
                </a:cubicBezTo>
                <a:cubicBezTo>
                  <a:pt x="10900112" y="165663"/>
                  <a:pt x="10887415" y="165663"/>
                  <a:pt x="10878951" y="165663"/>
                </a:cubicBezTo>
                <a:cubicBezTo>
                  <a:pt x="10878951" y="165671"/>
                  <a:pt x="10878951" y="165816"/>
                  <a:pt x="10878951" y="168938"/>
                </a:cubicBezTo>
                <a:cubicBezTo>
                  <a:pt x="10874718" y="168938"/>
                  <a:pt x="10870486" y="168938"/>
                  <a:pt x="10866254" y="168938"/>
                </a:cubicBezTo>
                <a:cubicBezTo>
                  <a:pt x="10853557" y="168938"/>
                  <a:pt x="10840860" y="168938"/>
                  <a:pt x="10828164" y="168938"/>
                </a:cubicBezTo>
                <a:cubicBezTo>
                  <a:pt x="10819699" y="172212"/>
                  <a:pt x="10802770" y="178760"/>
                  <a:pt x="10790074" y="178760"/>
                </a:cubicBezTo>
                <a:cubicBezTo>
                  <a:pt x="10785841" y="175486"/>
                  <a:pt x="10781609" y="175486"/>
                  <a:pt x="10777377" y="175486"/>
                </a:cubicBezTo>
                <a:cubicBezTo>
                  <a:pt x="10777377" y="172212"/>
                  <a:pt x="10777377" y="172212"/>
                  <a:pt x="10773145" y="168938"/>
                </a:cubicBezTo>
                <a:cubicBezTo>
                  <a:pt x="10760448" y="165663"/>
                  <a:pt x="10726590" y="172212"/>
                  <a:pt x="10722358" y="172212"/>
                </a:cubicBezTo>
                <a:cubicBezTo>
                  <a:pt x="10722358" y="172204"/>
                  <a:pt x="10722358" y="172055"/>
                  <a:pt x="10722358" y="168938"/>
                </a:cubicBezTo>
                <a:cubicBezTo>
                  <a:pt x="10718126" y="168938"/>
                  <a:pt x="10718126" y="168938"/>
                  <a:pt x="10713894" y="168938"/>
                </a:cubicBezTo>
                <a:cubicBezTo>
                  <a:pt x="10710720" y="169756"/>
                  <a:pt x="10711778" y="168938"/>
                  <a:pt x="10709661" y="168938"/>
                </a:cubicBezTo>
                <a:cubicBezTo>
                  <a:pt x="10705429" y="172212"/>
                  <a:pt x="10701197" y="172212"/>
                  <a:pt x="10696965" y="172212"/>
                </a:cubicBezTo>
                <a:cubicBezTo>
                  <a:pt x="10688500" y="172212"/>
                  <a:pt x="10684268" y="172212"/>
                  <a:pt x="10680036" y="172212"/>
                </a:cubicBezTo>
                <a:cubicBezTo>
                  <a:pt x="10680036" y="172204"/>
                  <a:pt x="10680036" y="172055"/>
                  <a:pt x="10680036" y="168938"/>
                </a:cubicBezTo>
                <a:cubicBezTo>
                  <a:pt x="10675803" y="172212"/>
                  <a:pt x="10671571" y="172212"/>
                  <a:pt x="10667339" y="172212"/>
                </a:cubicBezTo>
                <a:cubicBezTo>
                  <a:pt x="10667339" y="172204"/>
                  <a:pt x="10667339" y="172055"/>
                  <a:pt x="10667339" y="168938"/>
                </a:cubicBezTo>
                <a:cubicBezTo>
                  <a:pt x="10654642" y="172212"/>
                  <a:pt x="10646178" y="172212"/>
                  <a:pt x="10637713" y="172212"/>
                </a:cubicBezTo>
                <a:cubicBezTo>
                  <a:pt x="10637713" y="172204"/>
                  <a:pt x="10637713" y="172055"/>
                  <a:pt x="10637713" y="168938"/>
                </a:cubicBezTo>
                <a:cubicBezTo>
                  <a:pt x="10637702" y="168938"/>
                  <a:pt x="10637500" y="168938"/>
                  <a:pt x="10633481" y="168938"/>
                </a:cubicBezTo>
                <a:cubicBezTo>
                  <a:pt x="10633481" y="172212"/>
                  <a:pt x="10633481" y="172212"/>
                  <a:pt x="10629249" y="175486"/>
                </a:cubicBezTo>
                <a:cubicBezTo>
                  <a:pt x="10629222" y="175465"/>
                  <a:pt x="10625004" y="172212"/>
                  <a:pt x="10620784" y="172212"/>
                </a:cubicBezTo>
                <a:cubicBezTo>
                  <a:pt x="10616552" y="175486"/>
                  <a:pt x="10612320" y="175486"/>
                  <a:pt x="10608088" y="175486"/>
                </a:cubicBezTo>
                <a:cubicBezTo>
                  <a:pt x="10608088" y="174668"/>
                  <a:pt x="10608088" y="175486"/>
                  <a:pt x="10603856" y="175486"/>
                </a:cubicBezTo>
                <a:cubicBezTo>
                  <a:pt x="10595391" y="175486"/>
                  <a:pt x="10586927" y="175486"/>
                  <a:pt x="10578462" y="175486"/>
                </a:cubicBezTo>
                <a:cubicBezTo>
                  <a:pt x="10569998" y="178760"/>
                  <a:pt x="10557301" y="178760"/>
                  <a:pt x="10548837" y="178760"/>
                </a:cubicBezTo>
                <a:lnTo>
                  <a:pt x="10544604" y="182034"/>
                </a:lnTo>
                <a:cubicBezTo>
                  <a:pt x="10527675" y="182034"/>
                  <a:pt x="10510746" y="182034"/>
                  <a:pt x="10498050" y="182034"/>
                </a:cubicBezTo>
                <a:cubicBezTo>
                  <a:pt x="10493818" y="178760"/>
                  <a:pt x="10489585" y="178760"/>
                  <a:pt x="10485353" y="182034"/>
                </a:cubicBezTo>
                <a:cubicBezTo>
                  <a:pt x="10485353" y="178760"/>
                  <a:pt x="10485353" y="178760"/>
                  <a:pt x="10485353" y="175486"/>
                </a:cubicBezTo>
                <a:cubicBezTo>
                  <a:pt x="10472656" y="172212"/>
                  <a:pt x="10438799" y="168938"/>
                  <a:pt x="10417637" y="172212"/>
                </a:cubicBezTo>
                <a:lnTo>
                  <a:pt x="10409173" y="175486"/>
                </a:lnTo>
                <a:cubicBezTo>
                  <a:pt x="10404941" y="175486"/>
                  <a:pt x="10404941" y="172212"/>
                  <a:pt x="10400708" y="172212"/>
                </a:cubicBezTo>
                <a:lnTo>
                  <a:pt x="10379547" y="175486"/>
                </a:lnTo>
                <a:cubicBezTo>
                  <a:pt x="10371083" y="172212"/>
                  <a:pt x="10366851" y="172212"/>
                  <a:pt x="10362618" y="172212"/>
                </a:cubicBezTo>
                <a:cubicBezTo>
                  <a:pt x="10362618" y="172204"/>
                  <a:pt x="10362618" y="172055"/>
                  <a:pt x="10362618" y="168938"/>
                </a:cubicBezTo>
                <a:lnTo>
                  <a:pt x="10341457" y="172212"/>
                </a:lnTo>
                <a:cubicBezTo>
                  <a:pt x="10341457" y="172204"/>
                  <a:pt x="10341457" y="172055"/>
                  <a:pt x="10341457" y="168938"/>
                </a:cubicBezTo>
                <a:cubicBezTo>
                  <a:pt x="10320296" y="168938"/>
                  <a:pt x="10299135" y="168938"/>
                  <a:pt x="10277974" y="168938"/>
                </a:cubicBezTo>
                <a:cubicBezTo>
                  <a:pt x="10269509" y="172212"/>
                  <a:pt x="10261045" y="175486"/>
                  <a:pt x="10252580" y="175486"/>
                </a:cubicBezTo>
                <a:lnTo>
                  <a:pt x="10235651" y="172212"/>
                </a:lnTo>
                <a:cubicBezTo>
                  <a:pt x="10235651" y="172204"/>
                  <a:pt x="10235651" y="172055"/>
                  <a:pt x="10235651" y="168938"/>
                </a:cubicBezTo>
                <a:cubicBezTo>
                  <a:pt x="10227187" y="168938"/>
                  <a:pt x="10227187" y="175486"/>
                  <a:pt x="10218723" y="172212"/>
                </a:cubicBezTo>
                <a:cubicBezTo>
                  <a:pt x="10218723" y="172204"/>
                  <a:pt x="10218723" y="172055"/>
                  <a:pt x="10218723" y="168938"/>
                </a:cubicBezTo>
                <a:cubicBezTo>
                  <a:pt x="10214490" y="168938"/>
                  <a:pt x="10210258" y="168938"/>
                  <a:pt x="10206026" y="168938"/>
                </a:cubicBezTo>
                <a:cubicBezTo>
                  <a:pt x="10189097" y="165663"/>
                  <a:pt x="10172168" y="172212"/>
                  <a:pt x="10159471" y="172212"/>
                </a:cubicBezTo>
                <a:cubicBezTo>
                  <a:pt x="10159471" y="172204"/>
                  <a:pt x="10159471" y="172055"/>
                  <a:pt x="10159471" y="168938"/>
                </a:cubicBezTo>
                <a:cubicBezTo>
                  <a:pt x="10146775" y="172212"/>
                  <a:pt x="10134078" y="172212"/>
                  <a:pt x="10121381" y="172212"/>
                </a:cubicBezTo>
                <a:cubicBezTo>
                  <a:pt x="10117149" y="175486"/>
                  <a:pt x="10112917" y="172212"/>
                  <a:pt x="10100220" y="172212"/>
                </a:cubicBezTo>
                <a:lnTo>
                  <a:pt x="10079059" y="172212"/>
                </a:lnTo>
                <a:lnTo>
                  <a:pt x="10062130" y="175486"/>
                </a:lnTo>
                <a:lnTo>
                  <a:pt x="10040969" y="175486"/>
                </a:lnTo>
                <a:cubicBezTo>
                  <a:pt x="10028272" y="178760"/>
                  <a:pt x="10011343" y="175486"/>
                  <a:pt x="9998647" y="175486"/>
                </a:cubicBezTo>
                <a:cubicBezTo>
                  <a:pt x="9998640" y="178760"/>
                  <a:pt x="9998477" y="178760"/>
                  <a:pt x="9994414" y="178760"/>
                </a:cubicBezTo>
                <a:cubicBezTo>
                  <a:pt x="9977485" y="175486"/>
                  <a:pt x="9960556" y="175486"/>
                  <a:pt x="9943628" y="175486"/>
                </a:cubicBezTo>
                <a:cubicBezTo>
                  <a:pt x="9935163" y="172212"/>
                  <a:pt x="9926699" y="172212"/>
                  <a:pt x="9918234" y="172212"/>
                </a:cubicBezTo>
                <a:cubicBezTo>
                  <a:pt x="9914002" y="175486"/>
                  <a:pt x="9909770" y="172212"/>
                  <a:pt x="9905537" y="172212"/>
                </a:cubicBezTo>
                <a:cubicBezTo>
                  <a:pt x="9901305" y="172212"/>
                  <a:pt x="9901305" y="178760"/>
                  <a:pt x="9897073" y="178760"/>
                </a:cubicBezTo>
                <a:cubicBezTo>
                  <a:pt x="9880144" y="175486"/>
                  <a:pt x="9863215" y="175486"/>
                  <a:pt x="9846286" y="175486"/>
                </a:cubicBezTo>
                <a:cubicBezTo>
                  <a:pt x="9842054" y="172212"/>
                  <a:pt x="9833590" y="172212"/>
                  <a:pt x="9825125" y="172212"/>
                </a:cubicBezTo>
                <a:cubicBezTo>
                  <a:pt x="9825125" y="172204"/>
                  <a:pt x="9825125" y="172055"/>
                  <a:pt x="9825125" y="168938"/>
                </a:cubicBezTo>
                <a:lnTo>
                  <a:pt x="9816661" y="172212"/>
                </a:lnTo>
                <a:cubicBezTo>
                  <a:pt x="9803964" y="172212"/>
                  <a:pt x="9791267" y="172212"/>
                  <a:pt x="9778571" y="168938"/>
                </a:cubicBezTo>
                <a:cubicBezTo>
                  <a:pt x="9774338" y="168938"/>
                  <a:pt x="9774338" y="168938"/>
                  <a:pt x="9774338" y="168938"/>
                </a:cubicBezTo>
                <a:cubicBezTo>
                  <a:pt x="9770106" y="168938"/>
                  <a:pt x="9770106" y="168938"/>
                  <a:pt x="9765874" y="168938"/>
                </a:cubicBezTo>
                <a:cubicBezTo>
                  <a:pt x="9748945" y="168938"/>
                  <a:pt x="9736248" y="168938"/>
                  <a:pt x="9727784" y="168938"/>
                </a:cubicBezTo>
                <a:lnTo>
                  <a:pt x="9723552" y="168938"/>
                </a:lnTo>
                <a:cubicBezTo>
                  <a:pt x="9710855" y="172212"/>
                  <a:pt x="9702390" y="172212"/>
                  <a:pt x="9689694" y="172212"/>
                </a:cubicBezTo>
                <a:cubicBezTo>
                  <a:pt x="9685461" y="175486"/>
                  <a:pt x="9681229" y="175486"/>
                  <a:pt x="9672765" y="175486"/>
                </a:cubicBezTo>
                <a:cubicBezTo>
                  <a:pt x="9668533" y="178760"/>
                  <a:pt x="9660068" y="175486"/>
                  <a:pt x="9651604" y="175486"/>
                </a:cubicBezTo>
                <a:lnTo>
                  <a:pt x="9630442" y="175486"/>
                </a:lnTo>
                <a:cubicBezTo>
                  <a:pt x="9621978" y="172212"/>
                  <a:pt x="9617746" y="172212"/>
                  <a:pt x="9609281" y="172212"/>
                </a:cubicBezTo>
                <a:cubicBezTo>
                  <a:pt x="9609281" y="172204"/>
                  <a:pt x="9609281" y="172055"/>
                  <a:pt x="9609281" y="168938"/>
                </a:cubicBezTo>
                <a:lnTo>
                  <a:pt x="9592352" y="168938"/>
                </a:lnTo>
                <a:cubicBezTo>
                  <a:pt x="9588120" y="168938"/>
                  <a:pt x="9583888" y="168938"/>
                  <a:pt x="9579656" y="168938"/>
                </a:cubicBezTo>
                <a:cubicBezTo>
                  <a:pt x="9558495" y="168938"/>
                  <a:pt x="9533101" y="168938"/>
                  <a:pt x="9511940" y="168938"/>
                </a:cubicBezTo>
                <a:lnTo>
                  <a:pt x="9503475" y="168938"/>
                </a:lnTo>
                <a:cubicBezTo>
                  <a:pt x="9499243" y="172212"/>
                  <a:pt x="9495011" y="172212"/>
                  <a:pt x="9486547" y="172212"/>
                </a:cubicBezTo>
                <a:cubicBezTo>
                  <a:pt x="9486522" y="175467"/>
                  <a:pt x="9482301" y="172212"/>
                  <a:pt x="9478082" y="172212"/>
                </a:cubicBezTo>
                <a:cubicBezTo>
                  <a:pt x="9473850" y="175486"/>
                  <a:pt x="9469618" y="175486"/>
                  <a:pt x="9465385" y="175486"/>
                </a:cubicBezTo>
                <a:lnTo>
                  <a:pt x="9456921" y="175486"/>
                </a:lnTo>
                <a:lnTo>
                  <a:pt x="9439992" y="178760"/>
                </a:lnTo>
                <a:lnTo>
                  <a:pt x="9423063" y="175486"/>
                </a:lnTo>
                <a:cubicBezTo>
                  <a:pt x="9410366" y="172212"/>
                  <a:pt x="9397670" y="172212"/>
                  <a:pt x="9389205" y="172212"/>
                </a:cubicBezTo>
                <a:cubicBezTo>
                  <a:pt x="9389205" y="172204"/>
                  <a:pt x="9389205" y="172055"/>
                  <a:pt x="9389205" y="168938"/>
                </a:cubicBezTo>
                <a:cubicBezTo>
                  <a:pt x="9380741" y="168938"/>
                  <a:pt x="9376509" y="168938"/>
                  <a:pt x="9368044" y="168938"/>
                </a:cubicBezTo>
                <a:cubicBezTo>
                  <a:pt x="9359580" y="175486"/>
                  <a:pt x="9351115" y="168938"/>
                  <a:pt x="9346883" y="168938"/>
                </a:cubicBezTo>
                <a:cubicBezTo>
                  <a:pt x="9346883" y="172212"/>
                  <a:pt x="9346883" y="172212"/>
                  <a:pt x="9342651" y="175486"/>
                </a:cubicBezTo>
                <a:cubicBezTo>
                  <a:pt x="9338418" y="175486"/>
                  <a:pt x="9338418" y="172212"/>
                  <a:pt x="9325722" y="172212"/>
                </a:cubicBezTo>
                <a:cubicBezTo>
                  <a:pt x="9325722" y="172237"/>
                  <a:pt x="9325690" y="175486"/>
                  <a:pt x="9317257" y="175486"/>
                </a:cubicBezTo>
                <a:cubicBezTo>
                  <a:pt x="9308793" y="172212"/>
                  <a:pt x="9300328" y="172212"/>
                  <a:pt x="9291864" y="168938"/>
                </a:cubicBezTo>
                <a:cubicBezTo>
                  <a:pt x="9291864" y="172212"/>
                  <a:pt x="9291864" y="172212"/>
                  <a:pt x="9291864" y="175486"/>
                </a:cubicBezTo>
                <a:cubicBezTo>
                  <a:pt x="9287632" y="175486"/>
                  <a:pt x="9287632" y="175486"/>
                  <a:pt x="9283399" y="175486"/>
                </a:cubicBezTo>
                <a:cubicBezTo>
                  <a:pt x="9283399" y="172212"/>
                  <a:pt x="9283399" y="172212"/>
                  <a:pt x="9283399" y="168938"/>
                </a:cubicBezTo>
                <a:lnTo>
                  <a:pt x="9262238" y="168938"/>
                </a:lnTo>
                <a:cubicBezTo>
                  <a:pt x="9253774" y="168938"/>
                  <a:pt x="9262238" y="165663"/>
                  <a:pt x="9258006" y="168938"/>
                </a:cubicBezTo>
                <a:lnTo>
                  <a:pt x="9236845" y="168938"/>
                </a:lnTo>
                <a:cubicBezTo>
                  <a:pt x="9236818" y="168916"/>
                  <a:pt x="9232586" y="165674"/>
                  <a:pt x="9224148" y="168938"/>
                </a:cubicBezTo>
                <a:cubicBezTo>
                  <a:pt x="9207219" y="168938"/>
                  <a:pt x="9194523" y="168938"/>
                  <a:pt x="9181826" y="168938"/>
                </a:cubicBezTo>
                <a:cubicBezTo>
                  <a:pt x="9181797" y="172212"/>
                  <a:pt x="9177580" y="172212"/>
                  <a:pt x="9173361" y="172212"/>
                </a:cubicBezTo>
                <a:cubicBezTo>
                  <a:pt x="9169129" y="175486"/>
                  <a:pt x="9164897" y="172212"/>
                  <a:pt x="9160665" y="172212"/>
                </a:cubicBezTo>
                <a:cubicBezTo>
                  <a:pt x="9160665" y="175486"/>
                  <a:pt x="9156433" y="175486"/>
                  <a:pt x="9156433" y="178760"/>
                </a:cubicBezTo>
                <a:cubicBezTo>
                  <a:pt x="9152200" y="178760"/>
                  <a:pt x="9147968" y="178760"/>
                  <a:pt x="9143736" y="178760"/>
                </a:cubicBezTo>
                <a:cubicBezTo>
                  <a:pt x="9143736" y="178769"/>
                  <a:pt x="9143736" y="178919"/>
                  <a:pt x="9143736" y="182034"/>
                </a:cubicBezTo>
                <a:cubicBezTo>
                  <a:pt x="9139504" y="182034"/>
                  <a:pt x="9139504" y="182034"/>
                  <a:pt x="9135271" y="182034"/>
                </a:cubicBezTo>
                <a:cubicBezTo>
                  <a:pt x="9126807" y="182034"/>
                  <a:pt x="9122575" y="185309"/>
                  <a:pt x="9114110" y="182034"/>
                </a:cubicBezTo>
                <a:cubicBezTo>
                  <a:pt x="9105646" y="182034"/>
                  <a:pt x="9101414" y="182034"/>
                  <a:pt x="9097181" y="182034"/>
                </a:cubicBezTo>
                <a:lnTo>
                  <a:pt x="9088717" y="182034"/>
                </a:lnTo>
                <a:cubicBezTo>
                  <a:pt x="9084485" y="182034"/>
                  <a:pt x="9080252" y="182034"/>
                  <a:pt x="9076020" y="182034"/>
                </a:cubicBezTo>
                <a:cubicBezTo>
                  <a:pt x="9063323" y="182034"/>
                  <a:pt x="9054859" y="182034"/>
                  <a:pt x="9042162" y="182034"/>
                </a:cubicBezTo>
                <a:cubicBezTo>
                  <a:pt x="9042152" y="182034"/>
                  <a:pt x="9041958" y="182034"/>
                  <a:pt x="9037930" y="182034"/>
                </a:cubicBezTo>
                <a:cubicBezTo>
                  <a:pt x="9037930" y="182015"/>
                  <a:pt x="9037917" y="178760"/>
                  <a:pt x="9033698" y="178760"/>
                </a:cubicBezTo>
                <a:cubicBezTo>
                  <a:pt x="9029466" y="178760"/>
                  <a:pt x="9021001" y="175486"/>
                  <a:pt x="9012537" y="175486"/>
                </a:cubicBezTo>
                <a:cubicBezTo>
                  <a:pt x="9004072" y="159115"/>
                  <a:pt x="8999840" y="175486"/>
                  <a:pt x="8974447" y="168938"/>
                </a:cubicBezTo>
                <a:cubicBezTo>
                  <a:pt x="8970214" y="168938"/>
                  <a:pt x="8970214" y="168938"/>
                  <a:pt x="8965982" y="168938"/>
                </a:cubicBezTo>
                <a:cubicBezTo>
                  <a:pt x="8961750" y="165663"/>
                  <a:pt x="8936357" y="172212"/>
                  <a:pt x="8919428" y="168938"/>
                </a:cubicBezTo>
                <a:cubicBezTo>
                  <a:pt x="8910963" y="168938"/>
                  <a:pt x="8906731" y="168938"/>
                  <a:pt x="8902499" y="168938"/>
                </a:cubicBezTo>
                <a:lnTo>
                  <a:pt x="8885570" y="168938"/>
                </a:lnTo>
                <a:cubicBezTo>
                  <a:pt x="8877105" y="162389"/>
                  <a:pt x="8872873" y="168938"/>
                  <a:pt x="8872873" y="168938"/>
                </a:cubicBezTo>
                <a:cubicBezTo>
                  <a:pt x="8860176" y="168938"/>
                  <a:pt x="8843247" y="168938"/>
                  <a:pt x="8826319" y="168938"/>
                </a:cubicBezTo>
                <a:lnTo>
                  <a:pt x="8809390" y="168938"/>
                </a:lnTo>
                <a:lnTo>
                  <a:pt x="8792461" y="172212"/>
                </a:lnTo>
                <a:cubicBezTo>
                  <a:pt x="8788228" y="175486"/>
                  <a:pt x="8783996" y="175486"/>
                  <a:pt x="8779764" y="175486"/>
                </a:cubicBezTo>
                <a:cubicBezTo>
                  <a:pt x="8775532" y="178760"/>
                  <a:pt x="8775532" y="178760"/>
                  <a:pt x="8775532" y="182034"/>
                </a:cubicBezTo>
                <a:lnTo>
                  <a:pt x="8767067" y="178760"/>
                </a:lnTo>
                <a:cubicBezTo>
                  <a:pt x="8767067" y="178769"/>
                  <a:pt x="8767067" y="178919"/>
                  <a:pt x="8767067" y="182034"/>
                </a:cubicBezTo>
                <a:cubicBezTo>
                  <a:pt x="8762835" y="182034"/>
                  <a:pt x="8758603" y="182034"/>
                  <a:pt x="8754371" y="182034"/>
                </a:cubicBezTo>
                <a:cubicBezTo>
                  <a:pt x="8750138" y="182034"/>
                  <a:pt x="8745906" y="182034"/>
                  <a:pt x="8741674" y="182034"/>
                </a:cubicBezTo>
                <a:cubicBezTo>
                  <a:pt x="8733209" y="182034"/>
                  <a:pt x="8728977" y="182034"/>
                  <a:pt x="8724745" y="182034"/>
                </a:cubicBezTo>
                <a:cubicBezTo>
                  <a:pt x="8720513" y="178760"/>
                  <a:pt x="8720513" y="185309"/>
                  <a:pt x="8707816" y="182034"/>
                </a:cubicBezTo>
                <a:cubicBezTo>
                  <a:pt x="8707816" y="182017"/>
                  <a:pt x="8707793" y="178769"/>
                  <a:pt x="8699352" y="182034"/>
                </a:cubicBezTo>
                <a:cubicBezTo>
                  <a:pt x="8699218" y="183620"/>
                  <a:pt x="8700103" y="183962"/>
                  <a:pt x="8695119" y="182034"/>
                </a:cubicBezTo>
                <a:cubicBezTo>
                  <a:pt x="8690887" y="182034"/>
                  <a:pt x="8686655" y="182034"/>
                  <a:pt x="8678190" y="182034"/>
                </a:cubicBezTo>
                <a:cubicBezTo>
                  <a:pt x="8673958" y="178760"/>
                  <a:pt x="8673958" y="178760"/>
                  <a:pt x="8669726" y="178760"/>
                </a:cubicBezTo>
                <a:cubicBezTo>
                  <a:pt x="8657029" y="175486"/>
                  <a:pt x="8644333" y="172212"/>
                  <a:pt x="8631636" y="172212"/>
                </a:cubicBezTo>
                <a:lnTo>
                  <a:pt x="8606243" y="168938"/>
                </a:lnTo>
                <a:lnTo>
                  <a:pt x="8595133" y="171802"/>
                </a:lnTo>
                <a:cubicBezTo>
                  <a:pt x="8589314" y="172212"/>
                  <a:pt x="8585081" y="172212"/>
                  <a:pt x="8580849" y="172212"/>
                </a:cubicBezTo>
                <a:cubicBezTo>
                  <a:pt x="8580832" y="172198"/>
                  <a:pt x="8576600" y="168938"/>
                  <a:pt x="8568152" y="168938"/>
                </a:cubicBezTo>
                <a:cubicBezTo>
                  <a:pt x="8563920" y="172212"/>
                  <a:pt x="8572385" y="172212"/>
                  <a:pt x="8563920" y="172212"/>
                </a:cubicBezTo>
                <a:cubicBezTo>
                  <a:pt x="8563920" y="172204"/>
                  <a:pt x="8563920" y="172055"/>
                  <a:pt x="8563920" y="168938"/>
                </a:cubicBezTo>
                <a:cubicBezTo>
                  <a:pt x="8555456" y="168938"/>
                  <a:pt x="8546991" y="168938"/>
                  <a:pt x="8538527" y="168938"/>
                </a:cubicBezTo>
                <a:cubicBezTo>
                  <a:pt x="8538527" y="168916"/>
                  <a:pt x="8538499" y="165674"/>
                  <a:pt x="8530062" y="168938"/>
                </a:cubicBezTo>
                <a:cubicBezTo>
                  <a:pt x="8525830" y="168938"/>
                  <a:pt x="8517366" y="168938"/>
                  <a:pt x="8508901" y="168938"/>
                </a:cubicBezTo>
                <a:cubicBezTo>
                  <a:pt x="8504669" y="172212"/>
                  <a:pt x="8504669" y="172212"/>
                  <a:pt x="8500437" y="168938"/>
                </a:cubicBezTo>
                <a:cubicBezTo>
                  <a:pt x="8479276" y="172212"/>
                  <a:pt x="8458114" y="172212"/>
                  <a:pt x="8436953" y="172212"/>
                </a:cubicBezTo>
                <a:cubicBezTo>
                  <a:pt x="8436953" y="172204"/>
                  <a:pt x="8436953" y="172055"/>
                  <a:pt x="8436953" y="168938"/>
                </a:cubicBezTo>
                <a:lnTo>
                  <a:pt x="8429547" y="170575"/>
                </a:lnTo>
                <a:cubicBezTo>
                  <a:pt x="8415792" y="172212"/>
                  <a:pt x="8407328" y="172212"/>
                  <a:pt x="8394631" y="172212"/>
                </a:cubicBezTo>
                <a:cubicBezTo>
                  <a:pt x="8390399" y="175486"/>
                  <a:pt x="8386167" y="172212"/>
                  <a:pt x="8381935" y="172212"/>
                </a:cubicBezTo>
                <a:lnTo>
                  <a:pt x="8374528" y="173849"/>
                </a:lnTo>
                <a:cubicBezTo>
                  <a:pt x="8356541" y="172212"/>
                  <a:pt x="8339612" y="172212"/>
                  <a:pt x="8322683" y="172212"/>
                </a:cubicBezTo>
                <a:cubicBezTo>
                  <a:pt x="8322683" y="172204"/>
                  <a:pt x="8322683" y="172055"/>
                  <a:pt x="8322683" y="168938"/>
                </a:cubicBezTo>
                <a:cubicBezTo>
                  <a:pt x="8297290" y="168938"/>
                  <a:pt x="8271897" y="168938"/>
                  <a:pt x="8246503" y="168938"/>
                </a:cubicBezTo>
                <a:lnTo>
                  <a:pt x="8239097" y="168938"/>
                </a:lnTo>
                <a:cubicBezTo>
                  <a:pt x="8216878" y="168938"/>
                  <a:pt x="8191484" y="168938"/>
                  <a:pt x="8166091" y="168938"/>
                </a:cubicBezTo>
                <a:cubicBezTo>
                  <a:pt x="8153394" y="172212"/>
                  <a:pt x="8140697" y="172212"/>
                  <a:pt x="8132233" y="172212"/>
                </a:cubicBezTo>
                <a:lnTo>
                  <a:pt x="8123768" y="172212"/>
                </a:lnTo>
                <a:cubicBezTo>
                  <a:pt x="8115304" y="175486"/>
                  <a:pt x="8115304" y="182034"/>
                  <a:pt x="8111072" y="182034"/>
                </a:cubicBezTo>
                <a:cubicBezTo>
                  <a:pt x="8108956" y="180397"/>
                  <a:pt x="8108956" y="180397"/>
                  <a:pt x="8106840" y="178760"/>
                </a:cubicBezTo>
                <a:cubicBezTo>
                  <a:pt x="8106840" y="178720"/>
                  <a:pt x="8106831" y="168944"/>
                  <a:pt x="8102607" y="172212"/>
                </a:cubicBezTo>
                <a:cubicBezTo>
                  <a:pt x="8094143" y="172212"/>
                  <a:pt x="8094143" y="172212"/>
                  <a:pt x="8089911" y="168938"/>
                </a:cubicBezTo>
                <a:cubicBezTo>
                  <a:pt x="8081446" y="168938"/>
                  <a:pt x="8068749" y="175486"/>
                  <a:pt x="8056053" y="175486"/>
                </a:cubicBezTo>
                <a:cubicBezTo>
                  <a:pt x="8051821" y="172212"/>
                  <a:pt x="8047588" y="172212"/>
                  <a:pt x="8043356" y="168938"/>
                </a:cubicBezTo>
                <a:cubicBezTo>
                  <a:pt x="8039124" y="172212"/>
                  <a:pt x="8017963" y="178760"/>
                  <a:pt x="8009498" y="175486"/>
                </a:cubicBezTo>
                <a:cubicBezTo>
                  <a:pt x="8001034" y="168938"/>
                  <a:pt x="8001034" y="168938"/>
                  <a:pt x="7992569" y="168938"/>
                </a:cubicBezTo>
                <a:cubicBezTo>
                  <a:pt x="7988337" y="168938"/>
                  <a:pt x="7971408" y="168938"/>
                  <a:pt x="7967176" y="168938"/>
                </a:cubicBezTo>
                <a:lnTo>
                  <a:pt x="7958711" y="172212"/>
                </a:lnTo>
                <a:cubicBezTo>
                  <a:pt x="7958711" y="172204"/>
                  <a:pt x="7958711" y="172055"/>
                  <a:pt x="7958711" y="168938"/>
                </a:cubicBezTo>
                <a:cubicBezTo>
                  <a:pt x="7946015" y="168938"/>
                  <a:pt x="7933318" y="168938"/>
                  <a:pt x="7920621" y="168938"/>
                </a:cubicBezTo>
                <a:cubicBezTo>
                  <a:pt x="7920621" y="168963"/>
                  <a:pt x="7920589" y="172212"/>
                  <a:pt x="7912157" y="172212"/>
                </a:cubicBezTo>
                <a:cubicBezTo>
                  <a:pt x="7912157" y="172204"/>
                  <a:pt x="7912157" y="172055"/>
                  <a:pt x="7912157" y="168938"/>
                </a:cubicBezTo>
                <a:cubicBezTo>
                  <a:pt x="7903692" y="168938"/>
                  <a:pt x="7895228" y="168938"/>
                  <a:pt x="7886764" y="168938"/>
                </a:cubicBezTo>
                <a:cubicBezTo>
                  <a:pt x="7878299" y="168938"/>
                  <a:pt x="7865602" y="168938"/>
                  <a:pt x="7857138" y="168938"/>
                </a:cubicBezTo>
                <a:cubicBezTo>
                  <a:pt x="7852906" y="168938"/>
                  <a:pt x="7852906" y="168938"/>
                  <a:pt x="7852906" y="168938"/>
                </a:cubicBezTo>
                <a:lnTo>
                  <a:pt x="7835977" y="168938"/>
                </a:lnTo>
                <a:cubicBezTo>
                  <a:pt x="7831745" y="172212"/>
                  <a:pt x="7831745" y="172212"/>
                  <a:pt x="7827512" y="168938"/>
                </a:cubicBezTo>
                <a:cubicBezTo>
                  <a:pt x="7810583" y="172212"/>
                  <a:pt x="7797887" y="172212"/>
                  <a:pt x="7785190" y="172212"/>
                </a:cubicBezTo>
                <a:cubicBezTo>
                  <a:pt x="7772493" y="175486"/>
                  <a:pt x="7764029" y="175486"/>
                  <a:pt x="7751332" y="175486"/>
                </a:cubicBezTo>
                <a:cubicBezTo>
                  <a:pt x="7747100" y="178760"/>
                  <a:pt x="7742868" y="178760"/>
                  <a:pt x="7734403" y="178760"/>
                </a:cubicBezTo>
                <a:cubicBezTo>
                  <a:pt x="7734403" y="178785"/>
                  <a:pt x="7734388" y="182034"/>
                  <a:pt x="7730171" y="182034"/>
                </a:cubicBezTo>
                <a:cubicBezTo>
                  <a:pt x="7721707" y="182034"/>
                  <a:pt x="7709010" y="182034"/>
                  <a:pt x="7700545" y="182034"/>
                </a:cubicBezTo>
                <a:lnTo>
                  <a:pt x="7696313" y="178760"/>
                </a:lnTo>
                <a:cubicBezTo>
                  <a:pt x="7692081" y="178760"/>
                  <a:pt x="7692081" y="178760"/>
                  <a:pt x="7687849" y="178760"/>
                </a:cubicBezTo>
                <a:cubicBezTo>
                  <a:pt x="7683616" y="175486"/>
                  <a:pt x="7679384" y="175486"/>
                  <a:pt x="7675152" y="175486"/>
                </a:cubicBezTo>
                <a:cubicBezTo>
                  <a:pt x="7670920" y="175486"/>
                  <a:pt x="7675152" y="172212"/>
                  <a:pt x="7662455" y="168938"/>
                </a:cubicBezTo>
                <a:cubicBezTo>
                  <a:pt x="7658223" y="172212"/>
                  <a:pt x="7662455" y="175486"/>
                  <a:pt x="7653991" y="172212"/>
                </a:cubicBezTo>
                <a:cubicBezTo>
                  <a:pt x="7653991" y="172204"/>
                  <a:pt x="7653991" y="172055"/>
                  <a:pt x="7653991" y="168938"/>
                </a:cubicBezTo>
                <a:cubicBezTo>
                  <a:pt x="7645526" y="168938"/>
                  <a:pt x="7641294" y="168938"/>
                  <a:pt x="7637062" y="168938"/>
                </a:cubicBezTo>
                <a:cubicBezTo>
                  <a:pt x="7624365" y="165663"/>
                  <a:pt x="7607436" y="165663"/>
                  <a:pt x="7594740" y="168938"/>
                </a:cubicBezTo>
                <a:cubicBezTo>
                  <a:pt x="7594733" y="165663"/>
                  <a:pt x="7594565" y="165663"/>
                  <a:pt x="7590507" y="165663"/>
                </a:cubicBezTo>
                <a:cubicBezTo>
                  <a:pt x="7590507" y="165671"/>
                  <a:pt x="7590507" y="165816"/>
                  <a:pt x="7590507" y="168938"/>
                </a:cubicBezTo>
                <a:cubicBezTo>
                  <a:pt x="7586275" y="168938"/>
                  <a:pt x="7577811" y="168938"/>
                  <a:pt x="7569346" y="168938"/>
                </a:cubicBezTo>
                <a:lnTo>
                  <a:pt x="7552417" y="168938"/>
                </a:lnTo>
                <a:lnTo>
                  <a:pt x="7535488" y="172212"/>
                </a:lnTo>
                <a:cubicBezTo>
                  <a:pt x="7527024" y="178760"/>
                  <a:pt x="7522792" y="172212"/>
                  <a:pt x="7518559" y="172212"/>
                </a:cubicBezTo>
                <a:cubicBezTo>
                  <a:pt x="7514327" y="175486"/>
                  <a:pt x="7518559" y="178760"/>
                  <a:pt x="7510095" y="178760"/>
                </a:cubicBezTo>
                <a:lnTo>
                  <a:pt x="7501631" y="175486"/>
                </a:lnTo>
                <a:cubicBezTo>
                  <a:pt x="7488934" y="172212"/>
                  <a:pt x="7476237" y="172212"/>
                  <a:pt x="7463540" y="168938"/>
                </a:cubicBezTo>
                <a:cubicBezTo>
                  <a:pt x="7459308" y="172212"/>
                  <a:pt x="7455076" y="172212"/>
                  <a:pt x="7450844" y="172212"/>
                </a:cubicBezTo>
                <a:cubicBezTo>
                  <a:pt x="7450844" y="172204"/>
                  <a:pt x="7450844" y="172055"/>
                  <a:pt x="7450844" y="168938"/>
                </a:cubicBezTo>
                <a:cubicBezTo>
                  <a:pt x="7425450" y="168938"/>
                  <a:pt x="7395825" y="168938"/>
                  <a:pt x="7366199" y="168938"/>
                </a:cubicBezTo>
                <a:cubicBezTo>
                  <a:pt x="7361967" y="168938"/>
                  <a:pt x="7361967" y="168938"/>
                  <a:pt x="7361967" y="168938"/>
                </a:cubicBezTo>
                <a:lnTo>
                  <a:pt x="7345038" y="168938"/>
                </a:lnTo>
                <a:cubicBezTo>
                  <a:pt x="7323877" y="168938"/>
                  <a:pt x="7306948" y="168938"/>
                  <a:pt x="7285787" y="168938"/>
                </a:cubicBezTo>
                <a:cubicBezTo>
                  <a:pt x="7277322" y="175486"/>
                  <a:pt x="7273090" y="168938"/>
                  <a:pt x="7264626" y="168938"/>
                </a:cubicBezTo>
                <a:cubicBezTo>
                  <a:pt x="7256161" y="172212"/>
                  <a:pt x="7251929" y="168938"/>
                  <a:pt x="7235000" y="172212"/>
                </a:cubicBezTo>
                <a:cubicBezTo>
                  <a:pt x="7230768" y="175486"/>
                  <a:pt x="7226535" y="172212"/>
                  <a:pt x="7222303" y="172212"/>
                </a:cubicBezTo>
                <a:cubicBezTo>
                  <a:pt x="7209607" y="175486"/>
                  <a:pt x="7196910" y="175486"/>
                  <a:pt x="7184213" y="175486"/>
                </a:cubicBezTo>
                <a:cubicBezTo>
                  <a:pt x="7179981" y="172212"/>
                  <a:pt x="7175749" y="172212"/>
                  <a:pt x="7171516" y="172212"/>
                </a:cubicBezTo>
                <a:cubicBezTo>
                  <a:pt x="7171516" y="172204"/>
                  <a:pt x="7171516" y="172055"/>
                  <a:pt x="7171516" y="168938"/>
                </a:cubicBezTo>
                <a:cubicBezTo>
                  <a:pt x="7158820" y="172212"/>
                  <a:pt x="7137659" y="165663"/>
                  <a:pt x="7116497" y="168938"/>
                </a:cubicBezTo>
                <a:cubicBezTo>
                  <a:pt x="7091104" y="172212"/>
                  <a:pt x="7065711" y="175486"/>
                  <a:pt x="7040317" y="175486"/>
                </a:cubicBezTo>
                <a:cubicBezTo>
                  <a:pt x="7023388" y="172212"/>
                  <a:pt x="7010692" y="175486"/>
                  <a:pt x="6997995" y="175486"/>
                </a:cubicBezTo>
                <a:cubicBezTo>
                  <a:pt x="6985298" y="178760"/>
                  <a:pt x="6976834" y="178760"/>
                  <a:pt x="6964137" y="178760"/>
                </a:cubicBezTo>
                <a:cubicBezTo>
                  <a:pt x="6951440" y="175486"/>
                  <a:pt x="6934512" y="175486"/>
                  <a:pt x="6917583" y="175486"/>
                </a:cubicBezTo>
                <a:cubicBezTo>
                  <a:pt x="6904886" y="175486"/>
                  <a:pt x="6896421" y="175486"/>
                  <a:pt x="6887957" y="175486"/>
                </a:cubicBezTo>
                <a:cubicBezTo>
                  <a:pt x="6883725" y="172212"/>
                  <a:pt x="6883725" y="172212"/>
                  <a:pt x="6879493" y="172212"/>
                </a:cubicBezTo>
                <a:cubicBezTo>
                  <a:pt x="6879493" y="172204"/>
                  <a:pt x="6879493" y="172055"/>
                  <a:pt x="6879493" y="168938"/>
                </a:cubicBezTo>
                <a:cubicBezTo>
                  <a:pt x="6849867" y="172212"/>
                  <a:pt x="6820241" y="172212"/>
                  <a:pt x="6790616" y="172212"/>
                </a:cubicBezTo>
                <a:cubicBezTo>
                  <a:pt x="6790616" y="172188"/>
                  <a:pt x="6790601" y="168938"/>
                  <a:pt x="6786383" y="168938"/>
                </a:cubicBezTo>
                <a:cubicBezTo>
                  <a:pt x="6773687" y="168938"/>
                  <a:pt x="6756758" y="172212"/>
                  <a:pt x="6739829" y="172212"/>
                </a:cubicBezTo>
                <a:cubicBezTo>
                  <a:pt x="6735597" y="168938"/>
                  <a:pt x="6735597" y="168938"/>
                  <a:pt x="6731364" y="165663"/>
                </a:cubicBezTo>
                <a:cubicBezTo>
                  <a:pt x="6722900" y="162389"/>
                  <a:pt x="6672113" y="162389"/>
                  <a:pt x="6667881" y="165663"/>
                </a:cubicBezTo>
                <a:cubicBezTo>
                  <a:pt x="6667881" y="165671"/>
                  <a:pt x="6667881" y="165816"/>
                  <a:pt x="6667881" y="168938"/>
                </a:cubicBezTo>
                <a:cubicBezTo>
                  <a:pt x="6663649" y="168938"/>
                  <a:pt x="6659417" y="168938"/>
                  <a:pt x="6650952" y="168938"/>
                </a:cubicBezTo>
                <a:cubicBezTo>
                  <a:pt x="6642488" y="168938"/>
                  <a:pt x="6634023" y="168938"/>
                  <a:pt x="6625559" y="168938"/>
                </a:cubicBezTo>
                <a:cubicBezTo>
                  <a:pt x="6625559" y="172212"/>
                  <a:pt x="6625559" y="172212"/>
                  <a:pt x="6621326" y="175486"/>
                </a:cubicBezTo>
                <a:cubicBezTo>
                  <a:pt x="6617094" y="175486"/>
                  <a:pt x="6612862" y="178760"/>
                  <a:pt x="6608630" y="178760"/>
                </a:cubicBezTo>
                <a:cubicBezTo>
                  <a:pt x="6608630" y="178769"/>
                  <a:pt x="6608630" y="178919"/>
                  <a:pt x="6608630" y="182034"/>
                </a:cubicBezTo>
                <a:cubicBezTo>
                  <a:pt x="6600165" y="182034"/>
                  <a:pt x="6570540" y="175486"/>
                  <a:pt x="6566307" y="175486"/>
                </a:cubicBezTo>
                <a:cubicBezTo>
                  <a:pt x="6557843" y="175486"/>
                  <a:pt x="6545146" y="172212"/>
                  <a:pt x="6536682" y="172212"/>
                </a:cubicBezTo>
                <a:cubicBezTo>
                  <a:pt x="6536664" y="172226"/>
                  <a:pt x="6532441" y="175486"/>
                  <a:pt x="6528217" y="175486"/>
                </a:cubicBezTo>
                <a:cubicBezTo>
                  <a:pt x="6519753" y="172212"/>
                  <a:pt x="6511288" y="172212"/>
                  <a:pt x="6502824" y="172212"/>
                </a:cubicBezTo>
                <a:cubicBezTo>
                  <a:pt x="6502824" y="172204"/>
                  <a:pt x="6502824" y="172055"/>
                  <a:pt x="6502824" y="168938"/>
                </a:cubicBezTo>
                <a:cubicBezTo>
                  <a:pt x="6468966" y="172212"/>
                  <a:pt x="6435108" y="175486"/>
                  <a:pt x="6401250" y="178760"/>
                </a:cubicBezTo>
                <a:cubicBezTo>
                  <a:pt x="6397018" y="175486"/>
                  <a:pt x="6392786" y="172212"/>
                  <a:pt x="6388554" y="172212"/>
                </a:cubicBezTo>
                <a:cubicBezTo>
                  <a:pt x="6388554" y="172204"/>
                  <a:pt x="6388554" y="172055"/>
                  <a:pt x="6388554" y="168938"/>
                </a:cubicBezTo>
                <a:cubicBezTo>
                  <a:pt x="6380089" y="172212"/>
                  <a:pt x="6371625" y="172212"/>
                  <a:pt x="6363160" y="175486"/>
                </a:cubicBezTo>
                <a:cubicBezTo>
                  <a:pt x="6358928" y="172212"/>
                  <a:pt x="6354696" y="172212"/>
                  <a:pt x="6350464" y="172212"/>
                </a:cubicBezTo>
                <a:cubicBezTo>
                  <a:pt x="6350464" y="172204"/>
                  <a:pt x="6350464" y="172055"/>
                  <a:pt x="6350464" y="168938"/>
                </a:cubicBezTo>
                <a:cubicBezTo>
                  <a:pt x="6341999" y="168938"/>
                  <a:pt x="6329303" y="168938"/>
                  <a:pt x="6320838" y="168938"/>
                </a:cubicBezTo>
                <a:cubicBezTo>
                  <a:pt x="6278516" y="168938"/>
                  <a:pt x="6253122" y="172212"/>
                  <a:pt x="6223497" y="182034"/>
                </a:cubicBezTo>
                <a:cubicBezTo>
                  <a:pt x="6219265" y="175486"/>
                  <a:pt x="6215032" y="175486"/>
                  <a:pt x="6210800" y="172212"/>
                </a:cubicBezTo>
                <a:lnTo>
                  <a:pt x="6204981" y="171393"/>
                </a:lnTo>
                <a:cubicBezTo>
                  <a:pt x="6204452" y="172212"/>
                  <a:pt x="6204452" y="173849"/>
                  <a:pt x="6202336" y="175486"/>
                </a:cubicBezTo>
                <a:cubicBezTo>
                  <a:pt x="6172710" y="175486"/>
                  <a:pt x="6155781" y="178760"/>
                  <a:pt x="6147317" y="165663"/>
                </a:cubicBezTo>
                <a:cubicBezTo>
                  <a:pt x="6138852" y="165663"/>
                  <a:pt x="6126155" y="165663"/>
                  <a:pt x="6113459" y="168938"/>
                </a:cubicBezTo>
                <a:cubicBezTo>
                  <a:pt x="6113459" y="168914"/>
                  <a:pt x="6113429" y="165663"/>
                  <a:pt x="6104994" y="165663"/>
                </a:cubicBezTo>
                <a:cubicBezTo>
                  <a:pt x="6104994" y="165671"/>
                  <a:pt x="6104994" y="165816"/>
                  <a:pt x="6104994" y="168938"/>
                </a:cubicBezTo>
                <a:cubicBezTo>
                  <a:pt x="6092298" y="168938"/>
                  <a:pt x="6083833" y="168938"/>
                  <a:pt x="6071136" y="168938"/>
                </a:cubicBezTo>
                <a:cubicBezTo>
                  <a:pt x="6062672" y="168938"/>
                  <a:pt x="6058440" y="168938"/>
                  <a:pt x="6054208" y="168938"/>
                </a:cubicBezTo>
                <a:cubicBezTo>
                  <a:pt x="6045743" y="172212"/>
                  <a:pt x="6037279" y="172212"/>
                  <a:pt x="6028814" y="168938"/>
                </a:cubicBezTo>
                <a:cubicBezTo>
                  <a:pt x="6020350" y="172212"/>
                  <a:pt x="6016117" y="172212"/>
                  <a:pt x="6007653" y="172212"/>
                </a:cubicBezTo>
                <a:cubicBezTo>
                  <a:pt x="6003421" y="172212"/>
                  <a:pt x="6011885" y="168938"/>
                  <a:pt x="6003421" y="168938"/>
                </a:cubicBezTo>
                <a:cubicBezTo>
                  <a:pt x="5994956" y="172212"/>
                  <a:pt x="5986492" y="172212"/>
                  <a:pt x="5978027" y="172212"/>
                </a:cubicBezTo>
                <a:cubicBezTo>
                  <a:pt x="5965331" y="178760"/>
                  <a:pt x="5944170" y="172212"/>
                  <a:pt x="5935705" y="172212"/>
                </a:cubicBezTo>
                <a:cubicBezTo>
                  <a:pt x="5927241" y="172212"/>
                  <a:pt x="5918776" y="175486"/>
                  <a:pt x="5910312" y="175486"/>
                </a:cubicBezTo>
                <a:cubicBezTo>
                  <a:pt x="5906079" y="172212"/>
                  <a:pt x="5901847" y="172212"/>
                  <a:pt x="5897615" y="172212"/>
                </a:cubicBezTo>
                <a:cubicBezTo>
                  <a:pt x="5897615" y="172204"/>
                  <a:pt x="5897615" y="172055"/>
                  <a:pt x="5897615" y="168938"/>
                </a:cubicBezTo>
                <a:cubicBezTo>
                  <a:pt x="5884918" y="168938"/>
                  <a:pt x="5872222" y="168938"/>
                  <a:pt x="5863757" y="168938"/>
                </a:cubicBezTo>
                <a:cubicBezTo>
                  <a:pt x="5851060" y="168938"/>
                  <a:pt x="5846828" y="168938"/>
                  <a:pt x="5838364" y="168938"/>
                </a:cubicBezTo>
                <a:cubicBezTo>
                  <a:pt x="5825667" y="168938"/>
                  <a:pt x="5812970" y="168938"/>
                  <a:pt x="5796041" y="168938"/>
                </a:cubicBezTo>
                <a:cubicBezTo>
                  <a:pt x="5783345" y="172212"/>
                  <a:pt x="5770648" y="172212"/>
                  <a:pt x="5757951" y="172212"/>
                </a:cubicBezTo>
                <a:cubicBezTo>
                  <a:pt x="5757951" y="172204"/>
                  <a:pt x="5757951" y="172055"/>
                  <a:pt x="5757951" y="168938"/>
                </a:cubicBezTo>
                <a:cubicBezTo>
                  <a:pt x="5753719" y="172212"/>
                  <a:pt x="5749487" y="172212"/>
                  <a:pt x="5745255" y="172212"/>
                </a:cubicBezTo>
                <a:cubicBezTo>
                  <a:pt x="5745255" y="172204"/>
                  <a:pt x="5745255" y="172055"/>
                  <a:pt x="5745255" y="168938"/>
                </a:cubicBezTo>
                <a:cubicBezTo>
                  <a:pt x="5736790" y="168938"/>
                  <a:pt x="5732558" y="168938"/>
                  <a:pt x="5728326" y="168938"/>
                </a:cubicBezTo>
                <a:cubicBezTo>
                  <a:pt x="5707165" y="172212"/>
                  <a:pt x="5686003" y="168938"/>
                  <a:pt x="5673307" y="172212"/>
                </a:cubicBezTo>
                <a:cubicBezTo>
                  <a:pt x="5673301" y="172212"/>
                  <a:pt x="5673142" y="172212"/>
                  <a:pt x="5669075" y="172212"/>
                </a:cubicBezTo>
                <a:cubicBezTo>
                  <a:pt x="5669075" y="168938"/>
                  <a:pt x="5664842" y="168938"/>
                  <a:pt x="5660610" y="165663"/>
                </a:cubicBezTo>
                <a:cubicBezTo>
                  <a:pt x="5656378" y="165663"/>
                  <a:pt x="5647913" y="165663"/>
                  <a:pt x="5639449" y="165663"/>
                </a:cubicBezTo>
                <a:cubicBezTo>
                  <a:pt x="5639449" y="165671"/>
                  <a:pt x="5639449" y="165816"/>
                  <a:pt x="5639449" y="168938"/>
                </a:cubicBezTo>
                <a:lnTo>
                  <a:pt x="5632042" y="167300"/>
                </a:lnTo>
                <a:cubicBezTo>
                  <a:pt x="5597127" y="168938"/>
                  <a:pt x="5563269" y="172212"/>
                  <a:pt x="5529411" y="178760"/>
                </a:cubicBezTo>
                <a:cubicBezTo>
                  <a:pt x="5529411" y="178769"/>
                  <a:pt x="5529411" y="178919"/>
                  <a:pt x="5529411" y="182034"/>
                </a:cubicBezTo>
                <a:cubicBezTo>
                  <a:pt x="5525179" y="178760"/>
                  <a:pt x="5520946" y="178760"/>
                  <a:pt x="5516714" y="178760"/>
                </a:cubicBezTo>
                <a:cubicBezTo>
                  <a:pt x="5495553" y="175486"/>
                  <a:pt x="5470160" y="175486"/>
                  <a:pt x="5444766" y="175486"/>
                </a:cubicBezTo>
                <a:cubicBezTo>
                  <a:pt x="5415141" y="172212"/>
                  <a:pt x="5377051" y="175486"/>
                  <a:pt x="5343193" y="172212"/>
                </a:cubicBezTo>
                <a:cubicBezTo>
                  <a:pt x="5343193" y="175486"/>
                  <a:pt x="5343193" y="175486"/>
                  <a:pt x="5343193" y="178760"/>
                </a:cubicBezTo>
                <a:cubicBezTo>
                  <a:pt x="5334728" y="175486"/>
                  <a:pt x="5326264" y="172212"/>
                  <a:pt x="5313567" y="175486"/>
                </a:cubicBezTo>
                <a:cubicBezTo>
                  <a:pt x="5313567" y="175511"/>
                  <a:pt x="5313536" y="178760"/>
                  <a:pt x="5305103" y="178760"/>
                </a:cubicBezTo>
                <a:cubicBezTo>
                  <a:pt x="5305103" y="175486"/>
                  <a:pt x="5300870" y="175486"/>
                  <a:pt x="5300870" y="172212"/>
                </a:cubicBezTo>
                <a:cubicBezTo>
                  <a:pt x="5296638" y="172212"/>
                  <a:pt x="5296638" y="172212"/>
                  <a:pt x="5292406" y="172212"/>
                </a:cubicBezTo>
                <a:cubicBezTo>
                  <a:pt x="5292406" y="172204"/>
                  <a:pt x="5292406" y="172055"/>
                  <a:pt x="5292406" y="168938"/>
                </a:cubicBezTo>
                <a:cubicBezTo>
                  <a:pt x="5271245" y="168938"/>
                  <a:pt x="5250084" y="168938"/>
                  <a:pt x="5233155" y="168938"/>
                </a:cubicBezTo>
                <a:cubicBezTo>
                  <a:pt x="5224690" y="172212"/>
                  <a:pt x="5216226" y="172212"/>
                  <a:pt x="5207761" y="172212"/>
                </a:cubicBezTo>
                <a:cubicBezTo>
                  <a:pt x="5203529" y="175486"/>
                  <a:pt x="5195065" y="175486"/>
                  <a:pt x="5186600" y="175486"/>
                </a:cubicBezTo>
                <a:cubicBezTo>
                  <a:pt x="5178136" y="178760"/>
                  <a:pt x="5173903" y="175486"/>
                  <a:pt x="5169671" y="175486"/>
                </a:cubicBezTo>
                <a:lnTo>
                  <a:pt x="5152742" y="178760"/>
                </a:lnTo>
                <a:cubicBezTo>
                  <a:pt x="5152742" y="178769"/>
                  <a:pt x="5152742" y="178919"/>
                  <a:pt x="5152742" y="182034"/>
                </a:cubicBezTo>
                <a:cubicBezTo>
                  <a:pt x="5144278" y="178760"/>
                  <a:pt x="5140046" y="178760"/>
                  <a:pt x="5135813" y="178760"/>
                </a:cubicBezTo>
                <a:cubicBezTo>
                  <a:pt x="5131581" y="175486"/>
                  <a:pt x="5127349" y="175486"/>
                  <a:pt x="5123117" y="175486"/>
                </a:cubicBezTo>
                <a:cubicBezTo>
                  <a:pt x="5114652" y="172212"/>
                  <a:pt x="5080794" y="182034"/>
                  <a:pt x="5063865" y="175486"/>
                </a:cubicBezTo>
                <a:cubicBezTo>
                  <a:pt x="5059633" y="172212"/>
                  <a:pt x="5059633" y="172212"/>
                  <a:pt x="5059633" y="168938"/>
                </a:cubicBezTo>
                <a:cubicBezTo>
                  <a:pt x="5034240" y="168938"/>
                  <a:pt x="5008846" y="168938"/>
                  <a:pt x="4983453" y="168938"/>
                </a:cubicBezTo>
                <a:cubicBezTo>
                  <a:pt x="4979221" y="172212"/>
                  <a:pt x="4958060" y="175486"/>
                  <a:pt x="4949595" y="175486"/>
                </a:cubicBezTo>
                <a:cubicBezTo>
                  <a:pt x="4945363" y="172212"/>
                  <a:pt x="4941131" y="172212"/>
                  <a:pt x="4936899" y="172212"/>
                </a:cubicBezTo>
                <a:cubicBezTo>
                  <a:pt x="4936899" y="172204"/>
                  <a:pt x="4936899" y="172055"/>
                  <a:pt x="4936899" y="168938"/>
                </a:cubicBezTo>
                <a:lnTo>
                  <a:pt x="4915737" y="168938"/>
                </a:lnTo>
                <a:lnTo>
                  <a:pt x="4908331" y="167710"/>
                </a:lnTo>
                <a:cubicBezTo>
                  <a:pt x="4886112" y="168938"/>
                  <a:pt x="4869183" y="168938"/>
                  <a:pt x="4852254" y="168938"/>
                </a:cubicBezTo>
                <a:cubicBezTo>
                  <a:pt x="4852250" y="172212"/>
                  <a:pt x="4852128" y="172212"/>
                  <a:pt x="4848022" y="172212"/>
                </a:cubicBezTo>
                <a:cubicBezTo>
                  <a:pt x="4848022" y="172204"/>
                  <a:pt x="4848022" y="172055"/>
                  <a:pt x="4848022" y="168938"/>
                </a:cubicBezTo>
                <a:lnTo>
                  <a:pt x="4831093" y="168938"/>
                </a:lnTo>
                <a:cubicBezTo>
                  <a:pt x="4822628" y="165663"/>
                  <a:pt x="4818396" y="172212"/>
                  <a:pt x="4814164" y="168938"/>
                </a:cubicBezTo>
                <a:lnTo>
                  <a:pt x="4806757" y="168938"/>
                </a:lnTo>
                <a:cubicBezTo>
                  <a:pt x="4788770" y="168938"/>
                  <a:pt x="4771842" y="168938"/>
                  <a:pt x="4759145" y="168938"/>
                </a:cubicBezTo>
                <a:cubicBezTo>
                  <a:pt x="4746448" y="172212"/>
                  <a:pt x="4729519" y="172212"/>
                  <a:pt x="4716823" y="172212"/>
                </a:cubicBezTo>
                <a:cubicBezTo>
                  <a:pt x="4708358" y="175486"/>
                  <a:pt x="4695661" y="178760"/>
                  <a:pt x="4682965" y="178760"/>
                </a:cubicBezTo>
                <a:cubicBezTo>
                  <a:pt x="4681907" y="173849"/>
                  <a:pt x="4680848" y="173849"/>
                  <a:pt x="4678732" y="172212"/>
                </a:cubicBezTo>
                <a:cubicBezTo>
                  <a:pt x="4670268" y="168938"/>
                  <a:pt x="4627946" y="168938"/>
                  <a:pt x="4611017" y="168938"/>
                </a:cubicBezTo>
                <a:cubicBezTo>
                  <a:pt x="4606785" y="168938"/>
                  <a:pt x="4606785" y="168938"/>
                  <a:pt x="4606785" y="168938"/>
                </a:cubicBezTo>
                <a:cubicBezTo>
                  <a:pt x="4594088" y="168938"/>
                  <a:pt x="4581391" y="168938"/>
                  <a:pt x="4568694" y="168938"/>
                </a:cubicBezTo>
                <a:cubicBezTo>
                  <a:pt x="4568690" y="168938"/>
                  <a:pt x="4568552" y="168938"/>
                  <a:pt x="4564462" y="168938"/>
                </a:cubicBezTo>
                <a:cubicBezTo>
                  <a:pt x="4547533" y="172212"/>
                  <a:pt x="4530604" y="172212"/>
                  <a:pt x="4509443" y="175486"/>
                </a:cubicBezTo>
                <a:cubicBezTo>
                  <a:pt x="4505211" y="172212"/>
                  <a:pt x="4505211" y="172212"/>
                  <a:pt x="4500979" y="172212"/>
                </a:cubicBezTo>
                <a:cubicBezTo>
                  <a:pt x="4500979" y="172204"/>
                  <a:pt x="4500979" y="172055"/>
                  <a:pt x="4500979" y="168938"/>
                </a:cubicBezTo>
                <a:cubicBezTo>
                  <a:pt x="4492514" y="172212"/>
                  <a:pt x="4488282" y="172212"/>
                  <a:pt x="4479818" y="172212"/>
                </a:cubicBezTo>
                <a:cubicBezTo>
                  <a:pt x="4479818" y="172204"/>
                  <a:pt x="4479818" y="172055"/>
                  <a:pt x="4479818" y="168938"/>
                </a:cubicBezTo>
                <a:cubicBezTo>
                  <a:pt x="4458656" y="172212"/>
                  <a:pt x="4437495" y="172212"/>
                  <a:pt x="4420566" y="175486"/>
                </a:cubicBezTo>
                <a:cubicBezTo>
                  <a:pt x="4412102" y="178760"/>
                  <a:pt x="4407870" y="175486"/>
                  <a:pt x="4403637" y="175486"/>
                </a:cubicBezTo>
                <a:cubicBezTo>
                  <a:pt x="4386709" y="178760"/>
                  <a:pt x="4369780" y="178760"/>
                  <a:pt x="4348618" y="178760"/>
                </a:cubicBezTo>
                <a:cubicBezTo>
                  <a:pt x="4340154" y="175486"/>
                  <a:pt x="4331690" y="178760"/>
                  <a:pt x="4323225" y="178760"/>
                </a:cubicBezTo>
                <a:cubicBezTo>
                  <a:pt x="4318993" y="175486"/>
                  <a:pt x="4318993" y="178760"/>
                  <a:pt x="4314761" y="178760"/>
                </a:cubicBezTo>
                <a:cubicBezTo>
                  <a:pt x="4302064" y="175486"/>
                  <a:pt x="4293599" y="175486"/>
                  <a:pt x="4285135" y="175486"/>
                </a:cubicBezTo>
                <a:cubicBezTo>
                  <a:pt x="4280903" y="178760"/>
                  <a:pt x="4276671" y="175486"/>
                  <a:pt x="4272438" y="175486"/>
                </a:cubicBezTo>
                <a:cubicBezTo>
                  <a:pt x="4263974" y="178760"/>
                  <a:pt x="4259742" y="175486"/>
                  <a:pt x="4251277" y="175486"/>
                </a:cubicBezTo>
                <a:cubicBezTo>
                  <a:pt x="4251267" y="178760"/>
                  <a:pt x="4247040" y="178760"/>
                  <a:pt x="4242813" y="178760"/>
                </a:cubicBezTo>
                <a:cubicBezTo>
                  <a:pt x="4242813" y="178767"/>
                  <a:pt x="4242813" y="178906"/>
                  <a:pt x="4242813" y="182034"/>
                </a:cubicBezTo>
                <a:cubicBezTo>
                  <a:pt x="4242809" y="182034"/>
                  <a:pt x="4242675" y="182034"/>
                  <a:pt x="4238580" y="182034"/>
                </a:cubicBezTo>
                <a:cubicBezTo>
                  <a:pt x="4234348" y="178760"/>
                  <a:pt x="4230116" y="178760"/>
                  <a:pt x="4221652" y="178760"/>
                </a:cubicBezTo>
                <a:cubicBezTo>
                  <a:pt x="4221652" y="178732"/>
                  <a:pt x="4221633" y="172212"/>
                  <a:pt x="4213187" y="172212"/>
                </a:cubicBezTo>
                <a:cubicBezTo>
                  <a:pt x="4204723" y="175486"/>
                  <a:pt x="4200490" y="172212"/>
                  <a:pt x="4196258" y="172212"/>
                </a:cubicBezTo>
                <a:cubicBezTo>
                  <a:pt x="4192026" y="175486"/>
                  <a:pt x="4187794" y="175486"/>
                  <a:pt x="4183561" y="175486"/>
                </a:cubicBezTo>
                <a:cubicBezTo>
                  <a:pt x="4179329" y="178760"/>
                  <a:pt x="4175097" y="175486"/>
                  <a:pt x="4170865" y="175486"/>
                </a:cubicBezTo>
                <a:cubicBezTo>
                  <a:pt x="4166632" y="178760"/>
                  <a:pt x="4166632" y="178760"/>
                  <a:pt x="4162400" y="178760"/>
                </a:cubicBezTo>
                <a:cubicBezTo>
                  <a:pt x="4162400" y="178767"/>
                  <a:pt x="4162400" y="178906"/>
                  <a:pt x="4162400" y="182034"/>
                </a:cubicBezTo>
                <a:lnTo>
                  <a:pt x="4150762" y="180397"/>
                </a:lnTo>
                <a:lnTo>
                  <a:pt x="4128542" y="178760"/>
                </a:lnTo>
                <a:cubicBezTo>
                  <a:pt x="4120078" y="162389"/>
                  <a:pt x="4081988" y="178760"/>
                  <a:pt x="4048130" y="172212"/>
                </a:cubicBezTo>
                <a:cubicBezTo>
                  <a:pt x="4048130" y="172206"/>
                  <a:pt x="4048130" y="172065"/>
                  <a:pt x="4048130" y="168938"/>
                </a:cubicBezTo>
                <a:cubicBezTo>
                  <a:pt x="4035433" y="168938"/>
                  <a:pt x="4026969" y="168938"/>
                  <a:pt x="4014272" y="168938"/>
                </a:cubicBezTo>
                <a:cubicBezTo>
                  <a:pt x="4012156" y="172212"/>
                  <a:pt x="4012156" y="172212"/>
                  <a:pt x="4010040" y="172212"/>
                </a:cubicBezTo>
                <a:cubicBezTo>
                  <a:pt x="4010040" y="172208"/>
                  <a:pt x="4010040" y="172094"/>
                  <a:pt x="4010040" y="168938"/>
                </a:cubicBezTo>
                <a:cubicBezTo>
                  <a:pt x="3980414" y="172212"/>
                  <a:pt x="3955021" y="172212"/>
                  <a:pt x="3925395" y="172212"/>
                </a:cubicBezTo>
                <a:cubicBezTo>
                  <a:pt x="3925377" y="175486"/>
                  <a:pt x="3921154" y="175486"/>
                  <a:pt x="3916931" y="175486"/>
                </a:cubicBezTo>
                <a:cubicBezTo>
                  <a:pt x="3912699" y="178760"/>
                  <a:pt x="3908466" y="175486"/>
                  <a:pt x="3904234" y="175486"/>
                </a:cubicBezTo>
                <a:cubicBezTo>
                  <a:pt x="3904214" y="178760"/>
                  <a:pt x="3899992" y="178760"/>
                  <a:pt x="3895770" y="178760"/>
                </a:cubicBezTo>
                <a:cubicBezTo>
                  <a:pt x="3895770" y="178765"/>
                  <a:pt x="3895770" y="178881"/>
                  <a:pt x="3895770" y="182034"/>
                </a:cubicBezTo>
                <a:cubicBezTo>
                  <a:pt x="3895764" y="182034"/>
                  <a:pt x="3895614" y="182034"/>
                  <a:pt x="3891537" y="182034"/>
                </a:cubicBezTo>
                <a:cubicBezTo>
                  <a:pt x="3883073" y="188583"/>
                  <a:pt x="3900002" y="188583"/>
                  <a:pt x="3878841" y="191857"/>
                </a:cubicBezTo>
                <a:cubicBezTo>
                  <a:pt x="3878841" y="188583"/>
                  <a:pt x="3874608" y="185309"/>
                  <a:pt x="3874608" y="182034"/>
                </a:cubicBezTo>
                <a:cubicBezTo>
                  <a:pt x="3857680" y="182034"/>
                  <a:pt x="3844983" y="175486"/>
                  <a:pt x="3832286" y="172212"/>
                </a:cubicBezTo>
                <a:cubicBezTo>
                  <a:pt x="3828054" y="172212"/>
                  <a:pt x="3823822" y="175486"/>
                  <a:pt x="3819589" y="175486"/>
                </a:cubicBezTo>
                <a:cubicBezTo>
                  <a:pt x="3806893" y="172212"/>
                  <a:pt x="3785732" y="165663"/>
                  <a:pt x="3764570" y="168938"/>
                </a:cubicBezTo>
                <a:cubicBezTo>
                  <a:pt x="3760338" y="172212"/>
                  <a:pt x="3756106" y="172212"/>
                  <a:pt x="3751874" y="168938"/>
                </a:cubicBezTo>
                <a:cubicBezTo>
                  <a:pt x="3751874" y="172212"/>
                  <a:pt x="3751874" y="172212"/>
                  <a:pt x="3747642" y="175486"/>
                </a:cubicBezTo>
                <a:cubicBezTo>
                  <a:pt x="3743409" y="175486"/>
                  <a:pt x="3739177" y="178760"/>
                  <a:pt x="3730713" y="178760"/>
                </a:cubicBezTo>
                <a:cubicBezTo>
                  <a:pt x="3730713" y="178765"/>
                  <a:pt x="3730713" y="178881"/>
                  <a:pt x="3730713" y="182034"/>
                </a:cubicBezTo>
                <a:cubicBezTo>
                  <a:pt x="3726480" y="182034"/>
                  <a:pt x="3718016" y="175486"/>
                  <a:pt x="3709551" y="178760"/>
                </a:cubicBezTo>
                <a:lnTo>
                  <a:pt x="3705319" y="182034"/>
                </a:lnTo>
                <a:cubicBezTo>
                  <a:pt x="3696855" y="182034"/>
                  <a:pt x="3688390" y="182034"/>
                  <a:pt x="3679926" y="182034"/>
                </a:cubicBezTo>
                <a:cubicBezTo>
                  <a:pt x="3662997" y="178760"/>
                  <a:pt x="3646068" y="178760"/>
                  <a:pt x="3633371" y="178760"/>
                </a:cubicBezTo>
                <a:cubicBezTo>
                  <a:pt x="3633371" y="178765"/>
                  <a:pt x="3633371" y="178881"/>
                  <a:pt x="3633371" y="182034"/>
                </a:cubicBezTo>
                <a:lnTo>
                  <a:pt x="3624907" y="182034"/>
                </a:lnTo>
                <a:cubicBezTo>
                  <a:pt x="3620675" y="182034"/>
                  <a:pt x="3620675" y="185309"/>
                  <a:pt x="3612210" y="185309"/>
                </a:cubicBezTo>
                <a:cubicBezTo>
                  <a:pt x="3607978" y="178760"/>
                  <a:pt x="3603746" y="178760"/>
                  <a:pt x="3599513" y="178760"/>
                </a:cubicBezTo>
                <a:cubicBezTo>
                  <a:pt x="3595281" y="175486"/>
                  <a:pt x="3591049" y="178760"/>
                  <a:pt x="3586817" y="178760"/>
                </a:cubicBezTo>
                <a:cubicBezTo>
                  <a:pt x="3586817" y="175486"/>
                  <a:pt x="3586817" y="175486"/>
                  <a:pt x="3582585" y="172212"/>
                </a:cubicBezTo>
                <a:cubicBezTo>
                  <a:pt x="3574120" y="172212"/>
                  <a:pt x="3574120" y="175486"/>
                  <a:pt x="3569888" y="178760"/>
                </a:cubicBezTo>
                <a:lnTo>
                  <a:pt x="3565656" y="175486"/>
                </a:lnTo>
                <a:cubicBezTo>
                  <a:pt x="3557191" y="175486"/>
                  <a:pt x="3548727" y="175486"/>
                  <a:pt x="3540262" y="175486"/>
                </a:cubicBezTo>
                <a:cubicBezTo>
                  <a:pt x="3527566" y="172212"/>
                  <a:pt x="3502172" y="178760"/>
                  <a:pt x="3485243" y="175486"/>
                </a:cubicBezTo>
                <a:lnTo>
                  <a:pt x="3476779" y="168938"/>
                </a:lnTo>
                <a:cubicBezTo>
                  <a:pt x="3468314" y="168938"/>
                  <a:pt x="3464082" y="168938"/>
                  <a:pt x="3459850" y="168938"/>
                </a:cubicBezTo>
                <a:cubicBezTo>
                  <a:pt x="3442921" y="168938"/>
                  <a:pt x="3425992" y="172212"/>
                  <a:pt x="3409063" y="172212"/>
                </a:cubicBezTo>
                <a:cubicBezTo>
                  <a:pt x="3409063" y="172208"/>
                  <a:pt x="3409063" y="172094"/>
                  <a:pt x="3409063" y="168938"/>
                </a:cubicBezTo>
                <a:cubicBezTo>
                  <a:pt x="3409056" y="168938"/>
                  <a:pt x="3408890" y="168938"/>
                  <a:pt x="3404831" y="168938"/>
                </a:cubicBezTo>
                <a:cubicBezTo>
                  <a:pt x="3404831" y="172212"/>
                  <a:pt x="3400599" y="172212"/>
                  <a:pt x="3400599" y="175486"/>
                </a:cubicBezTo>
                <a:cubicBezTo>
                  <a:pt x="3396366" y="175486"/>
                  <a:pt x="3392134" y="175486"/>
                  <a:pt x="3387902" y="175486"/>
                </a:cubicBezTo>
                <a:cubicBezTo>
                  <a:pt x="3379437" y="178760"/>
                  <a:pt x="3370973" y="175486"/>
                  <a:pt x="3362509" y="175486"/>
                </a:cubicBezTo>
                <a:cubicBezTo>
                  <a:pt x="3354044" y="175486"/>
                  <a:pt x="3349812" y="175486"/>
                  <a:pt x="3345580" y="175486"/>
                </a:cubicBezTo>
                <a:cubicBezTo>
                  <a:pt x="3328651" y="175486"/>
                  <a:pt x="3311722" y="175486"/>
                  <a:pt x="3294793" y="178760"/>
                </a:cubicBezTo>
                <a:cubicBezTo>
                  <a:pt x="3294793" y="175486"/>
                  <a:pt x="3294793" y="175486"/>
                  <a:pt x="3294793" y="172212"/>
                </a:cubicBezTo>
                <a:cubicBezTo>
                  <a:pt x="3290561" y="172212"/>
                  <a:pt x="3282096" y="175486"/>
                  <a:pt x="3273632" y="175486"/>
                </a:cubicBezTo>
                <a:cubicBezTo>
                  <a:pt x="3269399" y="178760"/>
                  <a:pt x="3260935" y="175486"/>
                  <a:pt x="3252471" y="175486"/>
                </a:cubicBezTo>
                <a:cubicBezTo>
                  <a:pt x="3244006" y="172212"/>
                  <a:pt x="3222845" y="175486"/>
                  <a:pt x="3222845" y="175486"/>
                </a:cubicBezTo>
                <a:cubicBezTo>
                  <a:pt x="3218613" y="172212"/>
                  <a:pt x="3218613" y="172212"/>
                  <a:pt x="3214380" y="172212"/>
                </a:cubicBezTo>
                <a:cubicBezTo>
                  <a:pt x="3214380" y="172208"/>
                  <a:pt x="3214380" y="172094"/>
                  <a:pt x="3214380" y="168938"/>
                </a:cubicBezTo>
                <a:cubicBezTo>
                  <a:pt x="3201684" y="168938"/>
                  <a:pt x="3193219" y="168938"/>
                  <a:pt x="3180523" y="168938"/>
                </a:cubicBezTo>
                <a:cubicBezTo>
                  <a:pt x="3172058" y="168938"/>
                  <a:pt x="3180523" y="172212"/>
                  <a:pt x="3176290" y="168938"/>
                </a:cubicBezTo>
                <a:lnTo>
                  <a:pt x="3155129" y="168938"/>
                </a:lnTo>
                <a:cubicBezTo>
                  <a:pt x="3142432" y="165663"/>
                  <a:pt x="3125504" y="165663"/>
                  <a:pt x="3112807" y="168938"/>
                </a:cubicBezTo>
                <a:cubicBezTo>
                  <a:pt x="3104342" y="165663"/>
                  <a:pt x="3095878" y="165663"/>
                  <a:pt x="3087413" y="168938"/>
                </a:cubicBezTo>
                <a:cubicBezTo>
                  <a:pt x="3074717" y="168938"/>
                  <a:pt x="3066252" y="168938"/>
                  <a:pt x="3053556" y="168938"/>
                </a:cubicBezTo>
                <a:cubicBezTo>
                  <a:pt x="3049323" y="172212"/>
                  <a:pt x="3045091" y="172212"/>
                  <a:pt x="3040859" y="168938"/>
                </a:cubicBezTo>
                <a:cubicBezTo>
                  <a:pt x="3040859" y="172212"/>
                  <a:pt x="3036627" y="172212"/>
                  <a:pt x="3036627" y="175486"/>
                </a:cubicBezTo>
                <a:cubicBezTo>
                  <a:pt x="3032394" y="175486"/>
                  <a:pt x="3028162" y="172212"/>
                  <a:pt x="3023930" y="172212"/>
                </a:cubicBezTo>
                <a:cubicBezTo>
                  <a:pt x="3019698" y="175486"/>
                  <a:pt x="3019698" y="175486"/>
                  <a:pt x="3019698" y="178760"/>
                </a:cubicBezTo>
                <a:cubicBezTo>
                  <a:pt x="3015466" y="178760"/>
                  <a:pt x="3011233" y="175486"/>
                  <a:pt x="3007001" y="175486"/>
                </a:cubicBezTo>
                <a:cubicBezTo>
                  <a:pt x="3002769" y="175486"/>
                  <a:pt x="3002769" y="178760"/>
                  <a:pt x="2998537" y="178760"/>
                </a:cubicBezTo>
                <a:cubicBezTo>
                  <a:pt x="2994304" y="178760"/>
                  <a:pt x="2994304" y="175486"/>
                  <a:pt x="2990072" y="175486"/>
                </a:cubicBezTo>
                <a:cubicBezTo>
                  <a:pt x="2986898" y="177942"/>
                  <a:pt x="2987956" y="178760"/>
                  <a:pt x="2985840" y="178760"/>
                </a:cubicBezTo>
                <a:cubicBezTo>
                  <a:pt x="2982666" y="176305"/>
                  <a:pt x="2983724" y="175486"/>
                  <a:pt x="2981608" y="175486"/>
                </a:cubicBezTo>
                <a:cubicBezTo>
                  <a:pt x="2977375" y="175486"/>
                  <a:pt x="2977375" y="178760"/>
                  <a:pt x="2968911" y="178760"/>
                </a:cubicBezTo>
                <a:cubicBezTo>
                  <a:pt x="2968911" y="178737"/>
                  <a:pt x="2968881" y="175486"/>
                  <a:pt x="2960447" y="175486"/>
                </a:cubicBezTo>
                <a:cubicBezTo>
                  <a:pt x="2956214" y="178760"/>
                  <a:pt x="2947750" y="178760"/>
                  <a:pt x="2939285" y="178760"/>
                </a:cubicBezTo>
                <a:cubicBezTo>
                  <a:pt x="2930821" y="175486"/>
                  <a:pt x="2922356" y="175486"/>
                  <a:pt x="2913892" y="175486"/>
                </a:cubicBezTo>
                <a:cubicBezTo>
                  <a:pt x="2909660" y="172212"/>
                  <a:pt x="2909660" y="175486"/>
                  <a:pt x="2905428" y="175486"/>
                </a:cubicBezTo>
                <a:cubicBezTo>
                  <a:pt x="2892731" y="168938"/>
                  <a:pt x="2888499" y="172212"/>
                  <a:pt x="2880034" y="172212"/>
                </a:cubicBezTo>
                <a:cubicBezTo>
                  <a:pt x="2863105" y="168938"/>
                  <a:pt x="2846176" y="168938"/>
                  <a:pt x="2833480" y="168938"/>
                </a:cubicBezTo>
                <a:cubicBezTo>
                  <a:pt x="2825015" y="172212"/>
                  <a:pt x="2816551" y="172212"/>
                  <a:pt x="2808086" y="172212"/>
                </a:cubicBezTo>
                <a:cubicBezTo>
                  <a:pt x="2808082" y="175486"/>
                  <a:pt x="2807961" y="175486"/>
                  <a:pt x="2803854" y="175486"/>
                </a:cubicBezTo>
                <a:cubicBezTo>
                  <a:pt x="2799622" y="172212"/>
                  <a:pt x="2791157" y="172212"/>
                  <a:pt x="2782693" y="172212"/>
                </a:cubicBezTo>
                <a:cubicBezTo>
                  <a:pt x="2782693" y="172192"/>
                  <a:pt x="2782680" y="168938"/>
                  <a:pt x="2778461" y="168938"/>
                </a:cubicBezTo>
                <a:cubicBezTo>
                  <a:pt x="2748835" y="168938"/>
                  <a:pt x="2723442" y="172212"/>
                  <a:pt x="2693816" y="172212"/>
                </a:cubicBezTo>
                <a:cubicBezTo>
                  <a:pt x="2693816" y="172208"/>
                  <a:pt x="2693816" y="172094"/>
                  <a:pt x="2693816" y="168938"/>
                </a:cubicBezTo>
                <a:cubicBezTo>
                  <a:pt x="2681119" y="172212"/>
                  <a:pt x="2664190" y="172212"/>
                  <a:pt x="2647261" y="168938"/>
                </a:cubicBezTo>
                <a:cubicBezTo>
                  <a:pt x="2647261" y="168916"/>
                  <a:pt x="2647233" y="165674"/>
                  <a:pt x="2638797" y="168938"/>
                </a:cubicBezTo>
                <a:cubicBezTo>
                  <a:pt x="2638797" y="168961"/>
                  <a:pt x="2638782" y="172212"/>
                  <a:pt x="2634565" y="172212"/>
                </a:cubicBezTo>
                <a:cubicBezTo>
                  <a:pt x="2630333" y="172212"/>
                  <a:pt x="2626100" y="172212"/>
                  <a:pt x="2617636" y="168938"/>
                </a:cubicBezTo>
                <a:cubicBezTo>
                  <a:pt x="2617636" y="172212"/>
                  <a:pt x="2617636" y="172212"/>
                  <a:pt x="2613404" y="175486"/>
                </a:cubicBezTo>
                <a:cubicBezTo>
                  <a:pt x="2613392" y="175477"/>
                  <a:pt x="2609165" y="172212"/>
                  <a:pt x="2604939" y="172212"/>
                </a:cubicBezTo>
                <a:cubicBezTo>
                  <a:pt x="2596475" y="172212"/>
                  <a:pt x="2592242" y="175486"/>
                  <a:pt x="2583778" y="175486"/>
                </a:cubicBezTo>
                <a:cubicBezTo>
                  <a:pt x="2571081" y="175486"/>
                  <a:pt x="2558385" y="175486"/>
                  <a:pt x="2549920" y="175486"/>
                </a:cubicBezTo>
                <a:cubicBezTo>
                  <a:pt x="2541456" y="178760"/>
                  <a:pt x="2532991" y="178760"/>
                  <a:pt x="2524527" y="178760"/>
                </a:cubicBezTo>
                <a:cubicBezTo>
                  <a:pt x="2524527" y="178765"/>
                  <a:pt x="2524527" y="178881"/>
                  <a:pt x="2524527" y="182034"/>
                </a:cubicBezTo>
                <a:lnTo>
                  <a:pt x="2503366" y="178760"/>
                </a:lnTo>
                <a:cubicBezTo>
                  <a:pt x="2499133" y="178760"/>
                  <a:pt x="2499133" y="182034"/>
                  <a:pt x="2494901" y="182034"/>
                </a:cubicBezTo>
                <a:cubicBezTo>
                  <a:pt x="2494894" y="182034"/>
                  <a:pt x="2494727" y="182034"/>
                  <a:pt x="2490669" y="182034"/>
                </a:cubicBezTo>
                <a:cubicBezTo>
                  <a:pt x="2486437" y="182034"/>
                  <a:pt x="2482204" y="182034"/>
                  <a:pt x="2473740" y="182034"/>
                </a:cubicBezTo>
                <a:cubicBezTo>
                  <a:pt x="2473735" y="178760"/>
                  <a:pt x="2473591" y="178760"/>
                  <a:pt x="2469508" y="178760"/>
                </a:cubicBezTo>
                <a:cubicBezTo>
                  <a:pt x="2469508" y="178765"/>
                  <a:pt x="2469508" y="178881"/>
                  <a:pt x="2469508" y="182034"/>
                </a:cubicBezTo>
                <a:cubicBezTo>
                  <a:pt x="2456811" y="178760"/>
                  <a:pt x="2439882" y="178760"/>
                  <a:pt x="2427185" y="178760"/>
                </a:cubicBezTo>
                <a:cubicBezTo>
                  <a:pt x="2418721" y="175486"/>
                  <a:pt x="2414489" y="175486"/>
                  <a:pt x="2406024" y="175486"/>
                </a:cubicBezTo>
                <a:cubicBezTo>
                  <a:pt x="2406008" y="175473"/>
                  <a:pt x="2401784" y="172206"/>
                  <a:pt x="2397560" y="168938"/>
                </a:cubicBezTo>
                <a:lnTo>
                  <a:pt x="2389095" y="168938"/>
                </a:lnTo>
                <a:cubicBezTo>
                  <a:pt x="2384863" y="172212"/>
                  <a:pt x="2384863" y="172212"/>
                  <a:pt x="2384863" y="175486"/>
                </a:cubicBezTo>
                <a:cubicBezTo>
                  <a:pt x="2384816" y="175474"/>
                  <a:pt x="2372151" y="172212"/>
                  <a:pt x="2363702" y="172212"/>
                </a:cubicBezTo>
                <a:cubicBezTo>
                  <a:pt x="2355238" y="175486"/>
                  <a:pt x="2351005" y="172212"/>
                  <a:pt x="2346773" y="172212"/>
                </a:cubicBezTo>
                <a:cubicBezTo>
                  <a:pt x="2334076" y="175486"/>
                  <a:pt x="2325612" y="175486"/>
                  <a:pt x="2317147" y="175486"/>
                </a:cubicBezTo>
                <a:cubicBezTo>
                  <a:pt x="2317142" y="178760"/>
                  <a:pt x="2316998" y="178760"/>
                  <a:pt x="2312915" y="178760"/>
                </a:cubicBezTo>
                <a:cubicBezTo>
                  <a:pt x="2312915" y="175486"/>
                  <a:pt x="2312915" y="175486"/>
                  <a:pt x="2304451" y="175486"/>
                </a:cubicBezTo>
                <a:cubicBezTo>
                  <a:pt x="2304451" y="175509"/>
                  <a:pt x="2304422" y="178760"/>
                  <a:pt x="2295986" y="178760"/>
                </a:cubicBezTo>
                <a:cubicBezTo>
                  <a:pt x="2291754" y="175486"/>
                  <a:pt x="2291754" y="178760"/>
                  <a:pt x="2287522" y="182034"/>
                </a:cubicBezTo>
                <a:cubicBezTo>
                  <a:pt x="2283290" y="182034"/>
                  <a:pt x="2279057" y="182034"/>
                  <a:pt x="2274825" y="182034"/>
                </a:cubicBezTo>
                <a:cubicBezTo>
                  <a:pt x="2270593" y="188583"/>
                  <a:pt x="2274825" y="185309"/>
                  <a:pt x="2262128" y="188583"/>
                </a:cubicBezTo>
                <a:cubicBezTo>
                  <a:pt x="2262128" y="185309"/>
                  <a:pt x="2262128" y="182034"/>
                  <a:pt x="2262128" y="178760"/>
                </a:cubicBezTo>
                <a:lnTo>
                  <a:pt x="2245200" y="175486"/>
                </a:lnTo>
                <a:lnTo>
                  <a:pt x="2224038" y="178760"/>
                </a:lnTo>
                <a:cubicBezTo>
                  <a:pt x="2224015" y="178743"/>
                  <a:pt x="2219783" y="175486"/>
                  <a:pt x="2211342" y="175486"/>
                </a:cubicBezTo>
                <a:cubicBezTo>
                  <a:pt x="2194413" y="178760"/>
                  <a:pt x="2185948" y="175486"/>
                  <a:pt x="2173252" y="175486"/>
                </a:cubicBezTo>
                <a:cubicBezTo>
                  <a:pt x="2164787" y="175486"/>
                  <a:pt x="2143626" y="182034"/>
                  <a:pt x="2126697" y="182034"/>
                </a:cubicBezTo>
                <a:lnTo>
                  <a:pt x="2109768" y="178760"/>
                </a:lnTo>
                <a:lnTo>
                  <a:pt x="2092839" y="172212"/>
                </a:lnTo>
                <a:cubicBezTo>
                  <a:pt x="2092839" y="172208"/>
                  <a:pt x="2092839" y="172094"/>
                  <a:pt x="2092839" y="168938"/>
                </a:cubicBezTo>
                <a:cubicBezTo>
                  <a:pt x="2084375" y="168938"/>
                  <a:pt x="2071678" y="168938"/>
                  <a:pt x="2063214" y="168938"/>
                </a:cubicBezTo>
                <a:cubicBezTo>
                  <a:pt x="2050517" y="175486"/>
                  <a:pt x="2020891" y="168938"/>
                  <a:pt x="2020891" y="168938"/>
                </a:cubicBezTo>
                <a:cubicBezTo>
                  <a:pt x="2016659" y="172212"/>
                  <a:pt x="2016659" y="172212"/>
                  <a:pt x="2012427" y="175486"/>
                </a:cubicBezTo>
                <a:cubicBezTo>
                  <a:pt x="2008194" y="175486"/>
                  <a:pt x="1999730" y="175486"/>
                  <a:pt x="1991266" y="175486"/>
                </a:cubicBezTo>
                <a:cubicBezTo>
                  <a:pt x="1987033" y="178760"/>
                  <a:pt x="1982801" y="175486"/>
                  <a:pt x="1974337" y="175486"/>
                </a:cubicBezTo>
                <a:lnTo>
                  <a:pt x="1957408" y="178760"/>
                </a:lnTo>
                <a:cubicBezTo>
                  <a:pt x="1948943" y="178760"/>
                  <a:pt x="1940479" y="178760"/>
                  <a:pt x="1932014" y="182034"/>
                </a:cubicBezTo>
                <a:cubicBezTo>
                  <a:pt x="1923550" y="178760"/>
                  <a:pt x="1910853" y="185309"/>
                  <a:pt x="1898157" y="182034"/>
                </a:cubicBezTo>
                <a:lnTo>
                  <a:pt x="1889692" y="172212"/>
                </a:lnTo>
                <a:lnTo>
                  <a:pt x="1881228" y="172212"/>
                </a:lnTo>
                <a:cubicBezTo>
                  <a:pt x="1881228" y="172208"/>
                  <a:pt x="1881228" y="172094"/>
                  <a:pt x="1881228" y="168938"/>
                </a:cubicBezTo>
                <a:lnTo>
                  <a:pt x="1870118" y="172212"/>
                </a:lnTo>
                <a:cubicBezTo>
                  <a:pt x="1855834" y="172212"/>
                  <a:pt x="1851602" y="175486"/>
                  <a:pt x="1843138" y="175486"/>
                </a:cubicBezTo>
                <a:cubicBezTo>
                  <a:pt x="1838905" y="172212"/>
                  <a:pt x="1834673" y="172212"/>
                  <a:pt x="1826209" y="172212"/>
                </a:cubicBezTo>
                <a:cubicBezTo>
                  <a:pt x="1826204" y="175486"/>
                  <a:pt x="1826070" y="175486"/>
                  <a:pt x="1821976" y="175486"/>
                </a:cubicBezTo>
                <a:cubicBezTo>
                  <a:pt x="1813512" y="172212"/>
                  <a:pt x="1800815" y="168938"/>
                  <a:pt x="1792351" y="168938"/>
                </a:cubicBezTo>
                <a:lnTo>
                  <a:pt x="1775422" y="168938"/>
                </a:lnTo>
                <a:cubicBezTo>
                  <a:pt x="1771190" y="172212"/>
                  <a:pt x="1766957" y="172212"/>
                  <a:pt x="1762725" y="168938"/>
                </a:cubicBezTo>
                <a:cubicBezTo>
                  <a:pt x="1758493" y="172212"/>
                  <a:pt x="1733100" y="175486"/>
                  <a:pt x="1728867" y="175486"/>
                </a:cubicBezTo>
                <a:lnTo>
                  <a:pt x="1720403" y="175486"/>
                </a:lnTo>
                <a:cubicBezTo>
                  <a:pt x="1699242" y="175486"/>
                  <a:pt x="1695009" y="172212"/>
                  <a:pt x="1682313" y="168938"/>
                </a:cubicBezTo>
                <a:cubicBezTo>
                  <a:pt x="1682313" y="172212"/>
                  <a:pt x="1678081" y="172212"/>
                  <a:pt x="1673848" y="172212"/>
                </a:cubicBezTo>
                <a:cubicBezTo>
                  <a:pt x="1673848" y="172208"/>
                  <a:pt x="1673848" y="172094"/>
                  <a:pt x="1673848" y="168938"/>
                </a:cubicBezTo>
                <a:cubicBezTo>
                  <a:pt x="1673842" y="168938"/>
                  <a:pt x="1673685" y="168938"/>
                  <a:pt x="1669616" y="168938"/>
                </a:cubicBezTo>
                <a:cubicBezTo>
                  <a:pt x="1652687" y="172212"/>
                  <a:pt x="1635758" y="172212"/>
                  <a:pt x="1618829" y="172212"/>
                </a:cubicBezTo>
                <a:cubicBezTo>
                  <a:pt x="1614597" y="172212"/>
                  <a:pt x="1618829" y="175486"/>
                  <a:pt x="1614597" y="175486"/>
                </a:cubicBezTo>
                <a:cubicBezTo>
                  <a:pt x="1610365" y="172212"/>
                  <a:pt x="1610365" y="172212"/>
                  <a:pt x="1606133" y="172212"/>
                </a:cubicBezTo>
                <a:cubicBezTo>
                  <a:pt x="1606133" y="172208"/>
                  <a:pt x="1606133" y="172094"/>
                  <a:pt x="1606133" y="168938"/>
                </a:cubicBezTo>
                <a:cubicBezTo>
                  <a:pt x="1593436" y="168938"/>
                  <a:pt x="1555346" y="168938"/>
                  <a:pt x="1546881" y="168938"/>
                </a:cubicBezTo>
                <a:cubicBezTo>
                  <a:pt x="1542649" y="172212"/>
                  <a:pt x="1538417" y="172212"/>
                  <a:pt x="1534185" y="168938"/>
                </a:cubicBezTo>
                <a:cubicBezTo>
                  <a:pt x="1534185" y="168961"/>
                  <a:pt x="1534154" y="172212"/>
                  <a:pt x="1525720" y="172212"/>
                </a:cubicBezTo>
                <a:cubicBezTo>
                  <a:pt x="1525720" y="172208"/>
                  <a:pt x="1525720" y="172094"/>
                  <a:pt x="1525720" y="168938"/>
                </a:cubicBezTo>
                <a:cubicBezTo>
                  <a:pt x="1525715" y="168938"/>
                  <a:pt x="1525565" y="168938"/>
                  <a:pt x="1521488" y="168938"/>
                </a:cubicBezTo>
                <a:cubicBezTo>
                  <a:pt x="1517256" y="172212"/>
                  <a:pt x="1513024" y="172212"/>
                  <a:pt x="1508791" y="172212"/>
                </a:cubicBezTo>
                <a:cubicBezTo>
                  <a:pt x="1508787" y="175486"/>
                  <a:pt x="1508654" y="175486"/>
                  <a:pt x="1504559" y="175486"/>
                </a:cubicBezTo>
                <a:cubicBezTo>
                  <a:pt x="1504559" y="175463"/>
                  <a:pt x="1504529" y="172212"/>
                  <a:pt x="1496095" y="172212"/>
                </a:cubicBezTo>
                <a:cubicBezTo>
                  <a:pt x="1496095" y="175486"/>
                  <a:pt x="1496095" y="175486"/>
                  <a:pt x="1491862" y="178760"/>
                </a:cubicBezTo>
                <a:cubicBezTo>
                  <a:pt x="1487630" y="178760"/>
                  <a:pt x="1483398" y="178760"/>
                  <a:pt x="1479166" y="178760"/>
                </a:cubicBezTo>
                <a:lnTo>
                  <a:pt x="1474934" y="182034"/>
                </a:lnTo>
                <a:cubicBezTo>
                  <a:pt x="1462237" y="182034"/>
                  <a:pt x="1453772" y="178760"/>
                  <a:pt x="1441076" y="178760"/>
                </a:cubicBezTo>
                <a:cubicBezTo>
                  <a:pt x="1441076" y="178765"/>
                  <a:pt x="1441076" y="178881"/>
                  <a:pt x="1441076" y="182034"/>
                </a:cubicBezTo>
                <a:cubicBezTo>
                  <a:pt x="1424147" y="182034"/>
                  <a:pt x="1402986" y="175486"/>
                  <a:pt x="1394521" y="172212"/>
                </a:cubicBezTo>
                <a:cubicBezTo>
                  <a:pt x="1381824" y="172212"/>
                  <a:pt x="1373360" y="175486"/>
                  <a:pt x="1364896" y="175486"/>
                </a:cubicBezTo>
                <a:lnTo>
                  <a:pt x="1356431" y="175486"/>
                </a:lnTo>
                <a:cubicBezTo>
                  <a:pt x="1352199" y="175486"/>
                  <a:pt x="1360663" y="172212"/>
                  <a:pt x="1352199" y="172212"/>
                </a:cubicBezTo>
                <a:cubicBezTo>
                  <a:pt x="1343734" y="172212"/>
                  <a:pt x="1335270" y="172212"/>
                  <a:pt x="1326805" y="172212"/>
                </a:cubicBezTo>
                <a:cubicBezTo>
                  <a:pt x="1322573" y="168938"/>
                  <a:pt x="1322573" y="168938"/>
                  <a:pt x="1318341" y="168938"/>
                </a:cubicBezTo>
                <a:cubicBezTo>
                  <a:pt x="1314109" y="175486"/>
                  <a:pt x="1301412" y="168938"/>
                  <a:pt x="1288715" y="168938"/>
                </a:cubicBezTo>
                <a:cubicBezTo>
                  <a:pt x="1288715" y="168961"/>
                  <a:pt x="1288685" y="172212"/>
                  <a:pt x="1280251" y="172212"/>
                </a:cubicBezTo>
                <a:cubicBezTo>
                  <a:pt x="1280251" y="172208"/>
                  <a:pt x="1280251" y="172094"/>
                  <a:pt x="1280251" y="168938"/>
                </a:cubicBezTo>
                <a:cubicBezTo>
                  <a:pt x="1276019" y="172212"/>
                  <a:pt x="1271786" y="172212"/>
                  <a:pt x="1271786" y="175486"/>
                </a:cubicBezTo>
                <a:cubicBezTo>
                  <a:pt x="1267554" y="175486"/>
                  <a:pt x="1263322" y="172212"/>
                  <a:pt x="1259090" y="172212"/>
                </a:cubicBezTo>
                <a:cubicBezTo>
                  <a:pt x="1254857" y="175486"/>
                  <a:pt x="1254857" y="178760"/>
                  <a:pt x="1250625" y="178760"/>
                </a:cubicBezTo>
                <a:cubicBezTo>
                  <a:pt x="1246393" y="175486"/>
                  <a:pt x="1242161" y="172212"/>
                  <a:pt x="1237929" y="172212"/>
                </a:cubicBezTo>
                <a:cubicBezTo>
                  <a:pt x="1233696" y="175486"/>
                  <a:pt x="1233696" y="175486"/>
                  <a:pt x="1233696" y="178760"/>
                </a:cubicBezTo>
                <a:cubicBezTo>
                  <a:pt x="1229464" y="178760"/>
                  <a:pt x="1225232" y="175486"/>
                  <a:pt x="1221000" y="175486"/>
                </a:cubicBezTo>
                <a:cubicBezTo>
                  <a:pt x="1212535" y="178760"/>
                  <a:pt x="1208303" y="178760"/>
                  <a:pt x="1199838" y="178760"/>
                </a:cubicBezTo>
                <a:cubicBezTo>
                  <a:pt x="1199831" y="175486"/>
                  <a:pt x="1195602" y="175486"/>
                  <a:pt x="1191374" y="175486"/>
                </a:cubicBezTo>
                <a:cubicBezTo>
                  <a:pt x="1191374" y="172212"/>
                  <a:pt x="1187142" y="168938"/>
                  <a:pt x="1182909" y="168938"/>
                </a:cubicBezTo>
                <a:cubicBezTo>
                  <a:pt x="1178677" y="168938"/>
                  <a:pt x="1174445" y="168938"/>
                  <a:pt x="1165981" y="168938"/>
                </a:cubicBezTo>
                <a:cubicBezTo>
                  <a:pt x="1140587" y="165663"/>
                  <a:pt x="1119426" y="172212"/>
                  <a:pt x="1098265" y="168938"/>
                </a:cubicBezTo>
                <a:cubicBezTo>
                  <a:pt x="1089800" y="172212"/>
                  <a:pt x="1081336" y="172212"/>
                  <a:pt x="1072871" y="172212"/>
                </a:cubicBezTo>
                <a:lnTo>
                  <a:pt x="1068639" y="168938"/>
                </a:lnTo>
                <a:cubicBezTo>
                  <a:pt x="1060175" y="168938"/>
                  <a:pt x="1055943" y="168938"/>
                  <a:pt x="1047478" y="168938"/>
                </a:cubicBezTo>
                <a:cubicBezTo>
                  <a:pt x="1047474" y="165663"/>
                  <a:pt x="1047346" y="165663"/>
                  <a:pt x="1043246" y="165663"/>
                </a:cubicBezTo>
                <a:cubicBezTo>
                  <a:pt x="1043246" y="168938"/>
                  <a:pt x="1043246" y="168938"/>
                  <a:pt x="1039014" y="172212"/>
                </a:cubicBezTo>
                <a:cubicBezTo>
                  <a:pt x="1030549" y="172212"/>
                  <a:pt x="1005156" y="168938"/>
                  <a:pt x="988227" y="168938"/>
                </a:cubicBezTo>
                <a:cubicBezTo>
                  <a:pt x="983994" y="172189"/>
                  <a:pt x="983965" y="168938"/>
                  <a:pt x="975530" y="168938"/>
                </a:cubicBezTo>
                <a:cubicBezTo>
                  <a:pt x="971298" y="172212"/>
                  <a:pt x="967066" y="172212"/>
                  <a:pt x="962833" y="172212"/>
                </a:cubicBezTo>
                <a:cubicBezTo>
                  <a:pt x="950137" y="175486"/>
                  <a:pt x="937440" y="175486"/>
                  <a:pt x="928976" y="175486"/>
                </a:cubicBezTo>
                <a:lnTo>
                  <a:pt x="916279" y="175486"/>
                </a:lnTo>
                <a:cubicBezTo>
                  <a:pt x="912047" y="172212"/>
                  <a:pt x="907814" y="172212"/>
                  <a:pt x="903582" y="168938"/>
                </a:cubicBezTo>
                <a:cubicBezTo>
                  <a:pt x="903582" y="172212"/>
                  <a:pt x="903582" y="172212"/>
                  <a:pt x="903582" y="175486"/>
                </a:cubicBezTo>
                <a:cubicBezTo>
                  <a:pt x="899350" y="178760"/>
                  <a:pt x="899350" y="172212"/>
                  <a:pt x="890885" y="168938"/>
                </a:cubicBezTo>
                <a:cubicBezTo>
                  <a:pt x="890886" y="172212"/>
                  <a:pt x="890886" y="172212"/>
                  <a:pt x="890885" y="175486"/>
                </a:cubicBezTo>
                <a:cubicBezTo>
                  <a:pt x="886653" y="172212"/>
                  <a:pt x="882421" y="172212"/>
                  <a:pt x="873957" y="168938"/>
                </a:cubicBezTo>
                <a:cubicBezTo>
                  <a:pt x="873957" y="172212"/>
                  <a:pt x="873957" y="172212"/>
                  <a:pt x="873957" y="175486"/>
                </a:cubicBezTo>
                <a:cubicBezTo>
                  <a:pt x="873935" y="175486"/>
                  <a:pt x="869714" y="175486"/>
                  <a:pt x="865492" y="175486"/>
                </a:cubicBezTo>
                <a:cubicBezTo>
                  <a:pt x="865492" y="172212"/>
                  <a:pt x="865492" y="172212"/>
                  <a:pt x="861260" y="168938"/>
                </a:cubicBezTo>
                <a:cubicBezTo>
                  <a:pt x="857028" y="168938"/>
                  <a:pt x="852795" y="175486"/>
                  <a:pt x="844331" y="172212"/>
                </a:cubicBezTo>
                <a:cubicBezTo>
                  <a:pt x="844331" y="172208"/>
                  <a:pt x="844331" y="172094"/>
                  <a:pt x="844331" y="168938"/>
                </a:cubicBezTo>
                <a:cubicBezTo>
                  <a:pt x="840099" y="172212"/>
                  <a:pt x="840099" y="172212"/>
                  <a:pt x="835866" y="172212"/>
                </a:cubicBezTo>
                <a:cubicBezTo>
                  <a:pt x="835867" y="172208"/>
                  <a:pt x="835867" y="172094"/>
                  <a:pt x="835866" y="168938"/>
                </a:cubicBezTo>
                <a:cubicBezTo>
                  <a:pt x="806241" y="165663"/>
                  <a:pt x="776615" y="172212"/>
                  <a:pt x="759686" y="175486"/>
                </a:cubicBezTo>
                <a:cubicBezTo>
                  <a:pt x="746989" y="172212"/>
                  <a:pt x="708900" y="175486"/>
                  <a:pt x="687739" y="172212"/>
                </a:cubicBezTo>
                <a:cubicBezTo>
                  <a:pt x="687738" y="172208"/>
                  <a:pt x="687738" y="172094"/>
                  <a:pt x="687739" y="168938"/>
                </a:cubicBezTo>
                <a:cubicBezTo>
                  <a:pt x="675042" y="172212"/>
                  <a:pt x="662345" y="172212"/>
                  <a:pt x="649648" y="172212"/>
                </a:cubicBezTo>
                <a:cubicBezTo>
                  <a:pt x="649648" y="172208"/>
                  <a:pt x="649648" y="172094"/>
                  <a:pt x="649648" y="168938"/>
                </a:cubicBezTo>
                <a:cubicBezTo>
                  <a:pt x="632719" y="172212"/>
                  <a:pt x="620023" y="172212"/>
                  <a:pt x="611558" y="168938"/>
                </a:cubicBezTo>
                <a:cubicBezTo>
                  <a:pt x="607326" y="172212"/>
                  <a:pt x="603094" y="172212"/>
                  <a:pt x="598862" y="172212"/>
                </a:cubicBezTo>
                <a:cubicBezTo>
                  <a:pt x="590397" y="175486"/>
                  <a:pt x="586165" y="175486"/>
                  <a:pt x="581933" y="175486"/>
                </a:cubicBezTo>
                <a:cubicBezTo>
                  <a:pt x="565004" y="172212"/>
                  <a:pt x="552307" y="175486"/>
                  <a:pt x="539610" y="175486"/>
                </a:cubicBezTo>
                <a:cubicBezTo>
                  <a:pt x="539605" y="172212"/>
                  <a:pt x="539462" y="172212"/>
                  <a:pt x="535378" y="172212"/>
                </a:cubicBezTo>
                <a:lnTo>
                  <a:pt x="518449" y="175486"/>
                </a:lnTo>
                <a:cubicBezTo>
                  <a:pt x="509985" y="175486"/>
                  <a:pt x="505752" y="178760"/>
                  <a:pt x="501520" y="178760"/>
                </a:cubicBezTo>
                <a:cubicBezTo>
                  <a:pt x="497288" y="175486"/>
                  <a:pt x="497288" y="175486"/>
                  <a:pt x="493056" y="175486"/>
                </a:cubicBezTo>
                <a:cubicBezTo>
                  <a:pt x="488824" y="172212"/>
                  <a:pt x="484591" y="172212"/>
                  <a:pt x="480359" y="172212"/>
                </a:cubicBezTo>
                <a:cubicBezTo>
                  <a:pt x="480359" y="172208"/>
                  <a:pt x="480359" y="172094"/>
                  <a:pt x="480359" y="168938"/>
                </a:cubicBezTo>
                <a:cubicBezTo>
                  <a:pt x="476127" y="168938"/>
                  <a:pt x="476127" y="168938"/>
                  <a:pt x="471895" y="168938"/>
                </a:cubicBezTo>
                <a:lnTo>
                  <a:pt x="463430" y="168938"/>
                </a:lnTo>
                <a:cubicBezTo>
                  <a:pt x="450733" y="162389"/>
                  <a:pt x="429572" y="168938"/>
                  <a:pt x="425340" y="168938"/>
                </a:cubicBezTo>
                <a:cubicBezTo>
                  <a:pt x="404179" y="168938"/>
                  <a:pt x="383018" y="168938"/>
                  <a:pt x="361857" y="168938"/>
                </a:cubicBezTo>
                <a:cubicBezTo>
                  <a:pt x="357624" y="168938"/>
                  <a:pt x="357624" y="168938"/>
                  <a:pt x="357624" y="168938"/>
                </a:cubicBezTo>
                <a:cubicBezTo>
                  <a:pt x="349160" y="172212"/>
                  <a:pt x="340695" y="172212"/>
                  <a:pt x="332231" y="175486"/>
                </a:cubicBezTo>
                <a:cubicBezTo>
                  <a:pt x="323767" y="172212"/>
                  <a:pt x="319534" y="172212"/>
                  <a:pt x="311070" y="172212"/>
                </a:cubicBezTo>
                <a:cubicBezTo>
                  <a:pt x="311070" y="172208"/>
                  <a:pt x="311070" y="172094"/>
                  <a:pt x="311070" y="168938"/>
                </a:cubicBezTo>
                <a:cubicBezTo>
                  <a:pt x="289909" y="168938"/>
                  <a:pt x="272980" y="168938"/>
                  <a:pt x="251819" y="168938"/>
                </a:cubicBezTo>
                <a:cubicBezTo>
                  <a:pt x="243354" y="168938"/>
                  <a:pt x="234890" y="168938"/>
                  <a:pt x="226425" y="168938"/>
                </a:cubicBezTo>
                <a:cubicBezTo>
                  <a:pt x="217961" y="168938"/>
                  <a:pt x="209496" y="168938"/>
                  <a:pt x="201032" y="168938"/>
                </a:cubicBezTo>
                <a:lnTo>
                  <a:pt x="193625" y="170165"/>
                </a:lnTo>
                <a:cubicBezTo>
                  <a:pt x="179871" y="168938"/>
                  <a:pt x="167174" y="168938"/>
                  <a:pt x="154477" y="168938"/>
                </a:cubicBezTo>
                <a:lnTo>
                  <a:pt x="146013" y="168938"/>
                </a:lnTo>
                <a:cubicBezTo>
                  <a:pt x="137548" y="172212"/>
                  <a:pt x="133316" y="172212"/>
                  <a:pt x="129084" y="172212"/>
                </a:cubicBezTo>
                <a:cubicBezTo>
                  <a:pt x="124852" y="175486"/>
                  <a:pt x="120619" y="172212"/>
                  <a:pt x="116387" y="172212"/>
                </a:cubicBezTo>
                <a:cubicBezTo>
                  <a:pt x="103691" y="175486"/>
                  <a:pt x="95226" y="178760"/>
                  <a:pt x="82529" y="178760"/>
                </a:cubicBezTo>
                <a:cubicBezTo>
                  <a:pt x="82529" y="178780"/>
                  <a:pt x="82492" y="182034"/>
                  <a:pt x="69833" y="182034"/>
                </a:cubicBezTo>
                <a:cubicBezTo>
                  <a:pt x="61368" y="178760"/>
                  <a:pt x="48672" y="175486"/>
                  <a:pt x="35975" y="175486"/>
                </a:cubicBezTo>
                <a:lnTo>
                  <a:pt x="35975" y="168938"/>
                </a:lnTo>
                <a:lnTo>
                  <a:pt x="26452" y="168528"/>
                </a:lnTo>
                <a:cubicBezTo>
                  <a:pt x="25394" y="167300"/>
                  <a:pt x="25394" y="165663"/>
                  <a:pt x="23278" y="165663"/>
                </a:cubicBezTo>
                <a:cubicBezTo>
                  <a:pt x="19046" y="162389"/>
                  <a:pt x="10581" y="162389"/>
                  <a:pt x="2117" y="165663"/>
                </a:cubicBezTo>
                <a:cubicBezTo>
                  <a:pt x="2117" y="132036"/>
                  <a:pt x="2117" y="103563"/>
                  <a:pt x="2117" y="79454"/>
                </a:cubicBezTo>
                <a:lnTo>
                  <a:pt x="0" y="79454"/>
                </a:lnTo>
                <a:cubicBezTo>
                  <a:pt x="0" y="14552"/>
                  <a:pt x="0" y="14552"/>
                  <a:pt x="0" y="14552"/>
                </a:cubicBezTo>
                <a:cubicBezTo>
                  <a:pt x="8464" y="14552"/>
                  <a:pt x="12697" y="14552"/>
                  <a:pt x="16929" y="14552"/>
                </a:cubicBezTo>
                <a:cubicBezTo>
                  <a:pt x="21161" y="14552"/>
                  <a:pt x="21161" y="14552"/>
                  <a:pt x="25393" y="14552"/>
                </a:cubicBezTo>
                <a:cubicBezTo>
                  <a:pt x="29626" y="11278"/>
                  <a:pt x="33858" y="14552"/>
                  <a:pt x="42322" y="14552"/>
                </a:cubicBezTo>
                <a:lnTo>
                  <a:pt x="50787" y="11278"/>
                </a:lnTo>
                <a:cubicBezTo>
                  <a:pt x="55019" y="11278"/>
                  <a:pt x="55019" y="4730"/>
                  <a:pt x="59251" y="4730"/>
                </a:cubicBezTo>
                <a:lnTo>
                  <a:pt x="61963" y="10306"/>
                </a:lnTo>
                <a:cubicBezTo>
                  <a:pt x="64542" y="12301"/>
                  <a:pt x="67716" y="5548"/>
                  <a:pt x="80412" y="8004"/>
                </a:cubicBezTo>
                <a:cubicBezTo>
                  <a:pt x="84645" y="8004"/>
                  <a:pt x="80412" y="14552"/>
                  <a:pt x="93109" y="14552"/>
                </a:cubicBezTo>
                <a:lnTo>
                  <a:pt x="100515" y="14143"/>
                </a:lnTo>
                <a:cubicBezTo>
                  <a:pt x="105806" y="11278"/>
                  <a:pt x="110038" y="11278"/>
                  <a:pt x="114270" y="11278"/>
                </a:cubicBezTo>
                <a:cubicBezTo>
                  <a:pt x="114270" y="11281"/>
                  <a:pt x="114270" y="11388"/>
                  <a:pt x="114270" y="14552"/>
                </a:cubicBezTo>
                <a:cubicBezTo>
                  <a:pt x="131199" y="14552"/>
                  <a:pt x="148128" y="14552"/>
                  <a:pt x="165057" y="14552"/>
                </a:cubicBezTo>
                <a:lnTo>
                  <a:pt x="169289" y="11278"/>
                </a:lnTo>
                <a:cubicBezTo>
                  <a:pt x="177754" y="11278"/>
                  <a:pt x="186218" y="11278"/>
                  <a:pt x="194683" y="11278"/>
                </a:cubicBezTo>
                <a:cubicBezTo>
                  <a:pt x="198915" y="11278"/>
                  <a:pt x="203147" y="11278"/>
                  <a:pt x="203147" y="14552"/>
                </a:cubicBezTo>
                <a:cubicBezTo>
                  <a:pt x="211612" y="11278"/>
                  <a:pt x="215844" y="11278"/>
                  <a:pt x="220076" y="11278"/>
                </a:cubicBezTo>
                <a:cubicBezTo>
                  <a:pt x="224308" y="8004"/>
                  <a:pt x="228541" y="11278"/>
                  <a:pt x="232773" y="11278"/>
                </a:cubicBezTo>
                <a:cubicBezTo>
                  <a:pt x="232773" y="8004"/>
                  <a:pt x="232773" y="8004"/>
                  <a:pt x="232773" y="4730"/>
                </a:cubicBezTo>
                <a:cubicBezTo>
                  <a:pt x="245469" y="8004"/>
                  <a:pt x="258166" y="8004"/>
                  <a:pt x="270863" y="8004"/>
                </a:cubicBezTo>
                <a:cubicBezTo>
                  <a:pt x="270863" y="7985"/>
                  <a:pt x="270876" y="4720"/>
                  <a:pt x="275095" y="1455"/>
                </a:cubicBezTo>
                <a:cubicBezTo>
                  <a:pt x="279327" y="4730"/>
                  <a:pt x="283559" y="4730"/>
                  <a:pt x="287792" y="4730"/>
                </a:cubicBezTo>
                <a:cubicBezTo>
                  <a:pt x="287792" y="4725"/>
                  <a:pt x="287792" y="4602"/>
                  <a:pt x="287792" y="1455"/>
                </a:cubicBezTo>
                <a:cubicBezTo>
                  <a:pt x="287797" y="1455"/>
                  <a:pt x="287935" y="1455"/>
                  <a:pt x="292024" y="1455"/>
                </a:cubicBezTo>
                <a:cubicBezTo>
                  <a:pt x="292024" y="4730"/>
                  <a:pt x="292024" y="8004"/>
                  <a:pt x="296256" y="8004"/>
                </a:cubicBezTo>
                <a:cubicBezTo>
                  <a:pt x="296273" y="8004"/>
                  <a:pt x="300497" y="8004"/>
                  <a:pt x="304721" y="8004"/>
                </a:cubicBezTo>
                <a:cubicBezTo>
                  <a:pt x="321650" y="11278"/>
                  <a:pt x="334346" y="11278"/>
                  <a:pt x="351275" y="11278"/>
                </a:cubicBezTo>
                <a:cubicBezTo>
                  <a:pt x="355507" y="11278"/>
                  <a:pt x="351275" y="8004"/>
                  <a:pt x="363972" y="4730"/>
                </a:cubicBezTo>
                <a:lnTo>
                  <a:pt x="389365" y="8004"/>
                </a:lnTo>
                <a:lnTo>
                  <a:pt x="410526" y="11278"/>
                </a:lnTo>
                <a:cubicBezTo>
                  <a:pt x="410526" y="11281"/>
                  <a:pt x="410526" y="11388"/>
                  <a:pt x="410526" y="14552"/>
                </a:cubicBezTo>
                <a:lnTo>
                  <a:pt x="423223" y="11278"/>
                </a:lnTo>
                <a:cubicBezTo>
                  <a:pt x="427455" y="11278"/>
                  <a:pt x="431688" y="11278"/>
                  <a:pt x="440152" y="14552"/>
                </a:cubicBezTo>
                <a:cubicBezTo>
                  <a:pt x="444384" y="11278"/>
                  <a:pt x="448616" y="11278"/>
                  <a:pt x="452849" y="11278"/>
                </a:cubicBezTo>
                <a:cubicBezTo>
                  <a:pt x="452853" y="8004"/>
                  <a:pt x="452984" y="8004"/>
                  <a:pt x="457081" y="8004"/>
                </a:cubicBezTo>
                <a:cubicBezTo>
                  <a:pt x="457081" y="11278"/>
                  <a:pt x="457081" y="11278"/>
                  <a:pt x="461313" y="14552"/>
                </a:cubicBezTo>
                <a:lnTo>
                  <a:pt x="474010" y="11278"/>
                </a:lnTo>
                <a:cubicBezTo>
                  <a:pt x="482474" y="11278"/>
                  <a:pt x="490939" y="8004"/>
                  <a:pt x="499403" y="8004"/>
                </a:cubicBezTo>
                <a:cubicBezTo>
                  <a:pt x="499403" y="7999"/>
                  <a:pt x="499403" y="7876"/>
                  <a:pt x="499403" y="4730"/>
                </a:cubicBezTo>
                <a:cubicBezTo>
                  <a:pt x="503635" y="8004"/>
                  <a:pt x="507868" y="8004"/>
                  <a:pt x="507868" y="11278"/>
                </a:cubicBezTo>
                <a:cubicBezTo>
                  <a:pt x="524797" y="11278"/>
                  <a:pt x="529029" y="11278"/>
                  <a:pt x="529029" y="1455"/>
                </a:cubicBezTo>
                <a:cubicBezTo>
                  <a:pt x="537493" y="4730"/>
                  <a:pt x="541726" y="4730"/>
                  <a:pt x="545958" y="1455"/>
                </a:cubicBezTo>
                <a:cubicBezTo>
                  <a:pt x="554422" y="8004"/>
                  <a:pt x="558655" y="11278"/>
                  <a:pt x="562887" y="14552"/>
                </a:cubicBezTo>
                <a:lnTo>
                  <a:pt x="571351" y="11278"/>
                </a:lnTo>
                <a:cubicBezTo>
                  <a:pt x="571351" y="11281"/>
                  <a:pt x="571351" y="11388"/>
                  <a:pt x="571351" y="14552"/>
                </a:cubicBezTo>
                <a:cubicBezTo>
                  <a:pt x="579816" y="14552"/>
                  <a:pt x="579816" y="14552"/>
                  <a:pt x="592512" y="14552"/>
                </a:cubicBezTo>
                <a:cubicBezTo>
                  <a:pt x="596745" y="8004"/>
                  <a:pt x="596745" y="17826"/>
                  <a:pt x="617906" y="14552"/>
                </a:cubicBezTo>
                <a:cubicBezTo>
                  <a:pt x="622138" y="14552"/>
                  <a:pt x="626370" y="14552"/>
                  <a:pt x="630602" y="14552"/>
                </a:cubicBezTo>
                <a:cubicBezTo>
                  <a:pt x="634835" y="14552"/>
                  <a:pt x="634835" y="14552"/>
                  <a:pt x="639067" y="14552"/>
                </a:cubicBezTo>
                <a:cubicBezTo>
                  <a:pt x="643299" y="11278"/>
                  <a:pt x="643299" y="11278"/>
                  <a:pt x="647531" y="14552"/>
                </a:cubicBezTo>
                <a:cubicBezTo>
                  <a:pt x="655996" y="14552"/>
                  <a:pt x="660228" y="11278"/>
                  <a:pt x="664460" y="11278"/>
                </a:cubicBezTo>
                <a:cubicBezTo>
                  <a:pt x="664460" y="11281"/>
                  <a:pt x="664460" y="11388"/>
                  <a:pt x="664460" y="14552"/>
                </a:cubicBezTo>
                <a:cubicBezTo>
                  <a:pt x="668693" y="14552"/>
                  <a:pt x="672925" y="17826"/>
                  <a:pt x="677157" y="17826"/>
                </a:cubicBezTo>
                <a:cubicBezTo>
                  <a:pt x="677157" y="14552"/>
                  <a:pt x="681389" y="14552"/>
                  <a:pt x="681389" y="11278"/>
                </a:cubicBezTo>
                <a:cubicBezTo>
                  <a:pt x="694086" y="11278"/>
                  <a:pt x="702550" y="11278"/>
                  <a:pt x="711015" y="11278"/>
                </a:cubicBezTo>
                <a:cubicBezTo>
                  <a:pt x="711015" y="11281"/>
                  <a:pt x="711015" y="11388"/>
                  <a:pt x="711015" y="14552"/>
                </a:cubicBezTo>
                <a:lnTo>
                  <a:pt x="719479" y="11278"/>
                </a:lnTo>
                <a:cubicBezTo>
                  <a:pt x="719479" y="11281"/>
                  <a:pt x="719479" y="11388"/>
                  <a:pt x="719479" y="14552"/>
                </a:cubicBezTo>
                <a:cubicBezTo>
                  <a:pt x="723712" y="11278"/>
                  <a:pt x="723712" y="8004"/>
                  <a:pt x="723712" y="4730"/>
                </a:cubicBezTo>
                <a:cubicBezTo>
                  <a:pt x="732176" y="8004"/>
                  <a:pt x="736408" y="8004"/>
                  <a:pt x="744873" y="8004"/>
                </a:cubicBezTo>
                <a:cubicBezTo>
                  <a:pt x="744889" y="7965"/>
                  <a:pt x="749130" y="-1812"/>
                  <a:pt x="761802" y="1455"/>
                </a:cubicBezTo>
                <a:cubicBezTo>
                  <a:pt x="761807" y="1455"/>
                  <a:pt x="761957" y="1455"/>
                  <a:pt x="766034" y="1455"/>
                </a:cubicBezTo>
                <a:cubicBezTo>
                  <a:pt x="770266" y="1455"/>
                  <a:pt x="774498" y="1455"/>
                  <a:pt x="778731" y="1455"/>
                </a:cubicBezTo>
                <a:lnTo>
                  <a:pt x="786137" y="2683"/>
                </a:lnTo>
                <a:cubicBezTo>
                  <a:pt x="799892" y="1455"/>
                  <a:pt x="808356" y="1455"/>
                  <a:pt x="821053" y="1455"/>
                </a:cubicBezTo>
                <a:cubicBezTo>
                  <a:pt x="833750" y="4730"/>
                  <a:pt x="837982" y="4730"/>
                  <a:pt x="842214" y="4730"/>
                </a:cubicBezTo>
                <a:lnTo>
                  <a:pt x="854911" y="4730"/>
                </a:lnTo>
                <a:cubicBezTo>
                  <a:pt x="871840" y="4730"/>
                  <a:pt x="888769" y="4730"/>
                  <a:pt x="905698" y="4730"/>
                </a:cubicBezTo>
                <a:cubicBezTo>
                  <a:pt x="918394" y="1455"/>
                  <a:pt x="931091" y="1455"/>
                  <a:pt x="948020" y="1455"/>
                </a:cubicBezTo>
                <a:cubicBezTo>
                  <a:pt x="956484" y="4730"/>
                  <a:pt x="960716" y="4730"/>
                  <a:pt x="969181" y="4730"/>
                </a:cubicBezTo>
                <a:cubicBezTo>
                  <a:pt x="969181" y="4725"/>
                  <a:pt x="969181" y="4602"/>
                  <a:pt x="969181" y="1455"/>
                </a:cubicBezTo>
                <a:cubicBezTo>
                  <a:pt x="973413" y="4730"/>
                  <a:pt x="977645" y="4730"/>
                  <a:pt x="981878" y="4730"/>
                </a:cubicBezTo>
                <a:lnTo>
                  <a:pt x="986110" y="1455"/>
                </a:lnTo>
                <a:cubicBezTo>
                  <a:pt x="990342" y="1455"/>
                  <a:pt x="990342" y="1455"/>
                  <a:pt x="994574" y="1455"/>
                </a:cubicBezTo>
                <a:cubicBezTo>
                  <a:pt x="994574" y="1455"/>
                  <a:pt x="998807" y="4730"/>
                  <a:pt x="998806" y="8004"/>
                </a:cubicBezTo>
                <a:cubicBezTo>
                  <a:pt x="1003039" y="8004"/>
                  <a:pt x="1007271" y="11278"/>
                  <a:pt x="1011503" y="11278"/>
                </a:cubicBezTo>
                <a:cubicBezTo>
                  <a:pt x="1015735" y="8004"/>
                  <a:pt x="1015735" y="8004"/>
                  <a:pt x="1015735" y="1455"/>
                </a:cubicBezTo>
                <a:cubicBezTo>
                  <a:pt x="1028432" y="1455"/>
                  <a:pt x="1041129" y="1455"/>
                  <a:pt x="1053826" y="1455"/>
                </a:cubicBezTo>
                <a:cubicBezTo>
                  <a:pt x="1053826" y="4730"/>
                  <a:pt x="1053826" y="8004"/>
                  <a:pt x="1053826" y="11278"/>
                </a:cubicBezTo>
                <a:cubicBezTo>
                  <a:pt x="1062290" y="8004"/>
                  <a:pt x="1066522" y="8004"/>
                  <a:pt x="1070754" y="4730"/>
                </a:cubicBezTo>
                <a:cubicBezTo>
                  <a:pt x="1070754" y="8004"/>
                  <a:pt x="1070754" y="8004"/>
                  <a:pt x="1074987" y="11278"/>
                </a:cubicBezTo>
                <a:cubicBezTo>
                  <a:pt x="1079219" y="11278"/>
                  <a:pt x="1079219" y="8004"/>
                  <a:pt x="1083451" y="8004"/>
                </a:cubicBezTo>
                <a:cubicBezTo>
                  <a:pt x="1096148" y="8004"/>
                  <a:pt x="1100380" y="11278"/>
                  <a:pt x="1108845" y="11278"/>
                </a:cubicBezTo>
                <a:cubicBezTo>
                  <a:pt x="1108845" y="11249"/>
                  <a:pt x="1108883" y="8004"/>
                  <a:pt x="1117309" y="8004"/>
                </a:cubicBezTo>
                <a:cubicBezTo>
                  <a:pt x="1117309" y="11278"/>
                  <a:pt x="1121541" y="11278"/>
                  <a:pt x="1121541" y="14552"/>
                </a:cubicBezTo>
                <a:cubicBezTo>
                  <a:pt x="1125773" y="14552"/>
                  <a:pt x="1125773" y="14552"/>
                  <a:pt x="1130006" y="14552"/>
                </a:cubicBezTo>
                <a:cubicBezTo>
                  <a:pt x="1142702" y="14552"/>
                  <a:pt x="1146935" y="14552"/>
                  <a:pt x="1155399" y="14552"/>
                </a:cubicBezTo>
                <a:cubicBezTo>
                  <a:pt x="1172328" y="11278"/>
                  <a:pt x="1185025" y="14552"/>
                  <a:pt x="1197722" y="14552"/>
                </a:cubicBezTo>
                <a:cubicBezTo>
                  <a:pt x="1206186" y="11278"/>
                  <a:pt x="1218883" y="11278"/>
                  <a:pt x="1227347" y="14552"/>
                </a:cubicBezTo>
                <a:cubicBezTo>
                  <a:pt x="1227347" y="14528"/>
                  <a:pt x="1227393" y="11278"/>
                  <a:pt x="1240044" y="11278"/>
                </a:cubicBezTo>
                <a:cubicBezTo>
                  <a:pt x="1240044" y="11281"/>
                  <a:pt x="1240044" y="11388"/>
                  <a:pt x="1240044" y="14552"/>
                </a:cubicBezTo>
                <a:cubicBezTo>
                  <a:pt x="1240051" y="14552"/>
                  <a:pt x="1240222" y="14552"/>
                  <a:pt x="1244276" y="14552"/>
                </a:cubicBezTo>
                <a:cubicBezTo>
                  <a:pt x="1244281" y="11278"/>
                  <a:pt x="1244423" y="11278"/>
                  <a:pt x="1248508" y="11278"/>
                </a:cubicBezTo>
                <a:cubicBezTo>
                  <a:pt x="1248508" y="11281"/>
                  <a:pt x="1248508" y="11388"/>
                  <a:pt x="1248508" y="14552"/>
                </a:cubicBezTo>
                <a:cubicBezTo>
                  <a:pt x="1248538" y="14552"/>
                  <a:pt x="1252755" y="14552"/>
                  <a:pt x="1256973" y="14552"/>
                </a:cubicBezTo>
                <a:cubicBezTo>
                  <a:pt x="1265437" y="14552"/>
                  <a:pt x="1278134" y="14552"/>
                  <a:pt x="1286598" y="14552"/>
                </a:cubicBezTo>
                <a:cubicBezTo>
                  <a:pt x="1286598" y="11278"/>
                  <a:pt x="1290831" y="8004"/>
                  <a:pt x="1290830" y="4730"/>
                </a:cubicBezTo>
                <a:cubicBezTo>
                  <a:pt x="1299295" y="4730"/>
                  <a:pt x="1311992" y="4730"/>
                  <a:pt x="1320456" y="4730"/>
                </a:cubicBezTo>
                <a:cubicBezTo>
                  <a:pt x="1320456" y="4725"/>
                  <a:pt x="1320456" y="4602"/>
                  <a:pt x="1320456" y="1455"/>
                </a:cubicBezTo>
                <a:lnTo>
                  <a:pt x="1333153" y="4730"/>
                </a:lnTo>
                <a:lnTo>
                  <a:pt x="1342676" y="3093"/>
                </a:lnTo>
                <a:cubicBezTo>
                  <a:pt x="1343733" y="3911"/>
                  <a:pt x="1343733" y="4730"/>
                  <a:pt x="1345850" y="4730"/>
                </a:cubicBezTo>
                <a:cubicBezTo>
                  <a:pt x="1354314" y="4730"/>
                  <a:pt x="1358546" y="4730"/>
                  <a:pt x="1362779" y="4730"/>
                </a:cubicBezTo>
                <a:cubicBezTo>
                  <a:pt x="1367011" y="8004"/>
                  <a:pt x="1367011" y="8004"/>
                  <a:pt x="1367011" y="11278"/>
                </a:cubicBezTo>
                <a:cubicBezTo>
                  <a:pt x="1396636" y="11278"/>
                  <a:pt x="1422030" y="14552"/>
                  <a:pt x="1451655" y="14552"/>
                </a:cubicBezTo>
                <a:cubicBezTo>
                  <a:pt x="1455888" y="14552"/>
                  <a:pt x="1455888" y="8004"/>
                  <a:pt x="1464352" y="8004"/>
                </a:cubicBezTo>
                <a:cubicBezTo>
                  <a:pt x="1464352" y="11278"/>
                  <a:pt x="1468584" y="11278"/>
                  <a:pt x="1468584" y="14552"/>
                </a:cubicBezTo>
                <a:cubicBezTo>
                  <a:pt x="1485513" y="14552"/>
                  <a:pt x="1481281" y="8004"/>
                  <a:pt x="1485513" y="8004"/>
                </a:cubicBezTo>
                <a:cubicBezTo>
                  <a:pt x="1489745" y="8004"/>
                  <a:pt x="1493978" y="11278"/>
                  <a:pt x="1498210" y="11278"/>
                </a:cubicBezTo>
                <a:lnTo>
                  <a:pt x="1510907" y="11278"/>
                </a:lnTo>
                <a:cubicBezTo>
                  <a:pt x="1510907" y="11281"/>
                  <a:pt x="1510907" y="11388"/>
                  <a:pt x="1510907" y="14552"/>
                </a:cubicBezTo>
                <a:cubicBezTo>
                  <a:pt x="1523603" y="11278"/>
                  <a:pt x="1540532" y="14552"/>
                  <a:pt x="1561693" y="11278"/>
                </a:cubicBezTo>
                <a:cubicBezTo>
                  <a:pt x="1565926" y="8004"/>
                  <a:pt x="1565926" y="11278"/>
                  <a:pt x="1570158" y="11278"/>
                </a:cubicBezTo>
                <a:cubicBezTo>
                  <a:pt x="1578622" y="11278"/>
                  <a:pt x="1587087" y="11278"/>
                  <a:pt x="1599783" y="11278"/>
                </a:cubicBezTo>
                <a:cubicBezTo>
                  <a:pt x="1599783" y="11281"/>
                  <a:pt x="1599783" y="11388"/>
                  <a:pt x="1599783" y="14552"/>
                </a:cubicBezTo>
                <a:cubicBezTo>
                  <a:pt x="1608248" y="11278"/>
                  <a:pt x="1612480" y="11278"/>
                  <a:pt x="1616712" y="14552"/>
                </a:cubicBezTo>
                <a:cubicBezTo>
                  <a:pt x="1616731" y="14523"/>
                  <a:pt x="1620963" y="8011"/>
                  <a:pt x="1629409" y="11278"/>
                </a:cubicBezTo>
                <a:cubicBezTo>
                  <a:pt x="1629409" y="11281"/>
                  <a:pt x="1629409" y="11388"/>
                  <a:pt x="1629409" y="14552"/>
                </a:cubicBezTo>
                <a:cubicBezTo>
                  <a:pt x="1633641" y="14552"/>
                  <a:pt x="1637873" y="14552"/>
                  <a:pt x="1642106" y="14552"/>
                </a:cubicBezTo>
                <a:cubicBezTo>
                  <a:pt x="1650570" y="14552"/>
                  <a:pt x="1642106" y="17826"/>
                  <a:pt x="1646338" y="14552"/>
                </a:cubicBezTo>
                <a:cubicBezTo>
                  <a:pt x="1650570" y="14552"/>
                  <a:pt x="1654802" y="14552"/>
                  <a:pt x="1659035" y="14552"/>
                </a:cubicBezTo>
                <a:cubicBezTo>
                  <a:pt x="1667499" y="11278"/>
                  <a:pt x="1675964" y="8004"/>
                  <a:pt x="1684428" y="8004"/>
                </a:cubicBezTo>
                <a:cubicBezTo>
                  <a:pt x="1684438" y="8012"/>
                  <a:pt x="1688665" y="11278"/>
                  <a:pt x="1692892" y="11278"/>
                </a:cubicBezTo>
                <a:cubicBezTo>
                  <a:pt x="1709821" y="4730"/>
                  <a:pt x="1705589" y="8004"/>
                  <a:pt x="1714053" y="8004"/>
                </a:cubicBezTo>
                <a:cubicBezTo>
                  <a:pt x="1714054" y="4730"/>
                  <a:pt x="1714054" y="1455"/>
                  <a:pt x="1718286" y="1455"/>
                </a:cubicBezTo>
                <a:cubicBezTo>
                  <a:pt x="1719344" y="637"/>
                  <a:pt x="1725163" y="228"/>
                  <a:pt x="1733297" y="74"/>
                </a:cubicBezTo>
                <a:close/>
              </a:path>
            </a:pathLst>
          </a:custGeom>
          <a:solidFill>
            <a:schemeClr val="bg2">
              <a:lumMod val="20000"/>
              <a:lumOff val="80000"/>
            </a:schemeClr>
          </a:solidFill>
          <a:ln>
            <a:noFill/>
          </a:ln>
        </p:spPr>
        <p:txBody>
          <a:bodyPr vert="horz" wrap="square" lIns="91440" tIns="45720" rIns="91440" bIns="45720" numCol="1" anchor="t" anchorCtr="0" compatLnSpc="1">
            <a:prstTxWarp prst="textNoShape">
              <a:avLst/>
            </a:prstTxWarp>
          </a:bodyPr>
          <a:lstStyle/>
          <a:p>
            <a:endParaRPr/>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3" r:id="rId10"/>
    <p:sldLayoutId id="2147483674"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b="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lnSpc>
          <a:spcPct val="90000"/>
        </a:lnSpc>
        <a:spcBef>
          <a:spcPts val="1800"/>
        </a:spcBef>
        <a:buSzPct val="110000"/>
        <a:buFont typeface="Arial" pitchFamily="34" charset="0"/>
        <a:buChar char="▪"/>
        <a:defRPr sz="2400" kern="1200">
          <a:solidFill>
            <a:schemeClr val="tx1"/>
          </a:solidFill>
          <a:latin typeface="+mn-lt"/>
          <a:ea typeface="+mn-ea"/>
          <a:cs typeface="+mn-cs"/>
        </a:defRPr>
      </a:lvl1pPr>
      <a:lvl2pPr marL="682625" indent="-274320" algn="l" defTabSz="914400" rtl="0" eaLnBrk="1" latinLnBrk="0" hangingPunct="1">
        <a:lnSpc>
          <a:spcPct val="90000"/>
        </a:lnSpc>
        <a:spcBef>
          <a:spcPts val="600"/>
        </a:spcBef>
        <a:buSzPct val="110000"/>
        <a:buFont typeface="Arial" pitchFamily="34" charset="0"/>
        <a:buChar char="▪"/>
        <a:defRPr sz="2000" kern="1200">
          <a:solidFill>
            <a:schemeClr val="tx1"/>
          </a:solidFill>
          <a:latin typeface="+mn-lt"/>
          <a:ea typeface="+mn-ea"/>
          <a:cs typeface="+mn-cs"/>
        </a:defRPr>
      </a:lvl2pPr>
      <a:lvl3pPr marL="1097280" indent="-274320" algn="l" defTabSz="914400" rtl="0" eaLnBrk="1" latinLnBrk="0" hangingPunct="1">
        <a:lnSpc>
          <a:spcPct val="90000"/>
        </a:lnSpc>
        <a:spcBef>
          <a:spcPts val="600"/>
        </a:spcBef>
        <a:buSzPct val="110000"/>
        <a:buFont typeface="Arial" pitchFamily="34" charset="0"/>
        <a:buChar char="▪"/>
        <a:defRPr sz="1800" kern="1200">
          <a:solidFill>
            <a:schemeClr val="tx1"/>
          </a:solidFill>
          <a:latin typeface="+mn-lt"/>
          <a:ea typeface="+mn-ea"/>
          <a:cs typeface="+mn-cs"/>
        </a:defRPr>
      </a:lvl3pPr>
      <a:lvl4pPr marL="150876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4pPr>
      <a:lvl5pPr marL="192024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5pPr>
      <a:lvl6pPr marL="233172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6pPr>
      <a:lvl7pPr marL="274320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7pPr>
      <a:lvl8pPr marL="315468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8pPr>
      <a:lvl9pPr marL="3566160" indent="-274320" algn="l" defTabSz="914400" rtl="0" eaLnBrk="1" latinLnBrk="0" hangingPunct="1">
        <a:lnSpc>
          <a:spcPct val="90000"/>
        </a:lnSpc>
        <a:spcBef>
          <a:spcPts val="600"/>
        </a:spcBef>
        <a:buSzPct val="11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14.xml"/><Relationship Id="rId3" Type="http://schemas.openxmlformats.org/officeDocument/2006/relationships/image" Target="../media/image10.png"/><Relationship Id="rId7" Type="http://schemas.openxmlformats.org/officeDocument/2006/relationships/diagramLayout" Target="../diagrams/layout1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Data" Target="../diagrams/data14.xml"/><Relationship Id="rId5" Type="http://schemas.openxmlformats.org/officeDocument/2006/relationships/image" Target="../media/image12.png"/><Relationship Id="rId10" Type="http://schemas.microsoft.com/office/2007/relationships/diagramDrawing" Target="../diagrams/drawing14.xml"/><Relationship Id="rId4" Type="http://schemas.openxmlformats.org/officeDocument/2006/relationships/image" Target="../media/image11.png"/><Relationship Id="rId9" Type="http://schemas.openxmlformats.org/officeDocument/2006/relationships/diagramColors" Target="../diagrams/colors14.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15.xml"/><Relationship Id="rId3" Type="http://schemas.openxmlformats.org/officeDocument/2006/relationships/image" Target="../media/image13.png"/><Relationship Id="rId7" Type="http://schemas.openxmlformats.org/officeDocument/2006/relationships/diagramQuickStyle" Target="../diagrams/quickStyle1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Layout" Target="../diagrams/layout15.xml"/><Relationship Id="rId5" Type="http://schemas.openxmlformats.org/officeDocument/2006/relationships/diagramData" Target="../diagrams/data15.xml"/><Relationship Id="rId4" Type="http://schemas.openxmlformats.org/officeDocument/2006/relationships/image" Target="../media/image14.png"/><Relationship Id="rId9" Type="http://schemas.microsoft.com/office/2007/relationships/diagramDrawing" Target="../diagrams/drawing15.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16.xml"/><Relationship Id="rId3" Type="http://schemas.openxmlformats.org/officeDocument/2006/relationships/image" Target="../media/image15.png"/><Relationship Id="rId7" Type="http://schemas.openxmlformats.org/officeDocument/2006/relationships/diagramLayout" Target="../diagrams/layout1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Data" Target="../diagrams/data16.xml"/><Relationship Id="rId5" Type="http://schemas.microsoft.com/office/2007/relationships/hdphoto" Target="../media/hdphoto1.wdp"/><Relationship Id="rId10" Type="http://schemas.microsoft.com/office/2007/relationships/diagramDrawing" Target="../diagrams/drawing16.xml"/><Relationship Id="rId4" Type="http://schemas.openxmlformats.org/officeDocument/2006/relationships/image" Target="../media/image16.png"/><Relationship Id="rId9" Type="http://schemas.openxmlformats.org/officeDocument/2006/relationships/diagramColors" Target="../diagrams/colors16.xml"/></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17.xml"/><Relationship Id="rId3" Type="http://schemas.openxmlformats.org/officeDocument/2006/relationships/image" Target="../media/image17.png"/><Relationship Id="rId7" Type="http://schemas.openxmlformats.org/officeDocument/2006/relationships/diagramQuickStyle" Target="../diagrams/quickStyle1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Layout" Target="../diagrams/layout17.xml"/><Relationship Id="rId5" Type="http://schemas.openxmlformats.org/officeDocument/2006/relationships/diagramData" Target="../diagrams/data17.xml"/><Relationship Id="rId10" Type="http://schemas.openxmlformats.org/officeDocument/2006/relationships/image" Target="../media/image19.png"/><Relationship Id="rId4" Type="http://schemas.openxmlformats.org/officeDocument/2006/relationships/image" Target="../media/image18.png"/><Relationship Id="rId9" Type="http://schemas.microsoft.com/office/2007/relationships/diagramDrawing" Target="../diagrams/drawing17.xml"/></Relationships>
</file>

<file path=ppt/slides/_rels/slide14.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20.png"/><Relationship Id="rId7" Type="http://schemas.openxmlformats.org/officeDocument/2006/relationships/diagramColors" Target="../diagrams/colors1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microsoft.com/office/2007/relationships/diagramDrawing" Target="../diagrams/drawing19.xml"/><Relationship Id="rId3" Type="http://schemas.openxmlformats.org/officeDocument/2006/relationships/image" Target="../media/image21.png"/><Relationship Id="rId7" Type="http://schemas.openxmlformats.org/officeDocument/2006/relationships/diagramColors" Target="../diagrams/colors19.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19.xml"/><Relationship Id="rId5" Type="http://schemas.openxmlformats.org/officeDocument/2006/relationships/diagramLayout" Target="../diagrams/layout19.xml"/><Relationship Id="rId4" Type="http://schemas.openxmlformats.org/officeDocument/2006/relationships/diagramData" Target="../diagrams/data19.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image" Target="../media/image6.jpe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3" Type="http://schemas.openxmlformats.org/officeDocument/2006/relationships/image" Target="../media/image7.png"/><Relationship Id="rId7" Type="http://schemas.openxmlformats.org/officeDocument/2006/relationships/diagramColors" Target="../diagrams/colors4.xml"/><Relationship Id="rId12" Type="http://schemas.openxmlformats.org/officeDocument/2006/relationships/diagramColors" Target="../diagrams/colors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5" Type="http://schemas.openxmlformats.org/officeDocument/2006/relationships/diagramLayout" Target="../diagrams/layout4.xml"/><Relationship Id="rId10" Type="http://schemas.openxmlformats.org/officeDocument/2006/relationships/diagramLayout" Target="../diagrams/layout5.xml"/><Relationship Id="rId4" Type="http://schemas.openxmlformats.org/officeDocument/2006/relationships/diagramData" Target="../diagrams/data4.xml"/><Relationship Id="rId9" Type="http://schemas.openxmlformats.org/officeDocument/2006/relationships/diagramData" Target="../diagrams/data5.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9.xml"/><Relationship Id="rId13" Type="http://schemas.openxmlformats.org/officeDocument/2006/relationships/diagramData" Target="../diagrams/data10.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17" Type="http://schemas.microsoft.com/office/2007/relationships/diagramDrawing" Target="../diagrams/drawing10.xml"/><Relationship Id="rId2" Type="http://schemas.openxmlformats.org/officeDocument/2006/relationships/notesSlide" Target="../notesSlides/notesSlide6.xml"/><Relationship Id="rId16" Type="http://schemas.openxmlformats.org/officeDocument/2006/relationships/diagramColors" Target="../diagrams/colors10.xml"/><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5" Type="http://schemas.openxmlformats.org/officeDocument/2006/relationships/diagramQuickStyle" Target="../diagrams/quickStyle10.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 Id="rId14" Type="http://schemas.openxmlformats.org/officeDocument/2006/relationships/diagramLayout" Target="../diagrams/layout10.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9.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8.png"/><Relationship Id="rId7" Type="http://schemas.openxmlformats.org/officeDocument/2006/relationships/diagramColors" Target="../diagrams/colors1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Predicting Algae Bloom</a:t>
            </a:r>
          </a:p>
        </p:txBody>
      </p:sp>
      <p:sp>
        <p:nvSpPr>
          <p:cNvPr id="3" name="Subtitle 2"/>
          <p:cNvSpPr>
            <a:spLocks noGrp="1"/>
          </p:cNvSpPr>
          <p:nvPr>
            <p:ph type="subTitle" idx="1"/>
          </p:nvPr>
        </p:nvSpPr>
        <p:spPr>
          <a:xfrm>
            <a:off x="0" y="5224670"/>
            <a:ext cx="3581399" cy="1600200"/>
          </a:xfrm>
        </p:spPr>
        <p:txBody>
          <a:bodyPr>
            <a:normAutofit/>
          </a:bodyPr>
          <a:lstStyle/>
          <a:p>
            <a:r>
              <a:rPr lang="en-US" b="1" dirty="0" smtClean="0"/>
              <a:t>By</a:t>
            </a:r>
            <a:r>
              <a:rPr lang="en-US" b="1" dirty="0" smtClean="0"/>
              <a:t>:</a:t>
            </a:r>
            <a:endParaRPr lang="en-US" b="1" dirty="0"/>
          </a:p>
          <a:p>
            <a:r>
              <a:rPr lang="en-US" dirty="0" err="1">
                <a:ln w="0"/>
                <a:effectLst>
                  <a:outerShdw blurRad="38100" dist="25400" dir="5400000" algn="ctr" rotWithShape="0">
                    <a:srgbClr val="6E747A">
                      <a:alpha val="43000"/>
                    </a:srgbClr>
                  </a:outerShdw>
                </a:effectLst>
              </a:rPr>
              <a:t>Kushboo</a:t>
            </a:r>
            <a:r>
              <a:rPr lang="en-US">
                <a:ln w="0"/>
                <a:effectLst>
                  <a:outerShdw blurRad="38100" dist="25400" dir="5400000" algn="ctr" rotWithShape="0">
                    <a:srgbClr val="6E747A">
                      <a:alpha val="43000"/>
                    </a:srgbClr>
                  </a:outerShdw>
                </a:effectLst>
              </a:rPr>
              <a:t> </a:t>
            </a:r>
            <a:r>
              <a:rPr lang="en-US" smtClean="0">
                <a:ln w="0"/>
                <a:effectLst>
                  <a:outerShdw blurRad="38100" dist="25400" dir="5400000" algn="ctr" rotWithShape="0">
                    <a:srgbClr val="6E747A">
                      <a:alpha val="43000"/>
                    </a:srgbClr>
                  </a:outerShdw>
                </a:effectLst>
              </a:rPr>
              <a:t>Jha</a:t>
            </a:r>
            <a:endParaRPr lang="en-US" dirty="0"/>
          </a:p>
          <a:p>
            <a:endParaRPr lang="en-US" dirty="0"/>
          </a:p>
        </p:txBody>
      </p:sp>
    </p:spTree>
    <p:extLst>
      <p:ext uri="{BB962C8B-B14F-4D97-AF65-F5344CB8AC3E}">
        <p14:creationId xmlns:p14="http://schemas.microsoft.com/office/powerpoint/2010/main" val="116178882"/>
      </p:ext>
    </p:extLst>
  </p:cSld>
  <p:clrMapOvr>
    <a:masterClrMapping/>
  </p:clrMapOvr>
  <mc:AlternateContent xmlns:mc="http://schemas.openxmlformats.org/markup-compatibility/2006" xmlns:p14="http://schemas.microsoft.com/office/powerpoint/2010/main">
    <mc:Choice Requires="p14">
      <p:transition spd="med" p14:dur="700" advTm="5045">
        <p:fade/>
      </p:transition>
    </mc:Choice>
    <mc:Fallback xmlns="">
      <p:transition spd="med" advTm="5045">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2" y="198435"/>
            <a:ext cx="11125199" cy="1143000"/>
          </a:xfrm>
        </p:spPr>
        <p:txBody>
          <a:bodyPr/>
          <a:lstStyle/>
          <a:p>
            <a:pPr algn="ctr"/>
            <a:r>
              <a:rPr lang="en-US" dirty="0"/>
              <a:t>Orthophosphate box plot detects eventual outliers</a:t>
            </a:r>
          </a:p>
        </p:txBody>
      </p:sp>
      <p:pic>
        <p:nvPicPr>
          <p:cNvPr id="4" name="Picture 3"/>
          <p:cNvPicPr/>
          <p:nvPr/>
        </p:nvPicPr>
        <p:blipFill>
          <a:blip r:embed="rId3"/>
          <a:stretch>
            <a:fillRect/>
          </a:stretch>
        </p:blipFill>
        <p:spPr>
          <a:xfrm>
            <a:off x="633583" y="2209800"/>
            <a:ext cx="3657600" cy="2930897"/>
          </a:xfrm>
          <a:prstGeom prst="rect">
            <a:avLst/>
          </a:prstGeom>
        </p:spPr>
      </p:pic>
      <p:sp>
        <p:nvSpPr>
          <p:cNvPr id="5" name="Rectangle 4"/>
          <p:cNvSpPr/>
          <p:nvPr/>
        </p:nvSpPr>
        <p:spPr>
          <a:xfrm>
            <a:off x="1687597" y="5164759"/>
            <a:ext cx="1549571" cy="369332"/>
          </a:xfrm>
          <a:prstGeom prst="rect">
            <a:avLst/>
          </a:prstGeom>
          <a:noFill/>
        </p:spPr>
        <p:txBody>
          <a:bodyPr wrap="square" lIns="91440" tIns="45720" rIns="91440" bIns="45720">
            <a:spAutoFit/>
          </a:bodyPr>
          <a:lstStyle/>
          <a:p>
            <a:pPr algn="ctr"/>
            <a:r>
              <a:rPr lang="en-US" dirty="0">
                <a:ln w="0"/>
                <a:effectLst>
                  <a:outerShdw blurRad="38100" dist="19050" dir="2700000" algn="tl" rotWithShape="0">
                    <a:schemeClr val="dk1">
                      <a:alpha val="40000"/>
                    </a:schemeClr>
                  </a:outerShdw>
                </a:effectLst>
              </a:rPr>
              <a:t>Figure 1</a:t>
            </a:r>
          </a:p>
        </p:txBody>
      </p:sp>
      <p:pic>
        <p:nvPicPr>
          <p:cNvPr id="6" name="Picture 5"/>
          <p:cNvPicPr/>
          <p:nvPr/>
        </p:nvPicPr>
        <p:blipFill>
          <a:blip r:embed="rId4"/>
          <a:stretch>
            <a:fillRect/>
          </a:stretch>
        </p:blipFill>
        <p:spPr>
          <a:xfrm>
            <a:off x="4702973" y="2140706"/>
            <a:ext cx="3581400" cy="2930897"/>
          </a:xfrm>
          <a:prstGeom prst="rect">
            <a:avLst/>
          </a:prstGeom>
        </p:spPr>
      </p:pic>
      <p:pic>
        <p:nvPicPr>
          <p:cNvPr id="7" name="Picture 6"/>
          <p:cNvPicPr/>
          <p:nvPr/>
        </p:nvPicPr>
        <p:blipFill>
          <a:blip r:embed="rId5"/>
          <a:stretch>
            <a:fillRect/>
          </a:stretch>
        </p:blipFill>
        <p:spPr>
          <a:xfrm>
            <a:off x="8617948" y="2209799"/>
            <a:ext cx="3441564" cy="2930897"/>
          </a:xfrm>
          <a:prstGeom prst="rect">
            <a:avLst/>
          </a:prstGeom>
        </p:spPr>
      </p:pic>
      <p:graphicFrame>
        <p:nvGraphicFramePr>
          <p:cNvPr id="10" name="Content Placeholder 3"/>
          <p:cNvGraphicFramePr>
            <a:graphicFrameLocks/>
          </p:cNvGraphicFramePr>
          <p:nvPr>
            <p:extLst>
              <p:ext uri="{D42A27DB-BD31-4B8C-83A1-F6EECF244321}">
                <p14:modId xmlns:p14="http://schemas.microsoft.com/office/powerpoint/2010/main" val="104862641"/>
              </p:ext>
            </p:extLst>
          </p:nvPr>
        </p:nvGraphicFramePr>
        <p:xfrm>
          <a:off x="11123612" y="5869577"/>
          <a:ext cx="935900" cy="95032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1" name="Rectangle 10"/>
          <p:cNvSpPr/>
          <p:nvPr/>
        </p:nvSpPr>
        <p:spPr>
          <a:xfrm>
            <a:off x="5789612" y="5196226"/>
            <a:ext cx="1549571" cy="369332"/>
          </a:xfrm>
          <a:prstGeom prst="rect">
            <a:avLst/>
          </a:prstGeom>
          <a:noFill/>
        </p:spPr>
        <p:txBody>
          <a:bodyPr wrap="square" lIns="91440" tIns="45720" rIns="91440" bIns="45720">
            <a:spAutoFit/>
          </a:bodyPr>
          <a:lstStyle/>
          <a:p>
            <a:pPr algn="ctr"/>
            <a:r>
              <a:rPr lang="en-US" dirty="0">
                <a:ln w="0"/>
                <a:effectLst>
                  <a:outerShdw blurRad="38100" dist="19050" dir="2700000" algn="tl" rotWithShape="0">
                    <a:schemeClr val="dk1">
                      <a:alpha val="40000"/>
                    </a:schemeClr>
                  </a:outerShdw>
                </a:effectLst>
              </a:rPr>
              <a:t>Figure 2</a:t>
            </a:r>
          </a:p>
        </p:txBody>
      </p:sp>
      <p:sp>
        <p:nvSpPr>
          <p:cNvPr id="12" name="Rectangle 11"/>
          <p:cNvSpPr/>
          <p:nvPr/>
        </p:nvSpPr>
        <p:spPr>
          <a:xfrm>
            <a:off x="9634872" y="5164759"/>
            <a:ext cx="1549571" cy="369332"/>
          </a:xfrm>
          <a:prstGeom prst="rect">
            <a:avLst/>
          </a:prstGeom>
          <a:noFill/>
        </p:spPr>
        <p:txBody>
          <a:bodyPr wrap="square" lIns="91440" tIns="45720" rIns="91440" bIns="45720">
            <a:spAutoFit/>
          </a:bodyPr>
          <a:lstStyle/>
          <a:p>
            <a:pPr algn="ctr"/>
            <a:r>
              <a:rPr lang="en-US" dirty="0">
                <a:ln w="0"/>
                <a:effectLst>
                  <a:outerShdw blurRad="38100" dist="19050" dir="2700000" algn="tl" rotWithShape="0">
                    <a:schemeClr val="dk1">
                      <a:alpha val="40000"/>
                    </a:schemeClr>
                  </a:outerShdw>
                </a:effectLst>
              </a:rPr>
              <a:t>Figure 3</a:t>
            </a:r>
          </a:p>
        </p:txBody>
      </p:sp>
      <p:sp>
        <p:nvSpPr>
          <p:cNvPr id="13" name="Freeform 12"/>
          <p:cNvSpPr/>
          <p:nvPr/>
        </p:nvSpPr>
        <p:spPr>
          <a:xfrm>
            <a:off x="6391275" y="3505200"/>
            <a:ext cx="371475" cy="390525"/>
          </a:xfrm>
          <a:custGeom>
            <a:avLst/>
            <a:gdLst>
              <a:gd name="connsiteX0" fmla="*/ 276225 w 371475"/>
              <a:gd name="connsiteY0" fmla="*/ 361950 h 390525"/>
              <a:gd name="connsiteX1" fmla="*/ 314325 w 371475"/>
              <a:gd name="connsiteY1" fmla="*/ 276225 h 390525"/>
              <a:gd name="connsiteX2" fmla="*/ 333375 w 371475"/>
              <a:gd name="connsiteY2" fmla="*/ 228600 h 390525"/>
              <a:gd name="connsiteX3" fmla="*/ 352425 w 371475"/>
              <a:gd name="connsiteY3" fmla="*/ 200025 h 390525"/>
              <a:gd name="connsiteX4" fmla="*/ 371475 w 371475"/>
              <a:gd name="connsiteY4" fmla="*/ 142875 h 390525"/>
              <a:gd name="connsiteX5" fmla="*/ 361950 w 371475"/>
              <a:gd name="connsiteY5" fmla="*/ 85725 h 390525"/>
              <a:gd name="connsiteX6" fmla="*/ 323850 w 371475"/>
              <a:gd name="connsiteY6" fmla="*/ 66675 h 390525"/>
              <a:gd name="connsiteX7" fmla="*/ 247650 w 371475"/>
              <a:gd name="connsiteY7" fmla="*/ 38100 h 390525"/>
              <a:gd name="connsiteX8" fmla="*/ 190500 w 371475"/>
              <a:gd name="connsiteY8" fmla="*/ 19050 h 390525"/>
              <a:gd name="connsiteX9" fmla="*/ 161925 w 371475"/>
              <a:gd name="connsiteY9" fmla="*/ 9525 h 390525"/>
              <a:gd name="connsiteX10" fmla="*/ 95250 w 371475"/>
              <a:gd name="connsiteY10" fmla="*/ 0 h 390525"/>
              <a:gd name="connsiteX11" fmla="*/ 57150 w 371475"/>
              <a:gd name="connsiteY11" fmla="*/ 9525 h 390525"/>
              <a:gd name="connsiteX12" fmla="*/ 28575 w 371475"/>
              <a:gd name="connsiteY12" fmla="*/ 66675 h 390525"/>
              <a:gd name="connsiteX13" fmla="*/ 0 w 371475"/>
              <a:gd name="connsiteY13" fmla="*/ 142875 h 390525"/>
              <a:gd name="connsiteX14" fmla="*/ 9525 w 371475"/>
              <a:gd name="connsiteY14" fmla="*/ 295275 h 390525"/>
              <a:gd name="connsiteX15" fmla="*/ 38100 w 371475"/>
              <a:gd name="connsiteY15" fmla="*/ 323850 h 390525"/>
              <a:gd name="connsiteX16" fmla="*/ 104775 w 371475"/>
              <a:gd name="connsiteY16" fmla="*/ 371475 h 390525"/>
              <a:gd name="connsiteX17" fmla="*/ 180975 w 371475"/>
              <a:gd name="connsiteY17" fmla="*/ 390525 h 390525"/>
              <a:gd name="connsiteX18" fmla="*/ 295275 w 371475"/>
              <a:gd name="connsiteY18" fmla="*/ 381000 h 390525"/>
              <a:gd name="connsiteX19" fmla="*/ 314325 w 371475"/>
              <a:gd name="connsiteY19" fmla="*/ 352425 h 390525"/>
              <a:gd name="connsiteX20" fmla="*/ 342900 w 371475"/>
              <a:gd name="connsiteY20" fmla="*/ 285750 h 390525"/>
              <a:gd name="connsiteX21" fmla="*/ 361950 w 371475"/>
              <a:gd name="connsiteY21" fmla="*/ 276225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71475" h="390525">
                <a:moveTo>
                  <a:pt x="276225" y="361950"/>
                </a:moveTo>
                <a:cubicBezTo>
                  <a:pt x="332695" y="220775"/>
                  <a:pt x="260932" y="396359"/>
                  <a:pt x="314325" y="276225"/>
                </a:cubicBezTo>
                <a:cubicBezTo>
                  <a:pt x="321269" y="260601"/>
                  <a:pt x="325729" y="243893"/>
                  <a:pt x="333375" y="228600"/>
                </a:cubicBezTo>
                <a:cubicBezTo>
                  <a:pt x="338495" y="218361"/>
                  <a:pt x="347776" y="210486"/>
                  <a:pt x="352425" y="200025"/>
                </a:cubicBezTo>
                <a:cubicBezTo>
                  <a:pt x="360580" y="181675"/>
                  <a:pt x="371475" y="142875"/>
                  <a:pt x="371475" y="142875"/>
                </a:cubicBezTo>
                <a:cubicBezTo>
                  <a:pt x="368300" y="123825"/>
                  <a:pt x="372186" y="102102"/>
                  <a:pt x="361950" y="85725"/>
                </a:cubicBezTo>
                <a:cubicBezTo>
                  <a:pt x="354425" y="73684"/>
                  <a:pt x="336178" y="73720"/>
                  <a:pt x="323850" y="66675"/>
                </a:cubicBezTo>
                <a:cubicBezTo>
                  <a:pt x="258267" y="29199"/>
                  <a:pt x="339788" y="63228"/>
                  <a:pt x="247650" y="38100"/>
                </a:cubicBezTo>
                <a:cubicBezTo>
                  <a:pt x="228277" y="32816"/>
                  <a:pt x="209550" y="25400"/>
                  <a:pt x="190500" y="19050"/>
                </a:cubicBezTo>
                <a:cubicBezTo>
                  <a:pt x="180975" y="15875"/>
                  <a:pt x="171864" y="10945"/>
                  <a:pt x="161925" y="9525"/>
                </a:cubicBezTo>
                <a:lnTo>
                  <a:pt x="95250" y="0"/>
                </a:lnTo>
                <a:cubicBezTo>
                  <a:pt x="82550" y="3175"/>
                  <a:pt x="68042" y="2263"/>
                  <a:pt x="57150" y="9525"/>
                </a:cubicBezTo>
                <a:cubicBezTo>
                  <a:pt x="38845" y="21728"/>
                  <a:pt x="36182" y="48926"/>
                  <a:pt x="28575" y="66675"/>
                </a:cubicBezTo>
                <a:cubicBezTo>
                  <a:pt x="-1310" y="136407"/>
                  <a:pt x="17561" y="72631"/>
                  <a:pt x="0" y="142875"/>
                </a:cubicBezTo>
                <a:cubicBezTo>
                  <a:pt x="3175" y="193675"/>
                  <a:pt x="-961" y="245468"/>
                  <a:pt x="9525" y="295275"/>
                </a:cubicBezTo>
                <a:cubicBezTo>
                  <a:pt x="12300" y="308456"/>
                  <a:pt x="27873" y="315084"/>
                  <a:pt x="38100" y="323850"/>
                </a:cubicBezTo>
                <a:cubicBezTo>
                  <a:pt x="44140" y="329027"/>
                  <a:pt x="92714" y="365444"/>
                  <a:pt x="104775" y="371475"/>
                </a:cubicBezTo>
                <a:cubicBezTo>
                  <a:pt x="124301" y="381238"/>
                  <a:pt x="162861" y="386902"/>
                  <a:pt x="180975" y="390525"/>
                </a:cubicBezTo>
                <a:cubicBezTo>
                  <a:pt x="219075" y="387350"/>
                  <a:pt x="258514" y="391503"/>
                  <a:pt x="295275" y="381000"/>
                </a:cubicBezTo>
                <a:cubicBezTo>
                  <a:pt x="306282" y="377855"/>
                  <a:pt x="309205" y="362664"/>
                  <a:pt x="314325" y="352425"/>
                </a:cubicBezTo>
                <a:cubicBezTo>
                  <a:pt x="330382" y="320312"/>
                  <a:pt x="316473" y="318784"/>
                  <a:pt x="342900" y="285750"/>
                </a:cubicBezTo>
                <a:cubicBezTo>
                  <a:pt x="347335" y="280206"/>
                  <a:pt x="355600" y="279400"/>
                  <a:pt x="361950" y="276225"/>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2" name="Left-Right-Up Arrow 21"/>
          <p:cNvSpPr/>
          <p:nvPr/>
        </p:nvSpPr>
        <p:spPr>
          <a:xfrm rot="10800000">
            <a:off x="5412580" y="3587642"/>
            <a:ext cx="754063" cy="2014538"/>
          </a:xfrm>
          <a:prstGeom prst="leftRightUp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3" name="Rectangle 22"/>
          <p:cNvSpPr/>
          <p:nvPr/>
        </p:nvSpPr>
        <p:spPr>
          <a:xfrm>
            <a:off x="4109830" y="5748339"/>
            <a:ext cx="4113626" cy="461665"/>
          </a:xfrm>
          <a:prstGeom prst="rect">
            <a:avLst/>
          </a:prstGeom>
          <a:noFill/>
        </p:spPr>
        <p:txBody>
          <a:bodyPr wrap="none" lIns="91440" tIns="45720" rIns="91440" bIns="45720">
            <a:spAutoFit/>
          </a:bodyPr>
          <a:lstStyle/>
          <a:p>
            <a:pPr algn="ctr"/>
            <a:r>
              <a:rPr lang="en-US" sz="2400" b="0" cap="none" spc="0" dirty="0">
                <a:ln w="0"/>
                <a:solidFill>
                  <a:srgbClr val="FF0000"/>
                </a:solidFill>
                <a:effectLst>
                  <a:outerShdw blurRad="38100" dist="19050" dir="2700000" algn="tl" rotWithShape="0">
                    <a:schemeClr val="dk1">
                      <a:alpha val="40000"/>
                    </a:schemeClr>
                  </a:outerShdw>
                </a:effectLst>
              </a:rPr>
              <a:t>Concentration is on low values!</a:t>
            </a:r>
          </a:p>
        </p:txBody>
      </p:sp>
    </p:spTree>
    <p:extLst>
      <p:ext uri="{BB962C8B-B14F-4D97-AF65-F5344CB8AC3E}">
        <p14:creationId xmlns:p14="http://schemas.microsoft.com/office/powerpoint/2010/main" val="2045361969"/>
      </p:ext>
    </p:extLst>
  </p:cSld>
  <p:clrMapOvr>
    <a:masterClrMapping/>
  </p:clrMapOvr>
  <mc:AlternateContent xmlns:mc="http://schemas.openxmlformats.org/markup-compatibility/2006" xmlns:p14="http://schemas.microsoft.com/office/powerpoint/2010/main">
    <mc:Choice Requires="p14">
      <p:transition spd="med" p14:dur="700" advTm="58663">
        <p:fade/>
      </p:transition>
    </mc:Choice>
    <mc:Fallback xmlns="">
      <p:transition spd="med" advTm="58663">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212" y="198435"/>
            <a:ext cx="11353800" cy="1143000"/>
          </a:xfrm>
        </p:spPr>
        <p:txBody>
          <a:bodyPr/>
          <a:lstStyle/>
          <a:p>
            <a:pPr algn="ctr"/>
            <a:r>
              <a:rPr lang="en-US" dirty="0"/>
              <a:t>Higher frequencies of Algal A1 is valuable information</a:t>
            </a:r>
          </a:p>
        </p:txBody>
      </p:sp>
      <p:pic>
        <p:nvPicPr>
          <p:cNvPr id="4" name="Picture 3"/>
          <p:cNvPicPr/>
          <p:nvPr/>
        </p:nvPicPr>
        <p:blipFill>
          <a:blip r:embed="rId3"/>
          <a:stretch>
            <a:fillRect/>
          </a:stretch>
        </p:blipFill>
        <p:spPr>
          <a:xfrm>
            <a:off x="2485189" y="1950722"/>
            <a:ext cx="4159320" cy="2994251"/>
          </a:xfrm>
          <a:prstGeom prst="rect">
            <a:avLst/>
          </a:prstGeom>
        </p:spPr>
      </p:pic>
      <p:pic>
        <p:nvPicPr>
          <p:cNvPr id="5" name="Picture 4"/>
          <p:cNvPicPr/>
          <p:nvPr/>
        </p:nvPicPr>
        <p:blipFill>
          <a:blip r:embed="rId4"/>
          <a:stretch>
            <a:fillRect/>
          </a:stretch>
        </p:blipFill>
        <p:spPr>
          <a:xfrm>
            <a:off x="7428865" y="1950722"/>
            <a:ext cx="4438015" cy="2994251"/>
          </a:xfrm>
          <a:prstGeom prst="rect">
            <a:avLst/>
          </a:prstGeom>
        </p:spPr>
      </p:pic>
      <p:sp>
        <p:nvSpPr>
          <p:cNvPr id="6" name="5-Point Star 5"/>
          <p:cNvSpPr/>
          <p:nvPr/>
        </p:nvSpPr>
        <p:spPr>
          <a:xfrm>
            <a:off x="2485189" y="2531165"/>
            <a:ext cx="245649" cy="265044"/>
          </a:xfrm>
          <a:prstGeom prst="star5">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000" dirty="0">
              <a:solidFill>
                <a:schemeClr val="bg1"/>
              </a:solidFill>
            </a:endParaRPr>
          </a:p>
        </p:txBody>
      </p:sp>
      <p:sp>
        <p:nvSpPr>
          <p:cNvPr id="7" name="5-Point Star 6"/>
          <p:cNvSpPr/>
          <p:nvPr/>
        </p:nvSpPr>
        <p:spPr>
          <a:xfrm>
            <a:off x="7519253" y="2531165"/>
            <a:ext cx="245649" cy="265044"/>
          </a:xfrm>
          <a:prstGeom prst="star5">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000" dirty="0">
              <a:solidFill>
                <a:srgbClr val="FF0000"/>
              </a:solidFill>
            </a:endParaRPr>
          </a:p>
        </p:txBody>
      </p:sp>
      <p:graphicFrame>
        <p:nvGraphicFramePr>
          <p:cNvPr id="8" name="Content Placeholder 3"/>
          <p:cNvGraphicFramePr>
            <a:graphicFrameLocks/>
          </p:cNvGraphicFramePr>
          <p:nvPr>
            <p:extLst>
              <p:ext uri="{D42A27DB-BD31-4B8C-83A1-F6EECF244321}">
                <p14:modId xmlns:p14="http://schemas.microsoft.com/office/powerpoint/2010/main" val="1007712071"/>
              </p:ext>
            </p:extLst>
          </p:nvPr>
        </p:nvGraphicFramePr>
        <p:xfrm>
          <a:off x="11199812" y="5907677"/>
          <a:ext cx="935900" cy="95032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3" name="Right Arrow 2"/>
          <p:cNvSpPr/>
          <p:nvPr/>
        </p:nvSpPr>
        <p:spPr>
          <a:xfrm>
            <a:off x="1594877" y="2599082"/>
            <a:ext cx="711821" cy="129209"/>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Rectangle 8"/>
          <p:cNvSpPr/>
          <p:nvPr/>
        </p:nvSpPr>
        <p:spPr>
          <a:xfrm>
            <a:off x="-30845" y="2266626"/>
            <a:ext cx="1981632" cy="923330"/>
          </a:xfrm>
          <a:prstGeom prst="rect">
            <a:avLst/>
          </a:prstGeom>
          <a:noFill/>
        </p:spPr>
        <p:txBody>
          <a:bodyPr wrap="none" lIns="91440" tIns="45720" rIns="91440" bIns="45720">
            <a:spAutoFit/>
          </a:bodyPr>
          <a:lstStyle/>
          <a:p>
            <a:pPr algn="ctr"/>
            <a:r>
              <a:rPr lang="en-US" dirty="0">
                <a:ln w="0"/>
                <a:solidFill>
                  <a:srgbClr val="FF0000"/>
                </a:solidFill>
                <a:effectLst>
                  <a:outerShdw blurRad="38100" dist="19050" dir="2700000" algn="tl" rotWithShape="0">
                    <a:schemeClr val="dk1">
                      <a:alpha val="40000"/>
                    </a:schemeClr>
                  </a:outerShdw>
                </a:effectLst>
              </a:rPr>
              <a:t>Higher frequencies</a:t>
            </a:r>
          </a:p>
          <a:p>
            <a:pPr algn="ctr"/>
            <a:r>
              <a:rPr lang="en-US" dirty="0">
                <a:ln w="0"/>
                <a:solidFill>
                  <a:srgbClr val="FF0000"/>
                </a:solidFill>
                <a:effectLst>
                  <a:outerShdw blurRad="38100" dist="19050" dir="2700000" algn="tl" rotWithShape="0">
                    <a:schemeClr val="dk1">
                      <a:alpha val="40000"/>
                    </a:schemeClr>
                  </a:outerShdw>
                </a:effectLst>
              </a:rPr>
              <a:t> of Algae A1 </a:t>
            </a:r>
          </a:p>
          <a:p>
            <a:pPr algn="ctr"/>
            <a:r>
              <a:rPr lang="en-US" dirty="0">
                <a:ln w="0"/>
                <a:solidFill>
                  <a:srgbClr val="FF0000"/>
                </a:solidFill>
                <a:effectLst>
                  <a:outerShdw blurRad="38100" dist="19050" dir="2700000" algn="tl" rotWithShape="0">
                    <a:schemeClr val="dk1">
                      <a:alpha val="40000"/>
                    </a:schemeClr>
                  </a:outerShdw>
                </a:effectLst>
              </a:rPr>
              <a:t>smaller rivers</a:t>
            </a:r>
            <a:endParaRPr lang="en-US" b="0" cap="none" spc="0" dirty="0">
              <a:ln w="0"/>
              <a:solidFill>
                <a:srgbClr val="FF0000"/>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36253797"/>
      </p:ext>
    </p:extLst>
  </p:cSld>
  <p:clrMapOvr>
    <a:masterClrMapping/>
  </p:clrMapOvr>
  <mc:AlternateContent xmlns:mc="http://schemas.openxmlformats.org/markup-compatibility/2006" xmlns:p14="http://schemas.microsoft.com/office/powerpoint/2010/main">
    <mc:Choice Requires="p14">
      <p:transition spd="med" p14:dur="700" advTm="77449">
        <p:fade/>
      </p:transition>
    </mc:Choice>
    <mc:Fallback xmlns="">
      <p:transition spd="med" advTm="77449">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2" y="198435"/>
            <a:ext cx="11430000" cy="1143000"/>
          </a:xfrm>
        </p:spPr>
        <p:txBody>
          <a:bodyPr/>
          <a:lstStyle/>
          <a:p>
            <a:pPr algn="ctr"/>
            <a:r>
              <a:rPr lang="en-US" dirty="0"/>
              <a:t>Removing unknown cases will improve the analysis</a:t>
            </a:r>
          </a:p>
        </p:txBody>
      </p:sp>
      <p:pic>
        <p:nvPicPr>
          <p:cNvPr id="4" name="Picture 3"/>
          <p:cNvPicPr/>
          <p:nvPr/>
        </p:nvPicPr>
        <p:blipFill>
          <a:blip r:embed="rId3"/>
          <a:stretch>
            <a:fillRect/>
          </a:stretch>
        </p:blipFill>
        <p:spPr>
          <a:xfrm>
            <a:off x="1927335" y="1601347"/>
            <a:ext cx="4438015" cy="3390265"/>
          </a:xfrm>
          <a:prstGeom prst="rect">
            <a:avLst/>
          </a:prstGeom>
        </p:spPr>
      </p:pic>
      <p:pic>
        <p:nvPicPr>
          <p:cNvPr id="2050" name="Picture 2" descr="http://unknownwork.weebly.com/uploads/2/5/9/1/25910385/5096425_orig.png"/>
          <p:cNvPicPr>
            <a:picLocks noChangeAspect="1" noChangeArrowheads="1"/>
          </p:cNvPicPr>
          <p:nvPr/>
        </p:nvPicPr>
        <p:blipFill>
          <a:blip r:embed="rId4">
            <a:duotone>
              <a:schemeClr val="accent6">
                <a:shade val="45000"/>
                <a:satMod val="135000"/>
              </a:schemeClr>
              <a:prstClr val="white"/>
            </a:duotone>
            <a:extLst>
              <a:ext uri="{BEBA8EAE-BF5A-486C-A8C5-ECC9F3942E4B}">
                <a14:imgProps xmlns:a14="http://schemas.microsoft.com/office/drawing/2010/main">
                  <a14:imgLayer r:embed="rId5">
                    <a14:imgEffect>
                      <a14:artisticLineDrawing/>
                    </a14:imgEffect>
                  </a14:imgLayer>
                </a14:imgProps>
              </a:ext>
              <a:ext uri="{28A0092B-C50C-407E-A947-70E740481C1C}">
                <a14:useLocalDpi xmlns:a14="http://schemas.microsoft.com/office/drawing/2010/main" val="0"/>
              </a:ext>
            </a:extLst>
          </a:blip>
          <a:srcRect/>
          <a:stretch>
            <a:fillRect/>
          </a:stretch>
        </p:blipFill>
        <p:spPr bwMode="auto">
          <a:xfrm>
            <a:off x="7452073" y="1853440"/>
            <a:ext cx="2857500" cy="288607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Content Placeholder 3"/>
          <p:cNvGraphicFramePr>
            <a:graphicFrameLocks/>
          </p:cNvGraphicFramePr>
          <p:nvPr>
            <p:extLst>
              <p:ext uri="{D42A27DB-BD31-4B8C-83A1-F6EECF244321}">
                <p14:modId xmlns:p14="http://schemas.microsoft.com/office/powerpoint/2010/main" val="3686402804"/>
              </p:ext>
            </p:extLst>
          </p:nvPr>
        </p:nvGraphicFramePr>
        <p:xfrm>
          <a:off x="11252925" y="5891635"/>
          <a:ext cx="935900" cy="95032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75527526"/>
      </p:ext>
    </p:extLst>
  </p:cSld>
  <p:clrMapOvr>
    <a:masterClrMapping/>
  </p:clrMapOvr>
  <mc:AlternateContent xmlns:mc="http://schemas.openxmlformats.org/markup-compatibility/2006" xmlns:p14="http://schemas.microsoft.com/office/powerpoint/2010/main">
    <mc:Choice Requires="p14">
      <p:transition spd="med" p14:dur="700" advTm="70988">
        <p:fade/>
      </p:transition>
    </mc:Choice>
    <mc:Fallback xmlns="">
      <p:transition spd="med" advTm="70988">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0041" y="198435"/>
            <a:ext cx="8720254" cy="1143000"/>
          </a:xfrm>
        </p:spPr>
        <p:txBody>
          <a:bodyPr/>
          <a:lstStyle/>
          <a:p>
            <a:pPr algn="ctr"/>
            <a:r>
              <a:rPr lang="en-US" dirty="0"/>
              <a:t>Linear Model is predicting &lt;50% of the data accurately</a:t>
            </a:r>
          </a:p>
        </p:txBody>
      </p:sp>
      <p:pic>
        <p:nvPicPr>
          <p:cNvPr id="5" name="Picture 4"/>
          <p:cNvPicPr/>
          <p:nvPr/>
        </p:nvPicPr>
        <p:blipFill>
          <a:blip r:embed="rId3"/>
          <a:stretch>
            <a:fillRect/>
          </a:stretch>
        </p:blipFill>
        <p:spPr>
          <a:xfrm>
            <a:off x="1790042" y="1583474"/>
            <a:ext cx="2765503" cy="2141033"/>
          </a:xfrm>
          <a:prstGeom prst="rect">
            <a:avLst/>
          </a:prstGeom>
        </p:spPr>
      </p:pic>
      <p:pic>
        <p:nvPicPr>
          <p:cNvPr id="6" name="Picture 5"/>
          <p:cNvPicPr/>
          <p:nvPr/>
        </p:nvPicPr>
        <p:blipFill>
          <a:blip r:embed="rId4"/>
          <a:stretch>
            <a:fillRect/>
          </a:stretch>
        </p:blipFill>
        <p:spPr>
          <a:xfrm>
            <a:off x="1790042" y="3966544"/>
            <a:ext cx="2765503" cy="2211232"/>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2996894563"/>
              </p:ext>
            </p:extLst>
          </p:nvPr>
        </p:nvGraphicFramePr>
        <p:xfrm>
          <a:off x="5626060" y="1870303"/>
          <a:ext cx="4661210" cy="2944172"/>
        </p:xfrm>
        <a:graphic>
          <a:graphicData uri="http://schemas.openxmlformats.org/drawingml/2006/table">
            <a:tbl>
              <a:tblPr bandRow="1">
                <a:tableStyleId>{5C22544A-7EE6-4342-B048-85BDC9FD1C3A}</a:tableStyleId>
              </a:tblPr>
              <a:tblGrid>
                <a:gridCol w="2330605">
                  <a:extLst>
                    <a:ext uri="{9D8B030D-6E8A-4147-A177-3AD203B41FA5}">
                      <a16:colId xmlns:a16="http://schemas.microsoft.com/office/drawing/2014/main" xmlns="" val="3326711198"/>
                    </a:ext>
                  </a:extLst>
                </a:gridCol>
                <a:gridCol w="2330605">
                  <a:extLst>
                    <a:ext uri="{9D8B030D-6E8A-4147-A177-3AD203B41FA5}">
                      <a16:colId xmlns:a16="http://schemas.microsoft.com/office/drawing/2014/main" xmlns="" val="3179315179"/>
                    </a:ext>
                  </a:extLst>
                </a:gridCol>
              </a:tblGrid>
              <a:tr h="576023">
                <a:tc>
                  <a:txBody>
                    <a:bodyPr/>
                    <a:lstStyle/>
                    <a:p>
                      <a:pPr algn="ctr"/>
                      <a:r>
                        <a:rPr lang="en-US" b="1" dirty="0"/>
                        <a:t>Residual Standard Error</a:t>
                      </a:r>
                    </a:p>
                  </a:txBody>
                  <a:tcPr/>
                </a:tc>
                <a:tc>
                  <a:txBody>
                    <a:bodyPr/>
                    <a:lstStyle/>
                    <a:p>
                      <a:pPr algn="ctr"/>
                      <a:r>
                        <a:rPr lang="en-US" sz="1800" dirty="0"/>
                        <a:t>17.65 on 182 degrees of freedom</a:t>
                      </a:r>
                      <a:endParaRPr lang="en-US" dirty="0"/>
                    </a:p>
                  </a:txBody>
                  <a:tcPr/>
                </a:tc>
                <a:extLst>
                  <a:ext uri="{0D108BD9-81ED-4DB2-BD59-A6C34878D82A}">
                    <a16:rowId xmlns:a16="http://schemas.microsoft.com/office/drawing/2014/main" xmlns="" val="622063010"/>
                  </a:ext>
                </a:extLst>
              </a:tr>
              <a:tr h="576023">
                <a:tc>
                  <a:txBody>
                    <a:bodyPr/>
                    <a:lstStyle/>
                    <a:p>
                      <a:pPr algn="ctr"/>
                      <a:r>
                        <a:rPr lang="en-US" b="1" dirty="0"/>
                        <a:t>Multiple R-squared</a:t>
                      </a:r>
                    </a:p>
                  </a:txBody>
                  <a:tcPr/>
                </a:tc>
                <a:tc>
                  <a:txBody>
                    <a:bodyPr/>
                    <a:lstStyle/>
                    <a:p>
                      <a:pPr algn="ctr"/>
                      <a:r>
                        <a:rPr lang="en-US" sz="1800" dirty="0">
                          <a:solidFill>
                            <a:schemeClr val="accent6"/>
                          </a:solidFill>
                        </a:rPr>
                        <a:t>0.3731</a:t>
                      </a:r>
                      <a:endParaRPr lang="en-US" dirty="0">
                        <a:solidFill>
                          <a:schemeClr val="accent6"/>
                        </a:solidFill>
                      </a:endParaRPr>
                    </a:p>
                  </a:txBody>
                  <a:tcPr/>
                </a:tc>
                <a:extLst>
                  <a:ext uri="{0D108BD9-81ED-4DB2-BD59-A6C34878D82A}">
                    <a16:rowId xmlns:a16="http://schemas.microsoft.com/office/drawing/2014/main" xmlns="" val="1955867633"/>
                  </a:ext>
                </a:extLst>
              </a:tr>
              <a:tr h="576023">
                <a:tc>
                  <a:txBody>
                    <a:bodyPr/>
                    <a:lstStyle/>
                    <a:p>
                      <a:pPr algn="ctr"/>
                      <a:r>
                        <a:rPr lang="en-US" b="1" dirty="0"/>
                        <a:t>Adjusted R-squared</a:t>
                      </a:r>
                    </a:p>
                  </a:txBody>
                  <a:tcPr/>
                </a:tc>
                <a:tc>
                  <a:txBody>
                    <a:bodyPr/>
                    <a:lstStyle/>
                    <a:p>
                      <a:pPr algn="ctr"/>
                      <a:r>
                        <a:rPr lang="en-US" sz="1800" dirty="0">
                          <a:solidFill>
                            <a:schemeClr val="accent6"/>
                          </a:solidFill>
                        </a:rPr>
                        <a:t>0.3215</a:t>
                      </a:r>
                      <a:endParaRPr lang="en-US" dirty="0">
                        <a:solidFill>
                          <a:schemeClr val="accent6"/>
                        </a:solidFill>
                      </a:endParaRPr>
                    </a:p>
                  </a:txBody>
                  <a:tcPr/>
                </a:tc>
                <a:extLst>
                  <a:ext uri="{0D108BD9-81ED-4DB2-BD59-A6C34878D82A}">
                    <a16:rowId xmlns:a16="http://schemas.microsoft.com/office/drawing/2014/main" xmlns="" val="1797183134"/>
                  </a:ext>
                </a:extLst>
              </a:tr>
              <a:tr h="576023">
                <a:tc>
                  <a:txBody>
                    <a:bodyPr/>
                    <a:lstStyle/>
                    <a:p>
                      <a:pPr algn="ctr"/>
                      <a:r>
                        <a:rPr lang="en-US" b="1" dirty="0"/>
                        <a:t>F-statistic</a:t>
                      </a:r>
                    </a:p>
                  </a:txBody>
                  <a:tcPr/>
                </a:tc>
                <a:tc>
                  <a:txBody>
                    <a:bodyPr/>
                    <a:lstStyle/>
                    <a:p>
                      <a:pPr algn="ctr"/>
                      <a:r>
                        <a:rPr lang="en-US" sz="1800" dirty="0"/>
                        <a:t>7.223 on 15 </a:t>
                      </a:r>
                      <a:endParaRPr lang="en-US" dirty="0"/>
                    </a:p>
                  </a:txBody>
                  <a:tcPr/>
                </a:tc>
                <a:extLst>
                  <a:ext uri="{0D108BD9-81ED-4DB2-BD59-A6C34878D82A}">
                    <a16:rowId xmlns:a16="http://schemas.microsoft.com/office/drawing/2014/main" xmlns="" val="3337237177"/>
                  </a:ext>
                </a:extLst>
              </a:tr>
              <a:tr h="576023">
                <a:tc>
                  <a:txBody>
                    <a:bodyPr/>
                    <a:lstStyle/>
                    <a:p>
                      <a:pPr algn="ctr"/>
                      <a:r>
                        <a:rPr lang="en-US" b="1" dirty="0"/>
                        <a:t>P-value</a:t>
                      </a:r>
                    </a:p>
                  </a:txBody>
                  <a:tcPr/>
                </a:tc>
                <a:tc>
                  <a:txBody>
                    <a:bodyPr/>
                    <a:lstStyle/>
                    <a:p>
                      <a:pPr algn="ctr"/>
                      <a:r>
                        <a:rPr lang="en-US" sz="1800" dirty="0"/>
                        <a:t>2.444e-12</a:t>
                      </a:r>
                      <a:endParaRPr lang="en-US" dirty="0"/>
                    </a:p>
                  </a:txBody>
                  <a:tcPr/>
                </a:tc>
                <a:extLst>
                  <a:ext uri="{0D108BD9-81ED-4DB2-BD59-A6C34878D82A}">
                    <a16:rowId xmlns:a16="http://schemas.microsoft.com/office/drawing/2014/main" xmlns="" val="1946883231"/>
                  </a:ext>
                </a:extLst>
              </a:tr>
            </a:tbl>
          </a:graphicData>
        </a:graphic>
      </p:graphicFrame>
      <p:graphicFrame>
        <p:nvGraphicFramePr>
          <p:cNvPr id="11" name="Content Placeholder 3"/>
          <p:cNvGraphicFramePr>
            <a:graphicFrameLocks/>
          </p:cNvGraphicFramePr>
          <p:nvPr>
            <p:extLst>
              <p:ext uri="{D42A27DB-BD31-4B8C-83A1-F6EECF244321}">
                <p14:modId xmlns:p14="http://schemas.microsoft.com/office/powerpoint/2010/main" val="1310126897"/>
              </p:ext>
            </p:extLst>
          </p:nvPr>
        </p:nvGraphicFramePr>
        <p:xfrm>
          <a:off x="11167896" y="5702614"/>
          <a:ext cx="935900" cy="95032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050" name="Picture 2" descr="https://upload.wikimedia.org/wikipedia/en/2/2f/Thumbs-down-icon.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61212" y="4766270"/>
            <a:ext cx="2303192" cy="2075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790216"/>
      </p:ext>
    </p:extLst>
  </p:cSld>
  <p:clrMapOvr>
    <a:masterClrMapping/>
  </p:clrMapOvr>
  <mc:AlternateContent xmlns:mc="http://schemas.openxmlformats.org/markup-compatibility/2006" xmlns:p14="http://schemas.microsoft.com/office/powerpoint/2010/main">
    <mc:Choice Requires="p14">
      <p:transition spd="med" p14:dur="700" advTm="79295">
        <p:fade/>
      </p:transition>
    </mc:Choice>
    <mc:Fallback xmlns="">
      <p:transition spd="med" advTm="79295">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198435"/>
            <a:ext cx="9143999" cy="1143000"/>
          </a:xfrm>
        </p:spPr>
        <p:txBody>
          <a:bodyPr/>
          <a:lstStyle/>
          <a:p>
            <a:pPr algn="ctr"/>
            <a:r>
              <a:rPr lang="en-US" dirty="0"/>
              <a:t>Regression tree model is too complex</a:t>
            </a:r>
          </a:p>
        </p:txBody>
      </p:sp>
      <p:pic>
        <p:nvPicPr>
          <p:cNvPr id="4" name="Content Placeholder 3"/>
          <p:cNvPicPr>
            <a:picLocks noGrp="1" noChangeAspect="1"/>
          </p:cNvPicPr>
          <p:nvPr>
            <p:ph sz="half" idx="1"/>
          </p:nvPr>
        </p:nvPicPr>
        <p:blipFill>
          <a:blip r:embed="rId3"/>
          <a:stretch>
            <a:fillRect/>
          </a:stretch>
        </p:blipFill>
        <p:spPr>
          <a:xfrm>
            <a:off x="2575156" y="1742880"/>
            <a:ext cx="4886325" cy="4076411"/>
          </a:xfrm>
          <a:prstGeom prst="rect">
            <a:avLst/>
          </a:prstGeom>
        </p:spPr>
      </p:pic>
      <p:graphicFrame>
        <p:nvGraphicFramePr>
          <p:cNvPr id="6" name="Content Placeholder 3"/>
          <p:cNvGraphicFramePr>
            <a:graphicFrameLocks/>
          </p:cNvGraphicFramePr>
          <p:nvPr>
            <p:extLst>
              <p:ext uri="{D42A27DB-BD31-4B8C-83A1-F6EECF244321}">
                <p14:modId xmlns:p14="http://schemas.microsoft.com/office/powerpoint/2010/main" val="3664068787"/>
              </p:ext>
            </p:extLst>
          </p:nvPr>
        </p:nvGraphicFramePr>
        <p:xfrm>
          <a:off x="11204839" y="5831135"/>
          <a:ext cx="935900" cy="9503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Picture 2" descr="https://upload.wikimedia.org/wikipedia/en/2/2f/Thumbs-down-icon.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75612" y="3124200"/>
            <a:ext cx="2303192" cy="2075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284609"/>
      </p:ext>
    </p:extLst>
  </p:cSld>
  <p:clrMapOvr>
    <a:masterClrMapping/>
  </p:clrMapOvr>
  <mc:AlternateContent xmlns:mc="http://schemas.openxmlformats.org/markup-compatibility/2006" xmlns:p14="http://schemas.microsoft.com/office/powerpoint/2010/main">
    <mc:Choice Requires="p14">
      <p:transition spd="med" p14:dur="700" advTm="55572">
        <p:fade/>
      </p:transition>
    </mc:Choice>
    <mc:Fallback xmlns="">
      <p:transition spd="med" advTm="55572">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198435"/>
            <a:ext cx="9143999" cy="1143000"/>
          </a:xfrm>
        </p:spPr>
        <p:txBody>
          <a:bodyPr/>
          <a:lstStyle/>
          <a:p>
            <a:pPr algn="ctr"/>
            <a:r>
              <a:rPr lang="en-US" dirty="0"/>
              <a:t>Both models yield poor outcomes</a:t>
            </a:r>
          </a:p>
        </p:txBody>
      </p:sp>
      <p:pic>
        <p:nvPicPr>
          <p:cNvPr id="4" name="Content Placeholder 3"/>
          <p:cNvPicPr>
            <a:picLocks noGrp="1" noChangeAspect="1"/>
          </p:cNvPicPr>
          <p:nvPr>
            <p:ph sz="half" idx="1"/>
          </p:nvPr>
        </p:nvPicPr>
        <p:blipFill rotWithShape="1">
          <a:blip r:embed="rId3"/>
          <a:srcRect t="14746" r="47159"/>
          <a:stretch/>
        </p:blipFill>
        <p:spPr>
          <a:xfrm>
            <a:off x="2048378" y="1784196"/>
            <a:ext cx="3020122" cy="3635297"/>
          </a:xfrm>
          <a:prstGeom prst="rect">
            <a:avLst/>
          </a:prstGeom>
        </p:spPr>
      </p:pic>
      <p:sp>
        <p:nvSpPr>
          <p:cNvPr id="5" name="Rectangle 4"/>
          <p:cNvSpPr/>
          <p:nvPr/>
        </p:nvSpPr>
        <p:spPr>
          <a:xfrm>
            <a:off x="2110062" y="5662197"/>
            <a:ext cx="2896754" cy="400110"/>
          </a:xfrm>
          <a:prstGeom prst="rect">
            <a:avLst/>
          </a:prstGeom>
          <a:noFill/>
        </p:spPr>
        <p:txBody>
          <a:bodyPr wrap="none" lIns="91440" tIns="45720" rIns="91440" bIns="45720">
            <a:spAutoFit/>
          </a:bodyPr>
          <a:lstStyle/>
          <a:p>
            <a:pPr algn="ctr"/>
            <a:r>
              <a:rPr lang="en-US" sz="2000" b="1" dirty="0">
                <a:ln w="0"/>
                <a:solidFill>
                  <a:schemeClr val="bg1"/>
                </a:solidFill>
                <a:effectLst>
                  <a:outerShdw blurRad="38100" dist="19050" dir="2700000" algn="tl" rotWithShape="0">
                    <a:schemeClr val="dk1">
                      <a:alpha val="40000"/>
                    </a:schemeClr>
                  </a:outerShdw>
                </a:effectLst>
              </a:rPr>
              <a:t>Linear Regression Model</a:t>
            </a:r>
          </a:p>
        </p:txBody>
      </p:sp>
      <p:pic>
        <p:nvPicPr>
          <p:cNvPr id="6" name="Content Placeholder 3"/>
          <p:cNvPicPr>
            <a:picLocks noChangeAspect="1"/>
          </p:cNvPicPr>
          <p:nvPr/>
        </p:nvPicPr>
        <p:blipFill rotWithShape="1">
          <a:blip r:embed="rId3"/>
          <a:srcRect l="53882" t="12958" r="2756" b="-821"/>
          <a:stretch/>
        </p:blipFill>
        <p:spPr>
          <a:xfrm>
            <a:off x="7098022" y="1784196"/>
            <a:ext cx="2520176" cy="3809761"/>
          </a:xfrm>
          <a:prstGeom prst="rect">
            <a:avLst/>
          </a:prstGeom>
        </p:spPr>
      </p:pic>
      <p:sp>
        <p:nvSpPr>
          <p:cNvPr id="7" name="Rectangle 6"/>
          <p:cNvSpPr/>
          <p:nvPr/>
        </p:nvSpPr>
        <p:spPr>
          <a:xfrm>
            <a:off x="7398710" y="5681210"/>
            <a:ext cx="1918794" cy="400110"/>
          </a:xfrm>
          <a:prstGeom prst="rect">
            <a:avLst/>
          </a:prstGeom>
          <a:noFill/>
        </p:spPr>
        <p:txBody>
          <a:bodyPr wrap="none" lIns="91440" tIns="45720" rIns="91440" bIns="45720">
            <a:spAutoFit/>
          </a:bodyPr>
          <a:lstStyle/>
          <a:p>
            <a:pPr algn="ctr"/>
            <a:r>
              <a:rPr lang="en-US" sz="2000" b="1" dirty="0">
                <a:ln w="0"/>
                <a:solidFill>
                  <a:schemeClr val="bg1"/>
                </a:solidFill>
                <a:effectLst>
                  <a:outerShdw blurRad="38100" dist="19050" dir="2700000" algn="tl" rotWithShape="0">
                    <a:schemeClr val="dk1">
                      <a:alpha val="40000"/>
                    </a:schemeClr>
                  </a:outerShdw>
                </a:effectLst>
              </a:rPr>
              <a:t>Regression Tree</a:t>
            </a:r>
          </a:p>
        </p:txBody>
      </p:sp>
      <p:graphicFrame>
        <p:nvGraphicFramePr>
          <p:cNvPr id="8" name="Content Placeholder 3"/>
          <p:cNvGraphicFramePr>
            <a:graphicFrameLocks/>
          </p:cNvGraphicFramePr>
          <p:nvPr>
            <p:extLst>
              <p:ext uri="{D42A27DB-BD31-4B8C-83A1-F6EECF244321}">
                <p14:modId xmlns:p14="http://schemas.microsoft.com/office/powerpoint/2010/main" val="3557864444"/>
              </p:ext>
            </p:extLst>
          </p:nvPr>
        </p:nvGraphicFramePr>
        <p:xfrm>
          <a:off x="11123612" y="5681210"/>
          <a:ext cx="935900" cy="9503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90210901"/>
      </p:ext>
    </p:extLst>
  </p:cSld>
  <p:clrMapOvr>
    <a:masterClrMapping/>
  </p:clrMapOvr>
  <mc:AlternateContent xmlns:mc="http://schemas.openxmlformats.org/markup-compatibility/2006" xmlns:p14="http://schemas.microsoft.com/office/powerpoint/2010/main">
    <mc:Choice Requires="p14">
      <p:transition spd="med" p14:dur="700" advTm="25612">
        <p:fade/>
      </p:transition>
    </mc:Choice>
    <mc:Fallback xmlns="">
      <p:transition spd="med" advTm="25612">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 score(NMSE) is poor for all seven alga.</a:t>
            </a:r>
            <a:endParaRPr lang="en-US" dirty="0"/>
          </a:p>
        </p:txBody>
      </p:sp>
      <p:pic>
        <p:nvPicPr>
          <p:cNvPr id="4" name="Content Placeholder 3"/>
          <p:cNvPicPr>
            <a:picLocks noGrp="1" noChangeAspect="1"/>
          </p:cNvPicPr>
          <p:nvPr>
            <p:ph idx="1"/>
          </p:nvPr>
        </p:nvPicPr>
        <p:blipFill>
          <a:blip r:embed="rId3"/>
          <a:stretch>
            <a:fillRect/>
          </a:stretch>
        </p:blipFill>
        <p:spPr>
          <a:xfrm>
            <a:off x="1674812" y="2362200"/>
            <a:ext cx="3124200" cy="3048000"/>
          </a:xfrm>
          <a:prstGeom prst="rect">
            <a:avLst/>
          </a:prstGeom>
        </p:spPr>
      </p:pic>
      <p:pic>
        <p:nvPicPr>
          <p:cNvPr id="5" name="Picture 4"/>
          <p:cNvPicPr>
            <a:picLocks noChangeAspect="1"/>
          </p:cNvPicPr>
          <p:nvPr/>
        </p:nvPicPr>
        <p:blipFill>
          <a:blip r:embed="rId4"/>
          <a:stretch>
            <a:fillRect/>
          </a:stretch>
        </p:blipFill>
        <p:spPr>
          <a:xfrm>
            <a:off x="6627812" y="2362200"/>
            <a:ext cx="3352800" cy="3047999"/>
          </a:xfrm>
          <a:prstGeom prst="rect">
            <a:avLst/>
          </a:prstGeom>
        </p:spPr>
      </p:pic>
    </p:spTree>
    <p:extLst>
      <p:ext uri="{BB962C8B-B14F-4D97-AF65-F5344CB8AC3E}">
        <p14:creationId xmlns:p14="http://schemas.microsoft.com/office/powerpoint/2010/main" val="921601311"/>
      </p:ext>
    </p:extLst>
  </p:cSld>
  <p:clrMapOvr>
    <a:masterClrMapping/>
  </p:clrMapOvr>
  <mc:AlternateContent xmlns:mc="http://schemas.openxmlformats.org/markup-compatibility/2006" xmlns:p14="http://schemas.microsoft.com/office/powerpoint/2010/main">
    <mc:Choice Requires="p14">
      <p:transition spd="med" p14:dur="700" advTm="39201">
        <p:fade/>
      </p:transition>
    </mc:Choice>
    <mc:Fallback xmlns="">
      <p:transition spd="med" advTm="39201">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ultiply 8"/>
          <p:cNvSpPr/>
          <p:nvPr/>
        </p:nvSpPr>
        <p:spPr>
          <a:xfrm>
            <a:off x="5484812" y="1355888"/>
            <a:ext cx="2667000" cy="358140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Challenges</a:t>
            </a:r>
          </a:p>
        </p:txBody>
      </p:sp>
      <p:pic>
        <p:nvPicPr>
          <p:cNvPr id="3074" name="Picture 2" descr="http://www.thehealthcarepeople.com/wp-content/uploads/2015/02/Challeng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1412" y="2286000"/>
            <a:ext cx="3873354" cy="2209800"/>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8" name="Rectangle 7"/>
          <p:cNvSpPr/>
          <p:nvPr/>
        </p:nvSpPr>
        <p:spPr>
          <a:xfrm>
            <a:off x="5256212" y="2438400"/>
            <a:ext cx="3195105" cy="1569660"/>
          </a:xfrm>
          <a:prstGeom prst="rect">
            <a:avLst/>
          </a:prstGeom>
          <a:noFill/>
        </p:spPr>
        <p:txBody>
          <a:bodyPr wrap="none" lIns="91440" tIns="45720" rIns="91440" bIns="45720">
            <a:spAutoFit/>
          </a:bodyPr>
          <a:lstStyle/>
          <a:p>
            <a:pPr algn="ctr"/>
            <a:r>
              <a:rPr lang="en-US" sz="3200" dirty="0">
                <a:ln w="0"/>
                <a:effectLst>
                  <a:outerShdw blurRad="38100" dist="19050" dir="2700000" algn="tl" rotWithShape="0">
                    <a:schemeClr val="dk1">
                      <a:alpha val="40000"/>
                    </a:schemeClr>
                  </a:outerShdw>
                </a:effectLst>
              </a:rPr>
              <a:t>Linear Regression</a:t>
            </a:r>
          </a:p>
          <a:p>
            <a:pPr algn="ctr"/>
            <a:r>
              <a:rPr lang="en-US" sz="3200" b="0" cap="none" spc="0" dirty="0">
                <a:ln w="0"/>
                <a:solidFill>
                  <a:schemeClr val="tx1"/>
                </a:solidFill>
                <a:effectLst>
                  <a:outerShdw blurRad="38100" dist="19050" dir="2700000" algn="tl" rotWithShape="0">
                    <a:schemeClr val="dk1">
                      <a:alpha val="40000"/>
                    </a:schemeClr>
                  </a:outerShdw>
                </a:effectLst>
              </a:rPr>
              <a:t>Regression Tree</a:t>
            </a:r>
          </a:p>
          <a:p>
            <a:pPr algn="ctr"/>
            <a:r>
              <a:rPr lang="en-US" sz="3200" dirty="0">
                <a:ln w="0"/>
                <a:effectLst>
                  <a:outerShdw blurRad="38100" dist="19050" dir="2700000" algn="tl" rotWithShape="0">
                    <a:schemeClr val="dk1">
                      <a:alpha val="40000"/>
                    </a:schemeClr>
                  </a:outerShdw>
                </a:effectLst>
              </a:rPr>
              <a:t>Random Forest</a:t>
            </a:r>
            <a:endParaRPr lang="en-US" sz="3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676792464"/>
      </p:ext>
    </p:extLst>
  </p:cSld>
  <p:clrMapOvr>
    <a:masterClrMapping/>
  </p:clrMapOvr>
  <mc:AlternateContent xmlns:mc="http://schemas.openxmlformats.org/markup-compatibility/2006" xmlns:p14="http://schemas.microsoft.com/office/powerpoint/2010/main">
    <mc:Choice Requires="p14">
      <p:transition spd="med" p14:dur="700" advTm="13387">
        <p:fade/>
      </p:transition>
    </mc:Choice>
    <mc:Fallback xmlns="">
      <p:transition spd="med" advTm="13387">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marL="0" indent="0">
              <a:buNone/>
            </a:pPr>
            <a:r>
              <a:rPr lang="en-US" dirty="0"/>
              <a:t>Ulterior methods need to be used but that is beyond the scope of this presentation.</a:t>
            </a:r>
          </a:p>
        </p:txBody>
      </p:sp>
    </p:spTree>
    <p:extLst>
      <p:ext uri="{BB962C8B-B14F-4D97-AF65-F5344CB8AC3E}">
        <p14:creationId xmlns:p14="http://schemas.microsoft.com/office/powerpoint/2010/main" val="2283896051"/>
      </p:ext>
    </p:extLst>
  </p:cSld>
  <p:clrMapOvr>
    <a:masterClrMapping/>
  </p:clrMapOvr>
  <mc:AlternateContent xmlns:mc="http://schemas.openxmlformats.org/markup-compatibility/2006" xmlns:p14="http://schemas.microsoft.com/office/powerpoint/2010/main">
    <mc:Choice Requires="p14">
      <p:transition spd="med" p14:dur="700" advTm="27607">
        <p:fade/>
      </p:transition>
    </mc:Choice>
    <mc:Fallback xmlns="">
      <p:transition spd="med" advTm="27607">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You tube videos.</a:t>
            </a:r>
          </a:p>
          <a:p>
            <a:r>
              <a:rPr lang="en-US" dirty="0" smtClean="0"/>
              <a:t>Document made available for this assignment on blackboard.</a:t>
            </a:r>
            <a:endParaRPr lang="en-US" dirty="0"/>
          </a:p>
        </p:txBody>
      </p:sp>
    </p:spTree>
    <p:extLst>
      <p:ext uri="{BB962C8B-B14F-4D97-AF65-F5344CB8AC3E}">
        <p14:creationId xmlns:p14="http://schemas.microsoft.com/office/powerpoint/2010/main" val="900532907"/>
      </p:ext>
    </p:extLst>
  </p:cSld>
  <p:clrMapOvr>
    <a:masterClrMapping/>
  </p:clrMapOvr>
  <mc:AlternateContent xmlns:mc="http://schemas.openxmlformats.org/markup-compatibility/2006" xmlns:p14="http://schemas.microsoft.com/office/powerpoint/2010/main">
    <mc:Choice Requires="p14">
      <p:transition spd="med" p14:dur="700" advTm="481">
        <p:fade/>
      </p:transition>
    </mc:Choice>
    <mc:Fallback xmlns="">
      <p:transition spd="med" advTm="481">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Outline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7881171"/>
              </p:ext>
            </p:extLst>
          </p:nvPr>
        </p:nvGraphicFramePr>
        <p:xfrm>
          <a:off x="2208212" y="1752600"/>
          <a:ext cx="7492998" cy="4859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8408281"/>
      </p:ext>
    </p:extLst>
  </p:cSld>
  <p:clrMapOvr>
    <a:masterClrMapping/>
  </p:clrMapOvr>
  <mc:AlternateContent xmlns:mc="http://schemas.openxmlformats.org/markup-compatibility/2006" xmlns:p14="http://schemas.microsoft.com/office/powerpoint/2010/main">
    <mc:Choice Requires="p14">
      <p:transition p14:dur="0" advTm="24543"/>
    </mc:Choice>
    <mc:Fallback xmlns="">
      <p:transition advTm="24543"/>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0709" y="198435"/>
            <a:ext cx="8653668" cy="1143000"/>
          </a:xfrm>
        </p:spPr>
        <p:txBody>
          <a:bodyPr/>
          <a:lstStyle/>
          <a:p>
            <a:pPr algn="ctr"/>
            <a:r>
              <a:rPr lang="en-US" dirty="0"/>
              <a:t>Our focus will be on freshwater algae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00714915"/>
              </p:ext>
            </p:extLst>
          </p:nvPr>
        </p:nvGraphicFramePr>
        <p:xfrm>
          <a:off x="144212" y="1510229"/>
          <a:ext cx="6300304" cy="49069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263456" y="6581002"/>
            <a:ext cx="8931965" cy="276999"/>
          </a:xfrm>
          <a:prstGeom prst="rect">
            <a:avLst/>
          </a:prstGeom>
          <a:noFill/>
        </p:spPr>
        <p:txBody>
          <a:bodyPr wrap="square" rtlCol="0">
            <a:spAutoFit/>
          </a:bodyPr>
          <a:lstStyle/>
          <a:p>
            <a:pPr algn="ctr"/>
            <a:r>
              <a:rPr lang="en-US" sz="1200" dirty="0"/>
              <a:t>Source: http://www.ecy.wa.gov/programs/wq/plants/algae/lakes/AlgaeInformation.html</a:t>
            </a:r>
          </a:p>
        </p:txBody>
      </p:sp>
      <p:graphicFrame>
        <p:nvGraphicFramePr>
          <p:cNvPr id="12" name="Content Placeholder 3"/>
          <p:cNvGraphicFramePr>
            <a:graphicFrameLocks/>
          </p:cNvGraphicFramePr>
          <p:nvPr>
            <p:extLst>
              <p:ext uri="{D42A27DB-BD31-4B8C-83A1-F6EECF244321}">
                <p14:modId xmlns:p14="http://schemas.microsoft.com/office/powerpoint/2010/main" val="469499390"/>
              </p:ext>
            </p:extLst>
          </p:nvPr>
        </p:nvGraphicFramePr>
        <p:xfrm>
          <a:off x="11123612" y="5907677"/>
          <a:ext cx="935900" cy="95032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026" name="Picture 2" descr="http://ccresaquaponics.files.wordpress.com/2012/03/spirulinahealthbenefitsccresaquaponics.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66324" y="2881016"/>
            <a:ext cx="3810000" cy="2857500"/>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7611697" y="2568280"/>
            <a:ext cx="2402517" cy="461665"/>
          </a:xfrm>
          <a:prstGeom prst="rect">
            <a:avLst/>
          </a:prstGeom>
          <a:noFill/>
        </p:spPr>
        <p:txBody>
          <a:bodyPr wrap="none" lIns="91440" tIns="45720" rIns="91440" bIns="45720">
            <a:spAutoFit/>
          </a:bodyPr>
          <a:lstStyle/>
          <a:p>
            <a:pPr algn="ctr"/>
            <a:r>
              <a:rPr lang="en-US" sz="2400" b="0" cap="none" spc="0" dirty="0">
                <a:ln w="0"/>
                <a:solidFill>
                  <a:schemeClr val="tx1"/>
                </a:solidFill>
                <a:effectLst>
                  <a:outerShdw blurRad="38100" dist="19050" dir="2700000" algn="tl" rotWithShape="0">
                    <a:schemeClr val="dk1">
                      <a:alpha val="40000"/>
                    </a:schemeClr>
                  </a:outerShdw>
                </a:effectLst>
              </a:rPr>
              <a:t>Freshwater Algae</a:t>
            </a:r>
          </a:p>
        </p:txBody>
      </p:sp>
    </p:spTree>
    <p:extLst>
      <p:ext uri="{BB962C8B-B14F-4D97-AF65-F5344CB8AC3E}">
        <p14:creationId xmlns:p14="http://schemas.microsoft.com/office/powerpoint/2010/main" val="2148010926"/>
      </p:ext>
    </p:extLst>
  </p:cSld>
  <p:clrMapOvr>
    <a:masterClrMapping/>
  </p:clrMapOvr>
  <mc:AlternateContent xmlns:mc="http://schemas.openxmlformats.org/markup-compatibility/2006" xmlns:p14="http://schemas.microsoft.com/office/powerpoint/2010/main">
    <mc:Choice Requires="p14">
      <p:transition p14:dur="0" advTm="41464"/>
    </mc:Choice>
    <mc:Fallback xmlns="">
      <p:transition advTm="41464"/>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012" y="198435"/>
            <a:ext cx="11658599" cy="1143000"/>
          </a:xfrm>
        </p:spPr>
        <p:txBody>
          <a:bodyPr>
            <a:normAutofit fontScale="90000"/>
          </a:bodyPr>
          <a:lstStyle/>
          <a:p>
            <a:pPr algn="ctr"/>
            <a:r>
              <a:rPr lang="en-US" sz="4000" dirty="0"/>
              <a:t>Monitoring algae blooms is important, we will be predicting the frequency of algae bloom</a:t>
            </a:r>
          </a:p>
        </p:txBody>
      </p:sp>
      <p:pic>
        <p:nvPicPr>
          <p:cNvPr id="2050" name="Picture 2" descr="https://www.crisiseducation.com/landing/reports/4foot-farm-blueprint/assets/img/warning-stam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69937">
            <a:off x="132353" y="4304849"/>
            <a:ext cx="6313463" cy="1762569"/>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cxnSp>
        <p:nvCxnSpPr>
          <p:cNvPr id="9" name="Elbow Connector 8"/>
          <p:cNvCxnSpPr/>
          <p:nvPr/>
        </p:nvCxnSpPr>
        <p:spPr>
          <a:xfrm>
            <a:off x="2055812" y="2435459"/>
            <a:ext cx="1981200" cy="279932"/>
          </a:xfrm>
          <a:prstGeom prst="bentConnector3">
            <a:avLst/>
          </a:prstGeom>
          <a:ln w="203200" cap="sq">
            <a:solidFill>
              <a:srgbClr val="FF5050"/>
            </a:solidFill>
            <a:round/>
            <a:tailEnd type="arrow"/>
          </a:ln>
        </p:spPr>
        <p:style>
          <a:lnRef idx="3">
            <a:schemeClr val="accent4"/>
          </a:lnRef>
          <a:fillRef idx="0">
            <a:schemeClr val="accent4"/>
          </a:fillRef>
          <a:effectRef idx="2">
            <a:schemeClr val="accent4"/>
          </a:effectRef>
          <a:fontRef idx="minor">
            <a:schemeClr val="tx1"/>
          </a:fontRef>
        </p:style>
      </p:cxnSp>
      <p:sp>
        <p:nvSpPr>
          <p:cNvPr id="11" name="Rectangle 10"/>
          <p:cNvSpPr/>
          <p:nvPr/>
        </p:nvSpPr>
        <p:spPr>
          <a:xfrm>
            <a:off x="75149" y="1908333"/>
            <a:ext cx="2374368" cy="707886"/>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High concentrations </a:t>
            </a:r>
          </a:p>
          <a:p>
            <a:pPr algn="ctr"/>
            <a:r>
              <a:rPr lang="en-US" sz="2000" dirty="0">
                <a:ln w="0"/>
                <a:effectLst>
                  <a:outerShdw blurRad="38100" dist="19050" dir="2700000" algn="tl" rotWithShape="0">
                    <a:schemeClr val="dk1">
                      <a:alpha val="40000"/>
                    </a:schemeClr>
                  </a:outerShdw>
                </a:effectLst>
              </a:rPr>
              <a:t>of algae</a:t>
            </a:r>
          </a:p>
        </p:txBody>
      </p:sp>
      <p:sp>
        <p:nvSpPr>
          <p:cNvPr id="13" name="Rectangle 12"/>
          <p:cNvSpPr/>
          <p:nvPr/>
        </p:nvSpPr>
        <p:spPr>
          <a:xfrm>
            <a:off x="4053353" y="2361448"/>
            <a:ext cx="2085827" cy="707886"/>
          </a:xfrm>
          <a:prstGeom prst="rect">
            <a:avLst/>
          </a:prstGeom>
          <a:noFill/>
        </p:spPr>
        <p:txBody>
          <a:bodyPr wrap="none" lIns="91440" tIns="45720" rIns="91440" bIns="45720">
            <a:spAutoFit/>
          </a:bodyPr>
          <a:lstStyle/>
          <a:p>
            <a:pPr algn="ctr"/>
            <a:r>
              <a:rPr lang="en-US" sz="2000" dirty="0">
                <a:ln w="0"/>
                <a:effectLst>
                  <a:outerShdw blurRad="38100" dist="19050" dir="2700000" algn="tl" rotWithShape="0">
                    <a:schemeClr val="dk1">
                      <a:alpha val="40000"/>
                    </a:schemeClr>
                  </a:outerShdw>
                </a:effectLst>
              </a:rPr>
              <a:t>Adversely affects</a:t>
            </a:r>
          </a:p>
          <a:p>
            <a:pPr algn="ctr"/>
            <a:r>
              <a:rPr lang="en-US" sz="2000" dirty="0">
                <a:ln w="0"/>
                <a:effectLst>
                  <a:outerShdw blurRad="38100" dist="19050" dir="2700000" algn="tl" rotWithShape="0">
                    <a:schemeClr val="dk1">
                      <a:alpha val="40000"/>
                    </a:schemeClr>
                  </a:outerShdw>
                </a:effectLst>
              </a:rPr>
              <a:t>quality of water</a:t>
            </a:r>
          </a:p>
        </p:txBody>
      </p:sp>
      <p:graphicFrame>
        <p:nvGraphicFramePr>
          <p:cNvPr id="14" name="Content Placeholder 3"/>
          <p:cNvGraphicFramePr>
            <a:graphicFrameLocks/>
          </p:cNvGraphicFramePr>
          <p:nvPr>
            <p:extLst>
              <p:ext uri="{D42A27DB-BD31-4B8C-83A1-F6EECF244321}">
                <p14:modId xmlns:p14="http://schemas.microsoft.com/office/powerpoint/2010/main" val="90735472"/>
              </p:ext>
            </p:extLst>
          </p:nvPr>
        </p:nvGraphicFramePr>
        <p:xfrm>
          <a:off x="11231478" y="5876301"/>
          <a:ext cx="935900" cy="9503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0" name="Diagram 9"/>
          <p:cNvGraphicFramePr/>
          <p:nvPr>
            <p:extLst>
              <p:ext uri="{D42A27DB-BD31-4B8C-83A1-F6EECF244321}">
                <p14:modId xmlns:p14="http://schemas.microsoft.com/office/powerpoint/2010/main" val="2780437904"/>
              </p:ext>
            </p:extLst>
          </p:nvPr>
        </p:nvGraphicFramePr>
        <p:xfrm>
          <a:off x="5408612" y="1555269"/>
          <a:ext cx="7187141" cy="479619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477136995"/>
      </p:ext>
    </p:extLst>
  </p:cSld>
  <p:clrMapOvr>
    <a:masterClrMapping/>
  </p:clrMapOvr>
  <mc:AlternateContent xmlns:mc="http://schemas.openxmlformats.org/markup-compatibility/2006" xmlns:p14="http://schemas.microsoft.com/office/powerpoint/2010/main">
    <mc:Choice Requires="p14">
      <p:transition p14:dur="0" advTm="70013"/>
    </mc:Choice>
    <mc:Fallback xmlns="">
      <p:transition advTm="70013"/>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13" y="198435"/>
            <a:ext cx="12038012" cy="1143000"/>
          </a:xfrm>
        </p:spPr>
        <p:txBody>
          <a:bodyPr>
            <a:normAutofit fontScale="90000"/>
          </a:bodyPr>
          <a:lstStyle/>
          <a:p>
            <a:pPr algn="ctr"/>
            <a:r>
              <a:rPr lang="en-US" dirty="0"/>
              <a:t>Several factors are significant to this analysis, and understanding factors affecting the frequencies of algae is important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1924598"/>
              </p:ext>
            </p:extLst>
          </p:nvPr>
        </p:nvGraphicFramePr>
        <p:xfrm>
          <a:off x="-1117452" y="1998662"/>
          <a:ext cx="7493000" cy="4859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3045625128"/>
              </p:ext>
            </p:extLst>
          </p:nvPr>
        </p:nvGraphicFramePr>
        <p:xfrm>
          <a:off x="11252925" y="5791200"/>
          <a:ext cx="935900" cy="95032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6" name="Group 5"/>
          <p:cNvGrpSpPr/>
          <p:nvPr/>
        </p:nvGrpSpPr>
        <p:grpSpPr>
          <a:xfrm>
            <a:off x="6169819" y="3505200"/>
            <a:ext cx="2227021" cy="1961375"/>
            <a:chOff x="2307537" y="3295258"/>
            <a:chExt cx="2227021" cy="1961375"/>
          </a:xfrm>
        </p:grpSpPr>
        <p:sp>
          <p:nvSpPr>
            <p:cNvPr id="12" name="Rectangle 11"/>
            <p:cNvSpPr/>
            <p:nvPr/>
          </p:nvSpPr>
          <p:spPr>
            <a:xfrm>
              <a:off x="3695867" y="4646579"/>
              <a:ext cx="838691" cy="338554"/>
            </a:xfrm>
            <a:prstGeom prst="rect">
              <a:avLst/>
            </a:prstGeom>
            <a:noFill/>
          </p:spPr>
          <p:txBody>
            <a:bodyPr wrap="none" lIns="91440" tIns="45720" rIns="91440" bIns="45720">
              <a:spAutoFit/>
            </a:bodyPr>
            <a:lstStyle/>
            <a:p>
              <a:pPr algn="ctr"/>
              <a:r>
                <a:rPr lang="en-US" sz="1600" dirty="0">
                  <a:ln w="0"/>
                  <a:effectLst>
                    <a:outerShdw blurRad="38100" dist="19050" dir="2700000" algn="tl" rotWithShape="0">
                      <a:schemeClr val="dk1">
                        <a:alpha val="40000"/>
                      </a:schemeClr>
                    </a:outerShdw>
                  </a:effectLst>
                </a:rPr>
                <a:t>Factors</a:t>
              </a:r>
            </a:p>
          </p:txBody>
        </p:sp>
        <p:sp>
          <p:nvSpPr>
            <p:cNvPr id="13" name="Right Arrow 12"/>
            <p:cNvSpPr/>
            <p:nvPr/>
          </p:nvSpPr>
          <p:spPr>
            <a:xfrm>
              <a:off x="3935459" y="4985133"/>
              <a:ext cx="463407" cy="271500"/>
            </a:xfrm>
            <a:prstGeom prst="rightArrow">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bg1"/>
                </a:solidFill>
              </a:endParaRPr>
            </a:p>
          </p:txBody>
        </p:sp>
        <p:sp>
          <p:nvSpPr>
            <p:cNvPr id="16" name="Rectangle 15"/>
            <p:cNvSpPr/>
            <p:nvPr/>
          </p:nvSpPr>
          <p:spPr>
            <a:xfrm>
              <a:off x="2307537" y="3812616"/>
              <a:ext cx="1109599" cy="338554"/>
            </a:xfrm>
            <a:prstGeom prst="rect">
              <a:avLst/>
            </a:prstGeom>
            <a:noFill/>
          </p:spPr>
          <p:txBody>
            <a:bodyPr wrap="none" lIns="91440" tIns="45720" rIns="91440" bIns="45720">
              <a:spAutoFit/>
            </a:bodyPr>
            <a:lstStyle/>
            <a:p>
              <a:pPr algn="ctr"/>
              <a:r>
                <a:rPr lang="en-US" sz="1600" dirty="0">
                  <a:ln w="0"/>
                  <a:effectLst>
                    <a:outerShdw blurRad="38100" dist="19050" dir="2700000" algn="tl" rotWithShape="0">
                      <a:schemeClr val="dk1">
                        <a:alpha val="40000"/>
                      </a:schemeClr>
                    </a:outerShdw>
                  </a:effectLst>
                </a:rPr>
                <a:t>Frequency</a:t>
              </a:r>
            </a:p>
          </p:txBody>
        </p:sp>
        <p:sp>
          <p:nvSpPr>
            <p:cNvPr id="17" name="Up Arrow 16"/>
            <p:cNvSpPr/>
            <p:nvPr/>
          </p:nvSpPr>
          <p:spPr>
            <a:xfrm>
              <a:off x="2722516" y="3295258"/>
              <a:ext cx="279641" cy="517358"/>
            </a:xfrm>
            <a:prstGeom prst="upArrow">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bg1"/>
                </a:solidFill>
              </a:endParaRPr>
            </a:p>
          </p:txBody>
        </p:sp>
      </p:grpSp>
      <p:sp>
        <p:nvSpPr>
          <p:cNvPr id="11" name="Arc 10"/>
          <p:cNvSpPr/>
          <p:nvPr/>
        </p:nvSpPr>
        <p:spPr>
          <a:xfrm rot="15792155">
            <a:off x="7369160" y="1972001"/>
            <a:ext cx="5761870" cy="6162311"/>
          </a:xfrm>
          <a:prstGeom prst="arc">
            <a:avLst/>
          </a:prstGeom>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98875737"/>
      </p:ext>
    </p:extLst>
  </p:cSld>
  <p:clrMapOvr>
    <a:masterClrMapping/>
  </p:clrMapOvr>
  <mc:AlternateContent xmlns:mc="http://schemas.openxmlformats.org/markup-compatibility/2006" xmlns:p14="http://schemas.microsoft.com/office/powerpoint/2010/main">
    <mc:Choice Requires="p14">
      <p:transition p14:dur="0" advTm="138059"/>
    </mc:Choice>
    <mc:Fallback xmlns="">
      <p:transition advTm="138059"/>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198435"/>
            <a:ext cx="9143999" cy="1143000"/>
          </a:xfrm>
        </p:spPr>
        <p:txBody>
          <a:bodyPr/>
          <a:lstStyle/>
          <a:p>
            <a:pPr algn="ctr"/>
            <a:r>
              <a:rPr lang="en-US" dirty="0"/>
              <a:t>Two datasets are used in this analysis</a:t>
            </a:r>
          </a:p>
        </p:txBody>
      </p:sp>
      <p:graphicFrame>
        <p:nvGraphicFramePr>
          <p:cNvPr id="4" name="Content Placeholder 3"/>
          <p:cNvGraphicFramePr>
            <a:graphicFrameLocks noGrp="1"/>
          </p:cNvGraphicFramePr>
          <p:nvPr>
            <p:ph idx="1"/>
            <p:extLst/>
          </p:nvPr>
        </p:nvGraphicFramePr>
        <p:xfrm>
          <a:off x="1649413" y="1876426"/>
          <a:ext cx="4016375" cy="42751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nvPr>
        </p:nvGraphicFramePr>
        <p:xfrm>
          <a:off x="7456488" y="2971799"/>
          <a:ext cx="2828924" cy="204787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6" name="Rectangle 5"/>
          <p:cNvSpPr/>
          <p:nvPr/>
        </p:nvSpPr>
        <p:spPr>
          <a:xfrm>
            <a:off x="1868540" y="1866899"/>
            <a:ext cx="3403496"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1</a:t>
            </a:r>
            <a:r>
              <a:rPr lang="en-US" sz="5400" b="1" baseline="3000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st</a:t>
            </a: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Dataset</a:t>
            </a:r>
          </a:p>
        </p:txBody>
      </p:sp>
      <p:sp>
        <p:nvSpPr>
          <p:cNvPr id="7" name="Rectangle 6"/>
          <p:cNvSpPr/>
          <p:nvPr/>
        </p:nvSpPr>
        <p:spPr>
          <a:xfrm>
            <a:off x="6862102" y="1981199"/>
            <a:ext cx="3550972"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a:t>
            </a:r>
            <a:r>
              <a:rPr lang="en-US" sz="5400" b="1" baseline="3000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nd</a:t>
            </a: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Dataset</a:t>
            </a:r>
          </a:p>
        </p:txBody>
      </p:sp>
      <p:graphicFrame>
        <p:nvGraphicFramePr>
          <p:cNvPr id="11" name="Content Placeholder 3"/>
          <p:cNvGraphicFramePr>
            <a:graphicFrameLocks/>
          </p:cNvGraphicFramePr>
          <p:nvPr>
            <p:extLst/>
          </p:nvPr>
        </p:nvGraphicFramePr>
        <p:xfrm>
          <a:off x="9660843" y="5907678"/>
          <a:ext cx="935900" cy="95032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298939066"/>
      </p:ext>
    </p:extLst>
  </p:cSld>
  <p:clrMapOvr>
    <a:masterClrMapping/>
  </p:clrMapOvr>
  <mc:AlternateContent xmlns:mc="http://schemas.openxmlformats.org/markup-compatibility/2006" xmlns:p14="http://schemas.microsoft.com/office/powerpoint/2010/main">
    <mc:Choice Requires="p14">
      <p:transition p14:dur="0" advTm="181764"/>
    </mc:Choice>
    <mc:Fallback xmlns="">
      <p:transition advTm="181764"/>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3" y="198435"/>
            <a:ext cx="9143999" cy="1143000"/>
          </a:xfrm>
        </p:spPr>
        <p:txBody>
          <a:bodyPr/>
          <a:lstStyle/>
          <a:p>
            <a:pPr algn="ctr"/>
            <a:r>
              <a:rPr lang="en-US" sz="2400" dirty="0"/>
              <a:t>Three are models used in this analysis: Multiple Linear Regression, Regression tree and Random Forest</a:t>
            </a:r>
          </a:p>
        </p:txBody>
      </p:sp>
      <p:grpSp>
        <p:nvGrpSpPr>
          <p:cNvPr id="38" name="Group 37"/>
          <p:cNvGrpSpPr/>
          <p:nvPr/>
        </p:nvGrpSpPr>
        <p:grpSpPr>
          <a:xfrm>
            <a:off x="3376549" y="2060873"/>
            <a:ext cx="2920445" cy="3220219"/>
            <a:chOff x="2297174" y="1908313"/>
            <a:chExt cx="2920445" cy="3220219"/>
          </a:xfrm>
        </p:grpSpPr>
        <p:sp>
          <p:nvSpPr>
            <p:cNvPr id="3" name="Oval 2"/>
            <p:cNvSpPr/>
            <p:nvPr/>
          </p:nvSpPr>
          <p:spPr>
            <a:xfrm>
              <a:off x="3591339" y="1908313"/>
              <a:ext cx="901148" cy="54913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solidFill>
                  <a:schemeClr val="bg1"/>
                </a:solidFill>
              </a:endParaRPr>
            </a:p>
          </p:txBody>
        </p:sp>
        <p:grpSp>
          <p:nvGrpSpPr>
            <p:cNvPr id="37" name="Group 36"/>
            <p:cNvGrpSpPr/>
            <p:nvPr/>
          </p:nvGrpSpPr>
          <p:grpSpPr>
            <a:xfrm>
              <a:off x="2297174" y="2482189"/>
              <a:ext cx="2920445" cy="2646343"/>
              <a:chOff x="2277717" y="2457450"/>
              <a:chExt cx="2920445" cy="2646343"/>
            </a:xfrm>
          </p:grpSpPr>
          <p:cxnSp>
            <p:nvCxnSpPr>
              <p:cNvPr id="7" name="Straight Connector 6"/>
              <p:cNvCxnSpPr>
                <a:stCxn id="3" idx="4"/>
              </p:cNvCxnSpPr>
              <p:nvPr/>
            </p:nvCxnSpPr>
            <p:spPr>
              <a:xfrm flipH="1">
                <a:off x="4035287" y="2457450"/>
                <a:ext cx="6626" cy="357187"/>
              </a:xfrm>
              <a:prstGeom prst="line">
                <a:avLst/>
              </a:prstGeom>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flipV="1">
                <a:off x="3318012" y="2814637"/>
                <a:ext cx="1434548" cy="26194"/>
              </a:xfrm>
              <a:prstGeom prst="line">
                <a:avLst/>
              </a:prstGeom>
              <a:ln/>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flipH="1">
                <a:off x="3318012" y="2824163"/>
                <a:ext cx="1" cy="357187"/>
              </a:xfrm>
              <a:prstGeom prst="line">
                <a:avLst/>
              </a:prstGeom>
              <a:ln/>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H="1">
                <a:off x="4747588" y="2840831"/>
                <a:ext cx="1" cy="357187"/>
              </a:xfrm>
              <a:prstGeom prst="line">
                <a:avLst/>
              </a:prstGeom>
              <a:ln/>
            </p:spPr>
            <p:style>
              <a:lnRef idx="1">
                <a:schemeClr val="dk1"/>
              </a:lnRef>
              <a:fillRef idx="0">
                <a:schemeClr val="dk1"/>
              </a:fillRef>
              <a:effectRef idx="0">
                <a:schemeClr val="dk1"/>
              </a:effectRef>
              <a:fontRef idx="minor">
                <a:schemeClr val="tx1"/>
              </a:fontRef>
            </p:style>
          </p:cxnSp>
          <p:sp>
            <p:nvSpPr>
              <p:cNvPr id="29" name="Oval 28"/>
              <p:cNvSpPr/>
              <p:nvPr/>
            </p:nvSpPr>
            <p:spPr>
              <a:xfrm>
                <a:off x="2822555" y="3200710"/>
                <a:ext cx="901148" cy="54913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solidFill>
                    <a:schemeClr val="bg1"/>
                  </a:solidFill>
                </a:endParaRPr>
              </a:p>
            </p:txBody>
          </p:sp>
          <p:sp>
            <p:nvSpPr>
              <p:cNvPr id="30" name="Oval 29"/>
              <p:cNvSpPr/>
              <p:nvPr/>
            </p:nvSpPr>
            <p:spPr>
              <a:xfrm>
                <a:off x="4297014" y="3200709"/>
                <a:ext cx="901148" cy="54913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solidFill>
                    <a:schemeClr val="bg1"/>
                  </a:solidFill>
                </a:endParaRPr>
              </a:p>
            </p:txBody>
          </p:sp>
          <p:cxnSp>
            <p:nvCxnSpPr>
              <p:cNvPr id="31" name="Straight Connector 30"/>
              <p:cNvCxnSpPr/>
              <p:nvPr/>
            </p:nvCxnSpPr>
            <p:spPr>
              <a:xfrm flipH="1">
                <a:off x="3273129" y="3769207"/>
                <a:ext cx="6626" cy="357187"/>
              </a:xfrm>
              <a:prstGeom prst="line">
                <a:avLst/>
              </a:prstGeom>
              <a:ln/>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flipH="1" flipV="1">
                <a:off x="2728291" y="4132657"/>
                <a:ext cx="1434548" cy="26194"/>
              </a:xfrm>
              <a:prstGeom prst="line">
                <a:avLst/>
              </a:prstGeom>
              <a:ln/>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flipH="1">
                <a:off x="2728291" y="4152063"/>
                <a:ext cx="1" cy="357187"/>
              </a:xfrm>
              <a:prstGeom prst="line">
                <a:avLst/>
              </a:prstGeom>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flipH="1">
                <a:off x="4162838" y="4175466"/>
                <a:ext cx="1" cy="357187"/>
              </a:xfrm>
              <a:prstGeom prst="line">
                <a:avLst/>
              </a:prstGeom>
              <a:ln/>
            </p:spPr>
            <p:style>
              <a:lnRef idx="1">
                <a:schemeClr val="dk1"/>
              </a:lnRef>
              <a:fillRef idx="0">
                <a:schemeClr val="dk1"/>
              </a:fillRef>
              <a:effectRef idx="0">
                <a:schemeClr val="dk1"/>
              </a:effectRef>
              <a:fontRef idx="minor">
                <a:schemeClr val="tx1"/>
              </a:fontRef>
            </p:style>
          </p:cxnSp>
          <p:sp>
            <p:nvSpPr>
              <p:cNvPr id="35" name="Oval 34"/>
              <p:cNvSpPr/>
              <p:nvPr/>
            </p:nvSpPr>
            <p:spPr>
              <a:xfrm>
                <a:off x="3723703" y="4554656"/>
                <a:ext cx="901148" cy="54913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solidFill>
                    <a:schemeClr val="bg1"/>
                  </a:solidFill>
                </a:endParaRPr>
              </a:p>
            </p:txBody>
          </p:sp>
          <p:sp>
            <p:nvSpPr>
              <p:cNvPr id="36" name="Oval 35"/>
              <p:cNvSpPr/>
              <p:nvPr/>
            </p:nvSpPr>
            <p:spPr>
              <a:xfrm>
                <a:off x="2277717" y="4511744"/>
                <a:ext cx="901148" cy="54913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solidFill>
                    <a:schemeClr val="bg1"/>
                  </a:solidFill>
                </a:endParaRPr>
              </a:p>
            </p:txBody>
          </p:sp>
        </p:grpSp>
      </p:grpSp>
      <p:sp>
        <p:nvSpPr>
          <p:cNvPr id="40" name="Rectangle 39"/>
          <p:cNvSpPr/>
          <p:nvPr/>
        </p:nvSpPr>
        <p:spPr>
          <a:xfrm>
            <a:off x="4003632" y="5638159"/>
            <a:ext cx="1842788" cy="369332"/>
          </a:xfrm>
          <a:prstGeom prst="rect">
            <a:avLst/>
          </a:prstGeom>
          <a:noFill/>
        </p:spPr>
        <p:txBody>
          <a:bodyPr wrap="square" lIns="91440" tIns="45720" rIns="91440" bIns="45720">
            <a:spAutoFit/>
          </a:bodyPr>
          <a:lstStyle/>
          <a:p>
            <a:pPr algn="ctr"/>
            <a:r>
              <a:rPr lang="en-US" dirty="0">
                <a:ln w="0"/>
                <a:effectLst>
                  <a:outerShdw blurRad="38100" dist="19050" dir="2700000" algn="tl" rotWithShape="0">
                    <a:schemeClr val="dk1">
                      <a:alpha val="40000"/>
                    </a:schemeClr>
                  </a:outerShdw>
                </a:effectLst>
              </a:rPr>
              <a:t>Regression Tree</a:t>
            </a:r>
          </a:p>
        </p:txBody>
      </p:sp>
      <p:sp>
        <p:nvSpPr>
          <p:cNvPr id="43" name="Oval 42"/>
          <p:cNvSpPr/>
          <p:nvPr/>
        </p:nvSpPr>
        <p:spPr>
          <a:xfrm>
            <a:off x="8360513" y="3495608"/>
            <a:ext cx="470031" cy="41764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solidFill>
                <a:schemeClr val="bg1"/>
              </a:solidFill>
            </a:endParaRPr>
          </a:p>
        </p:txBody>
      </p:sp>
      <p:sp>
        <p:nvSpPr>
          <p:cNvPr id="54" name="Arc 53"/>
          <p:cNvSpPr/>
          <p:nvPr/>
        </p:nvSpPr>
        <p:spPr>
          <a:xfrm rot="14928960">
            <a:off x="8866846" y="3041776"/>
            <a:ext cx="357457" cy="677728"/>
          </a:xfrm>
          <a:prstGeom prst="arc">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4" name="Group 3"/>
          <p:cNvGrpSpPr/>
          <p:nvPr/>
        </p:nvGrpSpPr>
        <p:grpSpPr>
          <a:xfrm>
            <a:off x="8703880" y="2219745"/>
            <a:ext cx="3252382" cy="2277807"/>
            <a:chOff x="7776910" y="1914389"/>
            <a:chExt cx="3252382" cy="2277807"/>
          </a:xfrm>
        </p:grpSpPr>
        <p:sp>
          <p:nvSpPr>
            <p:cNvPr id="41" name="Oval 40"/>
            <p:cNvSpPr/>
            <p:nvPr/>
          </p:nvSpPr>
          <p:spPr>
            <a:xfrm>
              <a:off x="8196010" y="1914389"/>
              <a:ext cx="470031" cy="41764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solidFill>
                  <a:schemeClr val="bg1"/>
                </a:solidFill>
              </a:endParaRPr>
            </a:p>
          </p:txBody>
        </p:sp>
        <p:sp>
          <p:nvSpPr>
            <p:cNvPr id="42" name="Oval 41"/>
            <p:cNvSpPr/>
            <p:nvPr/>
          </p:nvSpPr>
          <p:spPr>
            <a:xfrm>
              <a:off x="9814841" y="2046558"/>
              <a:ext cx="470031" cy="41764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solidFill>
                  <a:schemeClr val="bg1"/>
                </a:solidFill>
              </a:endParaRPr>
            </a:p>
          </p:txBody>
        </p:sp>
        <p:sp>
          <p:nvSpPr>
            <p:cNvPr id="44" name="Oval 43"/>
            <p:cNvSpPr/>
            <p:nvPr/>
          </p:nvSpPr>
          <p:spPr>
            <a:xfrm>
              <a:off x="9619199" y="3346099"/>
              <a:ext cx="470031" cy="41764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solidFill>
                  <a:schemeClr val="bg1"/>
                </a:solidFill>
              </a:endParaRPr>
            </a:p>
          </p:txBody>
        </p:sp>
        <p:sp>
          <p:nvSpPr>
            <p:cNvPr id="45" name="Oval 44"/>
            <p:cNvSpPr/>
            <p:nvPr/>
          </p:nvSpPr>
          <p:spPr>
            <a:xfrm>
              <a:off x="9294235" y="2725119"/>
              <a:ext cx="470031" cy="41764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solidFill>
                  <a:schemeClr val="bg1"/>
                </a:solidFill>
              </a:endParaRPr>
            </a:p>
          </p:txBody>
        </p:sp>
        <p:sp>
          <p:nvSpPr>
            <p:cNvPr id="46" name="Oval 45"/>
            <p:cNvSpPr/>
            <p:nvPr/>
          </p:nvSpPr>
          <p:spPr>
            <a:xfrm>
              <a:off x="10114914" y="2708159"/>
              <a:ext cx="470031" cy="41764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solidFill>
                  <a:schemeClr val="bg1"/>
                </a:solidFill>
              </a:endParaRPr>
            </a:p>
          </p:txBody>
        </p:sp>
        <p:sp>
          <p:nvSpPr>
            <p:cNvPr id="47" name="Oval 46"/>
            <p:cNvSpPr/>
            <p:nvPr/>
          </p:nvSpPr>
          <p:spPr>
            <a:xfrm>
              <a:off x="10559261" y="3346703"/>
              <a:ext cx="470031" cy="41764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solidFill>
                  <a:schemeClr val="bg1"/>
                </a:solidFill>
              </a:endParaRPr>
            </a:p>
          </p:txBody>
        </p:sp>
        <p:sp>
          <p:nvSpPr>
            <p:cNvPr id="48" name="Oval 47"/>
            <p:cNvSpPr/>
            <p:nvPr/>
          </p:nvSpPr>
          <p:spPr>
            <a:xfrm>
              <a:off x="8668621" y="2576281"/>
              <a:ext cx="470031" cy="41764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solidFill>
                  <a:schemeClr val="bg1"/>
                </a:solidFill>
              </a:endParaRPr>
            </a:p>
          </p:txBody>
        </p:sp>
        <p:sp>
          <p:nvSpPr>
            <p:cNvPr id="49" name="Oval 48"/>
            <p:cNvSpPr/>
            <p:nvPr/>
          </p:nvSpPr>
          <p:spPr>
            <a:xfrm>
              <a:off x="7776910" y="2561081"/>
              <a:ext cx="470031" cy="41764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solidFill>
                  <a:schemeClr val="bg1"/>
                </a:solidFill>
              </a:endParaRPr>
            </a:p>
          </p:txBody>
        </p:sp>
        <p:sp>
          <p:nvSpPr>
            <p:cNvPr id="50" name="Oval 49"/>
            <p:cNvSpPr/>
            <p:nvPr/>
          </p:nvSpPr>
          <p:spPr>
            <a:xfrm>
              <a:off x="8145819" y="3167815"/>
              <a:ext cx="470031" cy="41764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solidFill>
                  <a:schemeClr val="bg1"/>
                </a:solidFill>
              </a:endParaRPr>
            </a:p>
          </p:txBody>
        </p:sp>
        <p:sp>
          <p:nvSpPr>
            <p:cNvPr id="51" name="Oval 50"/>
            <p:cNvSpPr/>
            <p:nvPr/>
          </p:nvSpPr>
          <p:spPr>
            <a:xfrm>
              <a:off x="8464193" y="3754322"/>
              <a:ext cx="470031" cy="41764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solidFill>
                  <a:schemeClr val="bg1"/>
                </a:solidFill>
              </a:endParaRPr>
            </a:p>
          </p:txBody>
        </p:sp>
        <p:sp>
          <p:nvSpPr>
            <p:cNvPr id="52" name="Oval 51"/>
            <p:cNvSpPr/>
            <p:nvPr/>
          </p:nvSpPr>
          <p:spPr>
            <a:xfrm>
              <a:off x="7898560" y="3774549"/>
              <a:ext cx="470031" cy="417647"/>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2000" dirty="0">
                <a:solidFill>
                  <a:schemeClr val="bg1"/>
                </a:solidFill>
              </a:endParaRPr>
            </a:p>
          </p:txBody>
        </p:sp>
        <p:sp>
          <p:nvSpPr>
            <p:cNvPr id="53" name="Arc 52"/>
            <p:cNvSpPr/>
            <p:nvPr/>
          </p:nvSpPr>
          <p:spPr>
            <a:xfrm rot="14928960">
              <a:off x="8123881" y="2108388"/>
              <a:ext cx="357457" cy="677728"/>
            </a:xfrm>
            <a:prstGeom prst="arc">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5" name="Arc 54"/>
            <p:cNvSpPr/>
            <p:nvPr/>
          </p:nvSpPr>
          <p:spPr>
            <a:xfrm rot="14928960">
              <a:off x="9710980" y="2239057"/>
              <a:ext cx="357457" cy="677728"/>
            </a:xfrm>
            <a:prstGeom prst="arc">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6" name="Arc 55"/>
            <p:cNvSpPr/>
            <p:nvPr/>
          </p:nvSpPr>
          <p:spPr>
            <a:xfrm rot="14928960">
              <a:off x="8124223" y="3384003"/>
              <a:ext cx="357457" cy="677728"/>
            </a:xfrm>
            <a:prstGeom prst="arc">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7" name="Arc 56"/>
            <p:cNvSpPr/>
            <p:nvPr/>
          </p:nvSpPr>
          <p:spPr>
            <a:xfrm rot="20497177">
              <a:off x="8541107" y="2261784"/>
              <a:ext cx="357457" cy="677728"/>
            </a:xfrm>
            <a:prstGeom prst="arc">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8" name="Arc 57"/>
            <p:cNvSpPr/>
            <p:nvPr/>
          </p:nvSpPr>
          <p:spPr>
            <a:xfrm rot="14928960">
              <a:off x="8554630" y="2722925"/>
              <a:ext cx="357457" cy="677728"/>
            </a:xfrm>
            <a:prstGeom prst="arc">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0" name="Arc 59"/>
            <p:cNvSpPr/>
            <p:nvPr/>
          </p:nvSpPr>
          <p:spPr>
            <a:xfrm rot="20497177">
              <a:off x="8491094" y="3459855"/>
              <a:ext cx="357457" cy="677728"/>
            </a:xfrm>
            <a:prstGeom prst="arc">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1" name="Arc 60"/>
            <p:cNvSpPr/>
            <p:nvPr/>
          </p:nvSpPr>
          <p:spPr>
            <a:xfrm rot="20497177">
              <a:off x="10075876" y="2425968"/>
              <a:ext cx="357457" cy="677728"/>
            </a:xfrm>
            <a:prstGeom prst="arc">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2" name="Arc 61"/>
            <p:cNvSpPr/>
            <p:nvPr/>
          </p:nvSpPr>
          <p:spPr>
            <a:xfrm rot="20497177">
              <a:off x="10467308" y="3088544"/>
              <a:ext cx="357457" cy="677728"/>
            </a:xfrm>
            <a:prstGeom prst="arc">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3" name="Arc 62"/>
            <p:cNvSpPr/>
            <p:nvPr/>
          </p:nvSpPr>
          <p:spPr>
            <a:xfrm rot="14928960">
              <a:off x="9999981" y="2871179"/>
              <a:ext cx="357457" cy="677728"/>
            </a:xfrm>
            <a:prstGeom prst="arc">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
        <p:nvSpPr>
          <p:cNvPr id="64" name="Rectangle 63"/>
          <p:cNvSpPr/>
          <p:nvPr/>
        </p:nvSpPr>
        <p:spPr>
          <a:xfrm>
            <a:off x="8980039" y="1849522"/>
            <a:ext cx="646139" cy="307777"/>
          </a:xfrm>
          <a:prstGeom prst="rect">
            <a:avLst/>
          </a:prstGeom>
          <a:noFill/>
        </p:spPr>
        <p:txBody>
          <a:bodyPr wrap="none" lIns="91440" tIns="45720" rIns="91440" bIns="45720">
            <a:spAutoFit/>
          </a:bodyPr>
          <a:lstStyle/>
          <a:p>
            <a:pPr algn="ctr"/>
            <a:r>
              <a:rPr lang="en-US" sz="1400" dirty="0">
                <a:ln w="0"/>
                <a:effectLst>
                  <a:outerShdw blurRad="38100" dist="19050" dir="2700000" algn="tl" rotWithShape="0">
                    <a:schemeClr val="dk1">
                      <a:alpha val="40000"/>
                    </a:schemeClr>
                  </a:outerShdw>
                </a:effectLst>
              </a:rPr>
              <a:t>Tree 1</a:t>
            </a:r>
          </a:p>
        </p:txBody>
      </p:sp>
      <p:sp>
        <p:nvSpPr>
          <p:cNvPr id="65" name="Rectangle 64"/>
          <p:cNvSpPr/>
          <p:nvPr/>
        </p:nvSpPr>
        <p:spPr>
          <a:xfrm>
            <a:off x="10637259" y="1949093"/>
            <a:ext cx="647741" cy="307777"/>
          </a:xfrm>
          <a:prstGeom prst="rect">
            <a:avLst/>
          </a:prstGeom>
          <a:noFill/>
        </p:spPr>
        <p:txBody>
          <a:bodyPr wrap="none" lIns="91440" tIns="45720" rIns="91440" bIns="45720">
            <a:spAutoFit/>
          </a:bodyPr>
          <a:lstStyle/>
          <a:p>
            <a:pPr algn="ctr"/>
            <a:r>
              <a:rPr lang="en-US" sz="1400" dirty="0">
                <a:ln w="0"/>
                <a:effectLst>
                  <a:outerShdw blurRad="38100" dist="19050" dir="2700000" algn="tl" rotWithShape="0">
                    <a:schemeClr val="dk1">
                      <a:alpha val="40000"/>
                    </a:schemeClr>
                  </a:outerShdw>
                </a:effectLst>
              </a:rPr>
              <a:t>Tree 2</a:t>
            </a:r>
          </a:p>
        </p:txBody>
      </p:sp>
      <p:sp>
        <p:nvSpPr>
          <p:cNvPr id="66" name="Rectangle 65"/>
          <p:cNvSpPr/>
          <p:nvPr/>
        </p:nvSpPr>
        <p:spPr>
          <a:xfrm>
            <a:off x="9147566" y="4963611"/>
            <a:ext cx="2310471" cy="369332"/>
          </a:xfrm>
          <a:prstGeom prst="rect">
            <a:avLst/>
          </a:prstGeom>
          <a:noFill/>
        </p:spPr>
        <p:txBody>
          <a:bodyPr wrap="square" lIns="91440" tIns="45720" rIns="91440" bIns="45720">
            <a:spAutoFit/>
          </a:bodyPr>
          <a:lstStyle/>
          <a:p>
            <a:pPr algn="ctr"/>
            <a:r>
              <a:rPr lang="en-US" sz="1400" dirty="0">
                <a:ln w="0"/>
                <a:effectLst>
                  <a:outerShdw blurRad="38100" dist="19050" dir="2700000" algn="tl" rotWithShape="0">
                    <a:schemeClr val="dk1">
                      <a:alpha val="40000"/>
                    </a:schemeClr>
                  </a:outerShdw>
                </a:effectLst>
              </a:rPr>
              <a:t>Random </a:t>
            </a:r>
            <a:r>
              <a:rPr lang="en-US" dirty="0">
                <a:ln w="0"/>
                <a:effectLst>
                  <a:outerShdw blurRad="38100" dist="19050" dir="2700000" algn="tl" rotWithShape="0">
                    <a:schemeClr val="dk1">
                      <a:alpha val="40000"/>
                    </a:schemeClr>
                  </a:outerShdw>
                </a:effectLst>
              </a:rPr>
              <a:t>Forest</a:t>
            </a:r>
          </a:p>
        </p:txBody>
      </p:sp>
      <p:graphicFrame>
        <p:nvGraphicFramePr>
          <p:cNvPr id="67" name="Content Placeholder 3"/>
          <p:cNvGraphicFramePr>
            <a:graphicFrameLocks/>
          </p:cNvGraphicFramePr>
          <p:nvPr>
            <p:extLst>
              <p:ext uri="{D42A27DB-BD31-4B8C-83A1-F6EECF244321}">
                <p14:modId xmlns:p14="http://schemas.microsoft.com/office/powerpoint/2010/main" val="3142970534"/>
              </p:ext>
            </p:extLst>
          </p:nvPr>
        </p:nvGraphicFramePr>
        <p:xfrm>
          <a:off x="11181574" y="5831807"/>
          <a:ext cx="935900" cy="9503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68" name="Straight Connector 67"/>
          <p:cNvCxnSpPr/>
          <p:nvPr/>
        </p:nvCxnSpPr>
        <p:spPr>
          <a:xfrm>
            <a:off x="548232" y="2547144"/>
            <a:ext cx="0" cy="1677990"/>
          </a:xfrm>
          <a:prstGeom prst="line">
            <a:avLst/>
          </a:prstGeom>
          <a:ln/>
        </p:spPr>
        <p:style>
          <a:lnRef idx="3">
            <a:schemeClr val="dk1"/>
          </a:lnRef>
          <a:fillRef idx="0">
            <a:schemeClr val="dk1"/>
          </a:fillRef>
          <a:effectRef idx="2">
            <a:schemeClr val="dk1"/>
          </a:effectRef>
          <a:fontRef idx="minor">
            <a:schemeClr val="tx1"/>
          </a:fontRef>
        </p:style>
      </p:cxnSp>
      <p:cxnSp>
        <p:nvCxnSpPr>
          <p:cNvPr id="69" name="Straight Connector 68"/>
          <p:cNvCxnSpPr/>
          <p:nvPr/>
        </p:nvCxnSpPr>
        <p:spPr>
          <a:xfrm flipH="1">
            <a:off x="548233" y="4225134"/>
            <a:ext cx="2009774" cy="0"/>
          </a:xfrm>
          <a:prstGeom prst="line">
            <a:avLst/>
          </a:prstGeom>
          <a:ln/>
        </p:spPr>
        <p:style>
          <a:lnRef idx="3">
            <a:schemeClr val="dk1"/>
          </a:lnRef>
          <a:fillRef idx="0">
            <a:schemeClr val="dk1"/>
          </a:fillRef>
          <a:effectRef idx="2">
            <a:schemeClr val="dk1"/>
          </a:effectRef>
          <a:fontRef idx="minor">
            <a:schemeClr val="tx1"/>
          </a:fontRef>
        </p:style>
      </p:cxnSp>
      <p:cxnSp>
        <p:nvCxnSpPr>
          <p:cNvPr id="70" name="Straight Connector 69"/>
          <p:cNvCxnSpPr/>
          <p:nvPr/>
        </p:nvCxnSpPr>
        <p:spPr>
          <a:xfrm flipH="1">
            <a:off x="548233" y="2494756"/>
            <a:ext cx="1416842" cy="1730378"/>
          </a:xfrm>
          <a:prstGeom prst="line">
            <a:avLst/>
          </a:prstGeom>
          <a:ln/>
        </p:spPr>
        <p:style>
          <a:lnRef idx="1">
            <a:schemeClr val="accent2"/>
          </a:lnRef>
          <a:fillRef idx="0">
            <a:schemeClr val="accent2"/>
          </a:fillRef>
          <a:effectRef idx="0">
            <a:schemeClr val="accent2"/>
          </a:effectRef>
          <a:fontRef idx="minor">
            <a:schemeClr val="tx1"/>
          </a:fontRef>
        </p:style>
      </p:cxnSp>
      <p:sp>
        <p:nvSpPr>
          <p:cNvPr id="71" name="Oval 70"/>
          <p:cNvSpPr/>
          <p:nvPr/>
        </p:nvSpPr>
        <p:spPr>
          <a:xfrm>
            <a:off x="979238" y="3344073"/>
            <a:ext cx="85725" cy="104775"/>
          </a:xfrm>
          <a:prstGeom prst="ellipse">
            <a:avLst/>
          </a:prstGeom>
          <a:solidFill>
            <a:schemeClr val="tx2">
              <a:lumMod val="2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bg1"/>
              </a:solidFill>
            </a:endParaRPr>
          </a:p>
        </p:txBody>
      </p:sp>
      <p:sp>
        <p:nvSpPr>
          <p:cNvPr id="72" name="Oval 71"/>
          <p:cNvSpPr/>
          <p:nvPr/>
        </p:nvSpPr>
        <p:spPr>
          <a:xfrm>
            <a:off x="1505494" y="2672560"/>
            <a:ext cx="85725" cy="104775"/>
          </a:xfrm>
          <a:prstGeom prst="ellipse">
            <a:avLst/>
          </a:prstGeom>
          <a:solidFill>
            <a:schemeClr val="tx2">
              <a:lumMod val="2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bg1"/>
              </a:solidFill>
            </a:endParaRPr>
          </a:p>
        </p:txBody>
      </p:sp>
      <p:sp>
        <p:nvSpPr>
          <p:cNvPr id="73" name="Oval 72"/>
          <p:cNvSpPr/>
          <p:nvPr/>
        </p:nvSpPr>
        <p:spPr>
          <a:xfrm>
            <a:off x="1310233" y="3082135"/>
            <a:ext cx="85725" cy="104775"/>
          </a:xfrm>
          <a:prstGeom prst="ellipse">
            <a:avLst/>
          </a:prstGeom>
          <a:solidFill>
            <a:schemeClr val="tx2">
              <a:lumMod val="2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bg1"/>
              </a:solidFill>
            </a:endParaRPr>
          </a:p>
        </p:txBody>
      </p:sp>
      <p:sp>
        <p:nvSpPr>
          <p:cNvPr id="74" name="Oval 73"/>
          <p:cNvSpPr/>
          <p:nvPr/>
        </p:nvSpPr>
        <p:spPr>
          <a:xfrm>
            <a:off x="1072108" y="3790952"/>
            <a:ext cx="85725" cy="104775"/>
          </a:xfrm>
          <a:prstGeom prst="ellipse">
            <a:avLst/>
          </a:prstGeom>
          <a:solidFill>
            <a:schemeClr val="tx2">
              <a:lumMod val="2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bg1"/>
              </a:solidFill>
            </a:endParaRPr>
          </a:p>
        </p:txBody>
      </p:sp>
      <p:sp>
        <p:nvSpPr>
          <p:cNvPr id="75" name="Oval 74"/>
          <p:cNvSpPr/>
          <p:nvPr/>
        </p:nvSpPr>
        <p:spPr>
          <a:xfrm>
            <a:off x="1131638" y="3496473"/>
            <a:ext cx="85725" cy="104775"/>
          </a:xfrm>
          <a:prstGeom prst="ellipse">
            <a:avLst/>
          </a:prstGeom>
          <a:solidFill>
            <a:schemeClr val="tx2">
              <a:lumMod val="2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bg1"/>
              </a:solidFill>
            </a:endParaRPr>
          </a:p>
        </p:txBody>
      </p:sp>
      <p:sp>
        <p:nvSpPr>
          <p:cNvPr id="76" name="Oval 75"/>
          <p:cNvSpPr/>
          <p:nvPr/>
        </p:nvSpPr>
        <p:spPr>
          <a:xfrm>
            <a:off x="1284038" y="3648873"/>
            <a:ext cx="85725" cy="104775"/>
          </a:xfrm>
          <a:prstGeom prst="ellipse">
            <a:avLst/>
          </a:prstGeom>
          <a:solidFill>
            <a:schemeClr val="tx2">
              <a:lumMod val="2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bg1"/>
              </a:solidFill>
            </a:endParaRPr>
          </a:p>
        </p:txBody>
      </p:sp>
      <p:sp>
        <p:nvSpPr>
          <p:cNvPr id="77" name="Oval 76"/>
          <p:cNvSpPr/>
          <p:nvPr/>
        </p:nvSpPr>
        <p:spPr>
          <a:xfrm>
            <a:off x="1879351" y="2724151"/>
            <a:ext cx="85725" cy="104775"/>
          </a:xfrm>
          <a:prstGeom prst="ellipse">
            <a:avLst/>
          </a:prstGeom>
          <a:solidFill>
            <a:schemeClr val="tx2">
              <a:lumMod val="2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bg1"/>
              </a:solidFill>
            </a:endParaRPr>
          </a:p>
        </p:txBody>
      </p:sp>
      <p:sp>
        <p:nvSpPr>
          <p:cNvPr id="78" name="Oval 77"/>
          <p:cNvSpPr/>
          <p:nvPr/>
        </p:nvSpPr>
        <p:spPr>
          <a:xfrm>
            <a:off x="1607886" y="2977360"/>
            <a:ext cx="85725" cy="104775"/>
          </a:xfrm>
          <a:prstGeom prst="ellipse">
            <a:avLst/>
          </a:prstGeom>
          <a:solidFill>
            <a:schemeClr val="tx2">
              <a:lumMod val="2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bg1"/>
              </a:solidFill>
            </a:endParaRPr>
          </a:p>
        </p:txBody>
      </p:sp>
      <p:sp>
        <p:nvSpPr>
          <p:cNvPr id="79" name="Oval 78"/>
          <p:cNvSpPr/>
          <p:nvPr/>
        </p:nvSpPr>
        <p:spPr>
          <a:xfrm>
            <a:off x="1760286" y="3129760"/>
            <a:ext cx="85725" cy="104775"/>
          </a:xfrm>
          <a:prstGeom prst="ellipse">
            <a:avLst/>
          </a:prstGeom>
          <a:solidFill>
            <a:schemeClr val="tx2">
              <a:lumMod val="2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bg1"/>
              </a:solidFill>
            </a:endParaRPr>
          </a:p>
        </p:txBody>
      </p:sp>
      <p:sp>
        <p:nvSpPr>
          <p:cNvPr id="80" name="Oval 79"/>
          <p:cNvSpPr/>
          <p:nvPr/>
        </p:nvSpPr>
        <p:spPr>
          <a:xfrm>
            <a:off x="1469771" y="3291685"/>
            <a:ext cx="85725" cy="104775"/>
          </a:xfrm>
          <a:prstGeom prst="ellipse">
            <a:avLst/>
          </a:prstGeom>
          <a:solidFill>
            <a:schemeClr val="tx2">
              <a:lumMod val="2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bg1"/>
              </a:solidFill>
            </a:endParaRPr>
          </a:p>
        </p:txBody>
      </p:sp>
      <p:sp>
        <p:nvSpPr>
          <p:cNvPr id="81" name="Oval 80"/>
          <p:cNvSpPr/>
          <p:nvPr/>
        </p:nvSpPr>
        <p:spPr>
          <a:xfrm>
            <a:off x="1793626" y="2442370"/>
            <a:ext cx="85725" cy="104775"/>
          </a:xfrm>
          <a:prstGeom prst="ellipse">
            <a:avLst/>
          </a:prstGeom>
          <a:solidFill>
            <a:schemeClr val="tx2">
              <a:lumMod val="25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sz="2000" dirty="0">
              <a:solidFill>
                <a:schemeClr val="bg1"/>
              </a:solidFill>
            </a:endParaRPr>
          </a:p>
        </p:txBody>
      </p:sp>
      <p:sp>
        <p:nvSpPr>
          <p:cNvPr id="82" name="Rectangle 81"/>
          <p:cNvSpPr/>
          <p:nvPr/>
        </p:nvSpPr>
        <p:spPr>
          <a:xfrm>
            <a:off x="210407" y="4389685"/>
            <a:ext cx="2347599" cy="646331"/>
          </a:xfrm>
          <a:prstGeom prst="rect">
            <a:avLst/>
          </a:prstGeom>
          <a:noFill/>
        </p:spPr>
        <p:txBody>
          <a:bodyPr wrap="square" lIns="91440" tIns="45720" rIns="91440" bIns="45720">
            <a:spAutoFit/>
          </a:bodyPr>
          <a:lstStyle/>
          <a:p>
            <a:pPr algn="ctr"/>
            <a:r>
              <a:rPr lang="en-US" dirty="0">
                <a:ln w="0"/>
                <a:effectLst>
                  <a:outerShdw blurRad="38100" dist="19050" dir="2700000" algn="tl" rotWithShape="0">
                    <a:schemeClr val="dk1">
                      <a:alpha val="40000"/>
                    </a:schemeClr>
                  </a:outerShdw>
                </a:effectLst>
              </a:rPr>
              <a:t>Multiple Linear Regression</a:t>
            </a:r>
          </a:p>
        </p:txBody>
      </p:sp>
    </p:spTree>
    <p:extLst>
      <p:ext uri="{BB962C8B-B14F-4D97-AF65-F5344CB8AC3E}">
        <p14:creationId xmlns:p14="http://schemas.microsoft.com/office/powerpoint/2010/main" val="2121664731"/>
      </p:ext>
    </p:extLst>
  </p:cSld>
  <p:clrMapOvr>
    <a:masterClrMapping/>
  </p:clrMapOvr>
  <mc:AlternateContent xmlns:mc="http://schemas.openxmlformats.org/markup-compatibility/2006" xmlns:p14="http://schemas.microsoft.com/office/powerpoint/2010/main">
    <mc:Choice Requires="p14">
      <p:transition p14:dur="0" advTm="180864"/>
    </mc:Choice>
    <mc:Fallback xmlns="">
      <p:transition advTm="180864"/>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Initial Data Analysis </a:t>
            </a:r>
          </a:p>
        </p:txBody>
      </p:sp>
      <p:sp>
        <p:nvSpPr>
          <p:cNvPr id="6" name="Oval 5"/>
          <p:cNvSpPr/>
          <p:nvPr/>
        </p:nvSpPr>
        <p:spPr>
          <a:xfrm>
            <a:off x="2198274" y="1789044"/>
            <a:ext cx="2822713" cy="1868557"/>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a:solidFill>
                  <a:schemeClr val="bg1"/>
                </a:solidFill>
              </a:rPr>
              <a:t>Training Set: 200 samples</a:t>
            </a:r>
          </a:p>
        </p:txBody>
      </p:sp>
      <p:sp>
        <p:nvSpPr>
          <p:cNvPr id="7" name="Oval 6"/>
          <p:cNvSpPr/>
          <p:nvPr/>
        </p:nvSpPr>
        <p:spPr>
          <a:xfrm>
            <a:off x="7168000" y="1789044"/>
            <a:ext cx="2822713" cy="1868557"/>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a:solidFill>
                  <a:schemeClr val="bg1"/>
                </a:solidFill>
              </a:rPr>
              <a:t>Test Set: </a:t>
            </a:r>
          </a:p>
          <a:p>
            <a:pPr algn="ctr"/>
            <a:r>
              <a:rPr lang="en-US" sz="2000" dirty="0">
                <a:solidFill>
                  <a:schemeClr val="bg1"/>
                </a:solidFill>
              </a:rPr>
              <a:t>140 samples</a:t>
            </a:r>
          </a:p>
        </p:txBody>
      </p:sp>
      <p:sp>
        <p:nvSpPr>
          <p:cNvPr id="8" name="Oval 7"/>
          <p:cNvSpPr/>
          <p:nvPr/>
        </p:nvSpPr>
        <p:spPr>
          <a:xfrm>
            <a:off x="4341104" y="3657600"/>
            <a:ext cx="3763617" cy="2584174"/>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2000" dirty="0">
                <a:solidFill>
                  <a:schemeClr val="bg1"/>
                </a:solidFill>
              </a:rPr>
              <a:t>Most data collected in winter</a:t>
            </a:r>
          </a:p>
          <a:p>
            <a:pPr algn="ctr"/>
            <a:endParaRPr lang="en-US" sz="2000" dirty="0">
              <a:solidFill>
                <a:schemeClr val="bg1"/>
              </a:solidFill>
            </a:endParaRPr>
          </a:p>
          <a:p>
            <a:pPr algn="ctr"/>
            <a:r>
              <a:rPr lang="en-US" sz="1600" dirty="0">
                <a:solidFill>
                  <a:schemeClr val="bg1"/>
                </a:solidFill>
              </a:rPr>
              <a:t>Autumn: 40</a:t>
            </a:r>
          </a:p>
          <a:p>
            <a:pPr algn="ctr"/>
            <a:r>
              <a:rPr lang="en-US" sz="1600" dirty="0">
                <a:solidFill>
                  <a:schemeClr val="bg1"/>
                </a:solidFill>
              </a:rPr>
              <a:t>Spring: 53</a:t>
            </a:r>
          </a:p>
          <a:p>
            <a:pPr algn="ctr"/>
            <a:r>
              <a:rPr lang="en-US" sz="1600" dirty="0">
                <a:solidFill>
                  <a:schemeClr val="bg1"/>
                </a:solidFill>
              </a:rPr>
              <a:t>Summer: 45</a:t>
            </a:r>
          </a:p>
          <a:p>
            <a:pPr algn="ctr"/>
            <a:r>
              <a:rPr lang="en-US" sz="1600" b="1" dirty="0">
                <a:solidFill>
                  <a:schemeClr val="bg1"/>
                </a:solidFill>
              </a:rPr>
              <a:t>Winter: 62</a:t>
            </a:r>
          </a:p>
        </p:txBody>
      </p:sp>
      <p:sp>
        <p:nvSpPr>
          <p:cNvPr id="9" name="5-Point Star 8"/>
          <p:cNvSpPr/>
          <p:nvPr/>
        </p:nvSpPr>
        <p:spPr>
          <a:xfrm>
            <a:off x="5445057" y="5645428"/>
            <a:ext cx="225287" cy="238539"/>
          </a:xfrm>
          <a:prstGeom prst="star5">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2000" dirty="0">
              <a:solidFill>
                <a:schemeClr val="bg1"/>
              </a:solidFill>
            </a:endParaRPr>
          </a:p>
        </p:txBody>
      </p:sp>
      <p:graphicFrame>
        <p:nvGraphicFramePr>
          <p:cNvPr id="11" name="Content Placeholder 3"/>
          <p:cNvGraphicFramePr>
            <a:graphicFrameLocks/>
          </p:cNvGraphicFramePr>
          <p:nvPr>
            <p:extLst/>
          </p:nvPr>
        </p:nvGraphicFramePr>
        <p:xfrm>
          <a:off x="9660843" y="5907678"/>
          <a:ext cx="935900" cy="9503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4000240"/>
      </p:ext>
    </p:extLst>
  </p:cSld>
  <p:clrMapOvr>
    <a:masterClrMapping/>
  </p:clrMapOvr>
  <mc:AlternateContent xmlns:mc="http://schemas.openxmlformats.org/markup-compatibility/2006" xmlns:p14="http://schemas.microsoft.com/office/powerpoint/2010/main">
    <mc:Choice Requires="p14">
      <p:transition spd="med" p14:dur="700" advTm="37004">
        <p:fade/>
      </p:transition>
    </mc:Choice>
    <mc:Fallback xmlns="">
      <p:transition spd="med" advTm="37004">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634221"/>
            <a:ext cx="5027612" cy="730624"/>
          </a:xfrm>
        </p:spPr>
        <p:txBody>
          <a:bodyPr>
            <a:normAutofit/>
          </a:bodyPr>
          <a:lstStyle/>
          <a:p>
            <a:pPr algn="ctr"/>
            <a:r>
              <a:rPr lang="en-US" sz="2000" dirty="0"/>
              <a:t> *Very near to normal distribution</a:t>
            </a:r>
          </a:p>
        </p:txBody>
      </p:sp>
      <p:pic>
        <p:nvPicPr>
          <p:cNvPr id="4" name="Picture 3"/>
          <p:cNvPicPr/>
          <p:nvPr/>
        </p:nvPicPr>
        <p:blipFill>
          <a:blip r:embed="rId3"/>
          <a:stretch>
            <a:fillRect/>
          </a:stretch>
        </p:blipFill>
        <p:spPr>
          <a:xfrm>
            <a:off x="285011" y="1676400"/>
            <a:ext cx="3752001" cy="3200400"/>
          </a:xfrm>
          <a:prstGeom prst="rect">
            <a:avLst/>
          </a:prstGeom>
          <a:effectLst>
            <a:softEdge rad="127000"/>
          </a:effectLst>
        </p:spPr>
      </p:pic>
      <p:graphicFrame>
        <p:nvGraphicFramePr>
          <p:cNvPr id="5" name="Content Placeholder 3"/>
          <p:cNvGraphicFramePr>
            <a:graphicFrameLocks/>
          </p:cNvGraphicFramePr>
          <p:nvPr>
            <p:extLst>
              <p:ext uri="{D42A27DB-BD31-4B8C-83A1-F6EECF244321}">
                <p14:modId xmlns:p14="http://schemas.microsoft.com/office/powerpoint/2010/main" val="842710418"/>
              </p:ext>
            </p:extLst>
          </p:nvPr>
        </p:nvGraphicFramePr>
        <p:xfrm>
          <a:off x="11246855" y="5876301"/>
          <a:ext cx="935900" cy="95032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Rectangle 2"/>
          <p:cNvSpPr/>
          <p:nvPr/>
        </p:nvSpPr>
        <p:spPr>
          <a:xfrm>
            <a:off x="1457004" y="4876800"/>
            <a:ext cx="1408014"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Figure A</a:t>
            </a:r>
          </a:p>
        </p:txBody>
      </p:sp>
      <p:sp>
        <p:nvSpPr>
          <p:cNvPr id="7" name="Title 1"/>
          <p:cNvSpPr txBox="1">
            <a:spLocks/>
          </p:cNvSpPr>
          <p:nvPr/>
        </p:nvSpPr>
        <p:spPr>
          <a:xfrm>
            <a:off x="285012" y="198435"/>
            <a:ext cx="11660468" cy="11430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Despite normal distribution, several variables significantly smaller than all others</a:t>
            </a:r>
          </a:p>
        </p:txBody>
      </p:sp>
      <p:pic>
        <p:nvPicPr>
          <p:cNvPr id="8" name="Picture 7"/>
          <p:cNvPicPr/>
          <p:nvPr/>
        </p:nvPicPr>
        <p:blipFill rotWithShape="1">
          <a:blip r:embed="rId9"/>
          <a:srcRect t="18436" r="58062" b="1823"/>
          <a:stretch/>
        </p:blipFill>
        <p:spPr>
          <a:xfrm>
            <a:off x="6551612" y="1939882"/>
            <a:ext cx="1861199" cy="2703443"/>
          </a:xfrm>
          <a:prstGeom prst="rect">
            <a:avLst/>
          </a:prstGeom>
        </p:spPr>
      </p:pic>
      <p:pic>
        <p:nvPicPr>
          <p:cNvPr id="9" name="Picture 8"/>
          <p:cNvPicPr/>
          <p:nvPr/>
        </p:nvPicPr>
        <p:blipFill rotWithShape="1">
          <a:blip r:embed="rId9"/>
          <a:srcRect l="47312" t="19999" r="5806" b="650"/>
          <a:stretch/>
        </p:blipFill>
        <p:spPr>
          <a:xfrm>
            <a:off x="9626116" y="1938129"/>
            <a:ext cx="2080593" cy="2690192"/>
          </a:xfrm>
          <a:prstGeom prst="rect">
            <a:avLst/>
          </a:prstGeom>
        </p:spPr>
      </p:pic>
      <p:sp>
        <p:nvSpPr>
          <p:cNvPr id="10" name="Rectangle 9"/>
          <p:cNvSpPr/>
          <p:nvPr/>
        </p:nvSpPr>
        <p:spPr>
          <a:xfrm>
            <a:off x="6239723" y="1630352"/>
            <a:ext cx="2484976" cy="307777"/>
          </a:xfrm>
          <a:prstGeom prst="rect">
            <a:avLst/>
          </a:prstGeom>
          <a:noFill/>
        </p:spPr>
        <p:txBody>
          <a:bodyPr wrap="none" lIns="91440" tIns="45720" rIns="91440" bIns="45720">
            <a:spAutoFit/>
          </a:bodyPr>
          <a:lstStyle/>
          <a:p>
            <a:pPr algn="ctr"/>
            <a:r>
              <a:rPr lang="en-US" sz="1400" dirty="0">
                <a:ln w="0"/>
                <a:effectLst>
                  <a:outerShdw blurRad="38100" dist="19050" dir="2700000" algn="tl" rotWithShape="0">
                    <a:schemeClr val="dk1">
                      <a:alpha val="40000"/>
                    </a:schemeClr>
                  </a:outerShdw>
                </a:effectLst>
              </a:rPr>
              <a:t>Histogram: Maximum pH value</a:t>
            </a:r>
          </a:p>
        </p:txBody>
      </p:sp>
      <p:sp>
        <p:nvSpPr>
          <p:cNvPr id="11" name="Rectangle 10"/>
          <p:cNvSpPr/>
          <p:nvPr/>
        </p:nvSpPr>
        <p:spPr>
          <a:xfrm>
            <a:off x="9387344" y="1621387"/>
            <a:ext cx="2558136" cy="307777"/>
          </a:xfrm>
          <a:prstGeom prst="rect">
            <a:avLst/>
          </a:prstGeom>
          <a:noFill/>
        </p:spPr>
        <p:txBody>
          <a:bodyPr wrap="none" lIns="91440" tIns="45720" rIns="91440" bIns="45720">
            <a:spAutoFit/>
          </a:bodyPr>
          <a:lstStyle/>
          <a:p>
            <a:pPr algn="ctr"/>
            <a:r>
              <a:rPr lang="en-US" sz="1400" dirty="0">
                <a:ln w="0"/>
                <a:effectLst>
                  <a:outerShdw blurRad="38100" dist="19050" dir="2700000" algn="tl" rotWithShape="0">
                    <a:schemeClr val="dk1">
                      <a:alpha val="40000"/>
                    </a:schemeClr>
                  </a:outerShdw>
                </a:effectLst>
              </a:rPr>
              <a:t>Normal QQ Plot: Maximum pH</a:t>
            </a:r>
          </a:p>
        </p:txBody>
      </p:sp>
      <p:sp>
        <p:nvSpPr>
          <p:cNvPr id="12" name="Rectangle 11"/>
          <p:cNvSpPr/>
          <p:nvPr/>
        </p:nvSpPr>
        <p:spPr>
          <a:xfrm>
            <a:off x="6777530" y="4643325"/>
            <a:ext cx="1409361"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Figure B</a:t>
            </a:r>
          </a:p>
        </p:txBody>
      </p:sp>
      <p:sp>
        <p:nvSpPr>
          <p:cNvPr id="13" name="Rectangle 12"/>
          <p:cNvSpPr/>
          <p:nvPr/>
        </p:nvSpPr>
        <p:spPr>
          <a:xfrm>
            <a:off x="9969554" y="4628321"/>
            <a:ext cx="1393716"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Figure C</a:t>
            </a:r>
          </a:p>
        </p:txBody>
      </p:sp>
      <p:sp>
        <p:nvSpPr>
          <p:cNvPr id="14" name="Freeform 13"/>
          <p:cNvSpPr/>
          <p:nvPr/>
        </p:nvSpPr>
        <p:spPr>
          <a:xfrm>
            <a:off x="7218510" y="3541853"/>
            <a:ext cx="378799" cy="393539"/>
          </a:xfrm>
          <a:custGeom>
            <a:avLst/>
            <a:gdLst>
              <a:gd name="connsiteX0" fmla="*/ 27242 w 378799"/>
              <a:gd name="connsiteY0" fmla="*/ 393539 h 393539"/>
              <a:gd name="connsiteX1" fmla="*/ 224012 w 378799"/>
              <a:gd name="connsiteY1" fmla="*/ 381965 h 393539"/>
              <a:gd name="connsiteX2" fmla="*/ 281885 w 378799"/>
              <a:gd name="connsiteY2" fmla="*/ 335666 h 393539"/>
              <a:gd name="connsiteX3" fmla="*/ 316609 w 378799"/>
              <a:gd name="connsiteY3" fmla="*/ 300942 h 393539"/>
              <a:gd name="connsiteX4" fmla="*/ 362908 w 378799"/>
              <a:gd name="connsiteY4" fmla="*/ 243069 h 393539"/>
              <a:gd name="connsiteX5" fmla="*/ 362908 w 378799"/>
              <a:gd name="connsiteY5" fmla="*/ 104172 h 393539"/>
              <a:gd name="connsiteX6" fmla="*/ 339758 w 378799"/>
              <a:gd name="connsiteY6" fmla="*/ 81023 h 393539"/>
              <a:gd name="connsiteX7" fmla="*/ 316609 w 378799"/>
              <a:gd name="connsiteY7" fmla="*/ 46299 h 393539"/>
              <a:gd name="connsiteX8" fmla="*/ 281885 w 378799"/>
              <a:gd name="connsiteY8" fmla="*/ 23150 h 393539"/>
              <a:gd name="connsiteX9" fmla="*/ 212437 w 378799"/>
              <a:gd name="connsiteY9" fmla="*/ 0 h 393539"/>
              <a:gd name="connsiteX10" fmla="*/ 96690 w 378799"/>
              <a:gd name="connsiteY10" fmla="*/ 11575 h 393539"/>
              <a:gd name="connsiteX11" fmla="*/ 61966 w 378799"/>
              <a:gd name="connsiteY11" fmla="*/ 23150 h 393539"/>
              <a:gd name="connsiteX12" fmla="*/ 27242 w 378799"/>
              <a:gd name="connsiteY12" fmla="*/ 57874 h 393539"/>
              <a:gd name="connsiteX13" fmla="*/ 15667 w 378799"/>
              <a:gd name="connsiteY13" fmla="*/ 289367 h 393539"/>
              <a:gd name="connsiteX14" fmla="*/ 27242 w 378799"/>
              <a:gd name="connsiteY14" fmla="*/ 324091 h 393539"/>
              <a:gd name="connsiteX15" fmla="*/ 73541 w 378799"/>
              <a:gd name="connsiteY15" fmla="*/ 370390 h 39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8799" h="393539">
                <a:moveTo>
                  <a:pt x="27242" y="393539"/>
                </a:moveTo>
                <a:cubicBezTo>
                  <a:pt x="92832" y="389681"/>
                  <a:pt x="158635" y="388503"/>
                  <a:pt x="224012" y="381965"/>
                </a:cubicBezTo>
                <a:cubicBezTo>
                  <a:pt x="268924" y="377474"/>
                  <a:pt x="255399" y="367449"/>
                  <a:pt x="281885" y="335666"/>
                </a:cubicBezTo>
                <a:cubicBezTo>
                  <a:pt x="292364" y="323091"/>
                  <a:pt x="306130" y="313517"/>
                  <a:pt x="316609" y="300942"/>
                </a:cubicBezTo>
                <a:cubicBezTo>
                  <a:pt x="389606" y="213345"/>
                  <a:pt x="295566" y="310409"/>
                  <a:pt x="362908" y="243069"/>
                </a:cubicBezTo>
                <a:cubicBezTo>
                  <a:pt x="381919" y="186030"/>
                  <a:pt x="386167" y="189455"/>
                  <a:pt x="362908" y="104172"/>
                </a:cubicBezTo>
                <a:cubicBezTo>
                  <a:pt x="360037" y="93644"/>
                  <a:pt x="346575" y="89544"/>
                  <a:pt x="339758" y="81023"/>
                </a:cubicBezTo>
                <a:cubicBezTo>
                  <a:pt x="331068" y="70160"/>
                  <a:pt x="326446" y="56136"/>
                  <a:pt x="316609" y="46299"/>
                </a:cubicBezTo>
                <a:cubicBezTo>
                  <a:pt x="306772" y="36462"/>
                  <a:pt x="294597" y="28800"/>
                  <a:pt x="281885" y="23150"/>
                </a:cubicBezTo>
                <a:cubicBezTo>
                  <a:pt x="259587" y="13240"/>
                  <a:pt x="212437" y="0"/>
                  <a:pt x="212437" y="0"/>
                </a:cubicBezTo>
                <a:cubicBezTo>
                  <a:pt x="173855" y="3858"/>
                  <a:pt x="135014" y="5679"/>
                  <a:pt x="96690" y="11575"/>
                </a:cubicBezTo>
                <a:cubicBezTo>
                  <a:pt x="84631" y="13430"/>
                  <a:pt x="72118" y="16382"/>
                  <a:pt x="61966" y="23150"/>
                </a:cubicBezTo>
                <a:cubicBezTo>
                  <a:pt x="48346" y="32230"/>
                  <a:pt x="38817" y="46299"/>
                  <a:pt x="27242" y="57874"/>
                </a:cubicBezTo>
                <a:cubicBezTo>
                  <a:pt x="-10162" y="170088"/>
                  <a:pt x="-4013" y="122085"/>
                  <a:pt x="15667" y="289367"/>
                </a:cubicBezTo>
                <a:cubicBezTo>
                  <a:pt x="17093" y="301484"/>
                  <a:pt x="20150" y="314163"/>
                  <a:pt x="27242" y="324091"/>
                </a:cubicBezTo>
                <a:cubicBezTo>
                  <a:pt x="39928" y="341851"/>
                  <a:pt x="73541" y="370390"/>
                  <a:pt x="73541" y="370390"/>
                </a:cubicBezTo>
              </a:path>
            </a:pathLst>
          </a:cu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15" name="Freeform 14"/>
          <p:cNvSpPr/>
          <p:nvPr/>
        </p:nvSpPr>
        <p:spPr>
          <a:xfrm>
            <a:off x="10361612" y="3498447"/>
            <a:ext cx="378799" cy="393539"/>
          </a:xfrm>
          <a:custGeom>
            <a:avLst/>
            <a:gdLst>
              <a:gd name="connsiteX0" fmla="*/ 27242 w 378799"/>
              <a:gd name="connsiteY0" fmla="*/ 393539 h 393539"/>
              <a:gd name="connsiteX1" fmla="*/ 224012 w 378799"/>
              <a:gd name="connsiteY1" fmla="*/ 381965 h 393539"/>
              <a:gd name="connsiteX2" fmla="*/ 281885 w 378799"/>
              <a:gd name="connsiteY2" fmla="*/ 335666 h 393539"/>
              <a:gd name="connsiteX3" fmla="*/ 316609 w 378799"/>
              <a:gd name="connsiteY3" fmla="*/ 300942 h 393539"/>
              <a:gd name="connsiteX4" fmla="*/ 362908 w 378799"/>
              <a:gd name="connsiteY4" fmla="*/ 243069 h 393539"/>
              <a:gd name="connsiteX5" fmla="*/ 362908 w 378799"/>
              <a:gd name="connsiteY5" fmla="*/ 104172 h 393539"/>
              <a:gd name="connsiteX6" fmla="*/ 339758 w 378799"/>
              <a:gd name="connsiteY6" fmla="*/ 81023 h 393539"/>
              <a:gd name="connsiteX7" fmla="*/ 316609 w 378799"/>
              <a:gd name="connsiteY7" fmla="*/ 46299 h 393539"/>
              <a:gd name="connsiteX8" fmla="*/ 281885 w 378799"/>
              <a:gd name="connsiteY8" fmla="*/ 23150 h 393539"/>
              <a:gd name="connsiteX9" fmla="*/ 212437 w 378799"/>
              <a:gd name="connsiteY9" fmla="*/ 0 h 393539"/>
              <a:gd name="connsiteX10" fmla="*/ 96690 w 378799"/>
              <a:gd name="connsiteY10" fmla="*/ 11575 h 393539"/>
              <a:gd name="connsiteX11" fmla="*/ 61966 w 378799"/>
              <a:gd name="connsiteY11" fmla="*/ 23150 h 393539"/>
              <a:gd name="connsiteX12" fmla="*/ 27242 w 378799"/>
              <a:gd name="connsiteY12" fmla="*/ 57874 h 393539"/>
              <a:gd name="connsiteX13" fmla="*/ 15667 w 378799"/>
              <a:gd name="connsiteY13" fmla="*/ 289367 h 393539"/>
              <a:gd name="connsiteX14" fmla="*/ 27242 w 378799"/>
              <a:gd name="connsiteY14" fmla="*/ 324091 h 393539"/>
              <a:gd name="connsiteX15" fmla="*/ 73541 w 378799"/>
              <a:gd name="connsiteY15" fmla="*/ 370390 h 3935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8799" h="393539">
                <a:moveTo>
                  <a:pt x="27242" y="393539"/>
                </a:moveTo>
                <a:cubicBezTo>
                  <a:pt x="92832" y="389681"/>
                  <a:pt x="158635" y="388503"/>
                  <a:pt x="224012" y="381965"/>
                </a:cubicBezTo>
                <a:cubicBezTo>
                  <a:pt x="268924" y="377474"/>
                  <a:pt x="255399" y="367449"/>
                  <a:pt x="281885" y="335666"/>
                </a:cubicBezTo>
                <a:cubicBezTo>
                  <a:pt x="292364" y="323091"/>
                  <a:pt x="306130" y="313517"/>
                  <a:pt x="316609" y="300942"/>
                </a:cubicBezTo>
                <a:cubicBezTo>
                  <a:pt x="389606" y="213345"/>
                  <a:pt x="295566" y="310409"/>
                  <a:pt x="362908" y="243069"/>
                </a:cubicBezTo>
                <a:cubicBezTo>
                  <a:pt x="381919" y="186030"/>
                  <a:pt x="386167" y="189455"/>
                  <a:pt x="362908" y="104172"/>
                </a:cubicBezTo>
                <a:cubicBezTo>
                  <a:pt x="360037" y="93644"/>
                  <a:pt x="346575" y="89544"/>
                  <a:pt x="339758" y="81023"/>
                </a:cubicBezTo>
                <a:cubicBezTo>
                  <a:pt x="331068" y="70160"/>
                  <a:pt x="326446" y="56136"/>
                  <a:pt x="316609" y="46299"/>
                </a:cubicBezTo>
                <a:cubicBezTo>
                  <a:pt x="306772" y="36462"/>
                  <a:pt x="294597" y="28800"/>
                  <a:pt x="281885" y="23150"/>
                </a:cubicBezTo>
                <a:cubicBezTo>
                  <a:pt x="259587" y="13240"/>
                  <a:pt x="212437" y="0"/>
                  <a:pt x="212437" y="0"/>
                </a:cubicBezTo>
                <a:cubicBezTo>
                  <a:pt x="173855" y="3858"/>
                  <a:pt x="135014" y="5679"/>
                  <a:pt x="96690" y="11575"/>
                </a:cubicBezTo>
                <a:cubicBezTo>
                  <a:pt x="84631" y="13430"/>
                  <a:pt x="72118" y="16382"/>
                  <a:pt x="61966" y="23150"/>
                </a:cubicBezTo>
                <a:cubicBezTo>
                  <a:pt x="48346" y="32230"/>
                  <a:pt x="38817" y="46299"/>
                  <a:pt x="27242" y="57874"/>
                </a:cubicBezTo>
                <a:cubicBezTo>
                  <a:pt x="-10162" y="170088"/>
                  <a:pt x="-4013" y="122085"/>
                  <a:pt x="15667" y="289367"/>
                </a:cubicBezTo>
                <a:cubicBezTo>
                  <a:pt x="17093" y="301484"/>
                  <a:pt x="20150" y="314163"/>
                  <a:pt x="27242" y="324091"/>
                </a:cubicBezTo>
                <a:cubicBezTo>
                  <a:pt x="39928" y="341851"/>
                  <a:pt x="73541" y="370390"/>
                  <a:pt x="73541" y="370390"/>
                </a:cubicBezTo>
              </a:path>
            </a:pathLst>
          </a:cu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26130668"/>
      </p:ext>
    </p:extLst>
  </p:cSld>
  <p:clrMapOvr>
    <a:masterClrMapping/>
  </p:clrMapOvr>
  <mc:AlternateContent xmlns:mc="http://schemas.openxmlformats.org/markup-compatibility/2006" xmlns:p14="http://schemas.microsoft.com/office/powerpoint/2010/main">
    <mc:Choice Requires="p14">
      <p:transition spd="med" p14:dur="700" advTm="78896">
        <p:fade/>
      </p:transition>
    </mc:Choice>
    <mc:Fallback xmlns="">
      <p:transition spd="med" advTm="78896">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arthtones 16x9">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lumMod val="100000"/>
              </a:schemeClr>
            </a:gs>
            <a:gs pos="100000">
              <a:schemeClr val="phClr">
                <a:tint val="80000"/>
              </a:schemeClr>
            </a:gs>
          </a:gsLst>
          <a:lin ang="5400000" scaled="0"/>
        </a:gradFill>
        <a:blipFill>
          <a:blip xmlns:r="http://schemas.openxmlformats.org/officeDocument/2006/relationships" r:embed="rId1">
            <a:duotone>
              <a:schemeClr val="phClr">
                <a:shade val="50000"/>
              </a:schemeClr>
              <a:schemeClr val="phClr">
                <a:tint val="8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Earthtones_16x9">
      <a:dk1>
        <a:srgbClr val="652825"/>
      </a:dk1>
      <a:lt1>
        <a:sysClr val="window" lastClr="FFFFFF"/>
      </a:lt1>
      <a:dk2>
        <a:srgbClr val="000000"/>
      </a:dk2>
      <a:lt2>
        <a:srgbClr val="F5DD8F"/>
      </a:lt2>
      <a:accent1>
        <a:srgbClr val="A2C838"/>
      </a:accent1>
      <a:accent2>
        <a:srgbClr val="F68E20"/>
      </a:accent2>
      <a:accent3>
        <a:srgbClr val="38B0B6"/>
      </a:accent3>
      <a:accent4>
        <a:srgbClr val="E95020"/>
      </a:accent4>
      <a:accent5>
        <a:srgbClr val="E0B12C"/>
      </a:accent5>
      <a:accent6>
        <a:srgbClr val="985A34"/>
      </a:accent6>
      <a:hlink>
        <a:srgbClr val="F68E20"/>
      </a:hlink>
      <a:folHlink>
        <a:srgbClr val="727272"/>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C0661D01-5C9C-48FA-9887-83B1E66B59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Earth tone presentation (widescreen)</Template>
  <TotalTime>0</TotalTime>
  <Words>2302</Words>
  <Application>Microsoft Office PowerPoint</Application>
  <PresentationFormat>Custom</PresentationFormat>
  <Paragraphs>325</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CMTT9</vt:lpstr>
      <vt:lpstr>Corbel</vt:lpstr>
      <vt:lpstr>Earthtones 16x9</vt:lpstr>
      <vt:lpstr>Predicting Algae Bloom</vt:lpstr>
      <vt:lpstr>Outline</vt:lpstr>
      <vt:lpstr>Our focus will be on freshwater algae</vt:lpstr>
      <vt:lpstr>Monitoring algae blooms is important, we will be predicting the frequency of algae bloom</vt:lpstr>
      <vt:lpstr>Several factors are significant to this analysis, and understanding factors affecting the frequencies of algae is important </vt:lpstr>
      <vt:lpstr>Two datasets are used in this analysis</vt:lpstr>
      <vt:lpstr>Three are models used in this analysis: Multiple Linear Regression, Regression tree and Random Forest</vt:lpstr>
      <vt:lpstr>Initial Data Analysis </vt:lpstr>
      <vt:lpstr> *Very near to normal distribution</vt:lpstr>
      <vt:lpstr>Orthophosphate box plot detects eventual outliers</vt:lpstr>
      <vt:lpstr>Higher frequencies of Algal A1 is valuable information</vt:lpstr>
      <vt:lpstr>Removing unknown cases will improve the analysis</vt:lpstr>
      <vt:lpstr>Linear Model is predicting &lt;50% of the data accurately</vt:lpstr>
      <vt:lpstr>Regression tree model is too complex</vt:lpstr>
      <vt:lpstr>Both models yield poor outcomes</vt:lpstr>
      <vt:lpstr>Random forest score(NMSE) is poor for all seven alga.</vt:lpstr>
      <vt:lpstr>Challenges</vt:lpstr>
      <vt:lpstr>Conclusion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2016-03-09T17:51:04Z</dcterms:created>
  <dcterms:modified xsi:type="dcterms:W3CDTF">2017-03-21T18:22:00Z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TC028010659991</vt:lpwstr>
  </property>
</Properties>
</file>