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0"/>
  </p:notesMasterIdLst>
  <p:sldIdLst>
    <p:sldId id="272" r:id="rId3"/>
    <p:sldId id="273" r:id="rId4"/>
    <p:sldId id="274" r:id="rId5"/>
    <p:sldId id="275" r:id="rId6"/>
    <p:sldId id="276" r:id="rId7"/>
    <p:sldId id="277" r:id="rId8"/>
    <p:sldId id="278" r:id="rId9"/>
    <p:sldId id="279" r:id="rId10"/>
    <p:sldId id="280" r:id="rId11"/>
    <p:sldId id="294" r:id="rId12"/>
    <p:sldId id="284" r:id="rId13"/>
    <p:sldId id="289" r:id="rId14"/>
    <p:sldId id="286" r:id="rId15"/>
    <p:sldId id="290" r:id="rId16"/>
    <p:sldId id="293" r:id="rId17"/>
    <p:sldId id="295"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434" autoAdjust="0"/>
  </p:normalViewPr>
  <p:slideViewPr>
    <p:cSldViewPr snapToGrid="0">
      <p:cViewPr varScale="1">
        <p:scale>
          <a:sx n="74" d="100"/>
          <a:sy n="74" d="100"/>
        </p:scale>
        <p:origin x="46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4" Type="http://schemas.openxmlformats.org/officeDocument/2006/relationships/image" Target="../media/image5.jpeg"/></Relationships>
</file>

<file path=ppt/diagrams/_rels/data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FFF8F-15AC-4161-ACE6-C869A341F6C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DA68FD0-7AF8-4234-BB1E-A43AE10D5FC4}">
      <dgm:prSet custT="1"/>
      <dgm:spPr>
        <a:solidFill>
          <a:schemeClr val="accent1">
            <a:lumMod val="40000"/>
            <a:lumOff val="60000"/>
          </a:schemeClr>
        </a:solidFill>
      </dgm:spPr>
      <dgm:t>
        <a:bodyPr anchor="t"/>
        <a:lstStyle/>
        <a:p>
          <a:pPr marL="0" lvl="0" indent="0" algn="l" defTabSz="711200" rtl="0">
            <a:lnSpc>
              <a:spcPct val="90000"/>
            </a:lnSpc>
            <a:spcBef>
              <a:spcPct val="0"/>
            </a:spcBef>
            <a:spcAft>
              <a:spcPct val="35000"/>
            </a:spcAft>
            <a:buNone/>
          </a:pPr>
          <a:r>
            <a:rPr lang="en-US" sz="1600" b="1" kern="1200" dirty="0">
              <a:solidFill>
                <a:prstClr val="black"/>
              </a:solidFill>
              <a:latin typeface="Palatino Linotype" panose="02040502050505030304"/>
              <a:ea typeface="+mn-ea"/>
              <a:cs typeface="+mn-cs"/>
            </a:rPr>
            <a:t>    1. Sales and Marketing Department will take lead in setting strategies, researching customer needs and       	decides what marketing communications it needs to support its efforts</a:t>
          </a:r>
        </a:p>
      </dgm:t>
    </dgm:pt>
    <dgm:pt modelId="{2447E6C9-2749-434E-9FF6-EB3EC67B2129}" type="parTrans" cxnId="{54291835-A319-4976-A427-E4A2BEBFFFFA}">
      <dgm:prSet/>
      <dgm:spPr/>
      <dgm:t>
        <a:bodyPr/>
        <a:lstStyle/>
        <a:p>
          <a:endParaRPr lang="en-US"/>
        </a:p>
      </dgm:t>
    </dgm:pt>
    <dgm:pt modelId="{B0EAADBA-71C4-4392-8BEB-6AAE5F79FA7F}" type="sibTrans" cxnId="{54291835-A319-4976-A427-E4A2BEBFFFFA}">
      <dgm:prSet/>
      <dgm:spPr/>
      <dgm:t>
        <a:bodyPr/>
        <a:lstStyle/>
        <a:p>
          <a:endParaRPr lang="en-US"/>
        </a:p>
      </dgm:t>
    </dgm:pt>
    <dgm:pt modelId="{FC03A492-DFA4-4A7F-80CE-8A91E8E8DB38}">
      <dgm:prSet custT="1"/>
      <dgm:spPr>
        <a:solidFill>
          <a:schemeClr val="accent1">
            <a:lumMod val="40000"/>
            <a:lumOff val="60000"/>
          </a:schemeClr>
        </a:solidFill>
      </dgm:spPr>
      <dgm:t>
        <a:bodyPr anchor="t"/>
        <a:lstStyle/>
        <a:p>
          <a:pPr marL="0" lvl="0" indent="0" algn="l" defTabSz="711200" rtl="0">
            <a:lnSpc>
              <a:spcPct val="90000"/>
            </a:lnSpc>
            <a:spcBef>
              <a:spcPct val="0"/>
            </a:spcBef>
            <a:spcAft>
              <a:spcPct val="35000"/>
            </a:spcAft>
            <a:buNone/>
          </a:pPr>
          <a:r>
            <a:rPr lang="en-US" sz="1600" b="1" kern="1200" dirty="0">
              <a:solidFill>
                <a:prstClr val="black"/>
              </a:solidFill>
              <a:latin typeface="Palatino Linotype" panose="02040502050505030304"/>
              <a:ea typeface="+mn-ea"/>
              <a:cs typeface="+mn-cs"/>
            </a:rPr>
            <a:t>2. Design Department will meet the highest design requirements of the  project and articulate their 	     own unique vision through the clothing they design and make</a:t>
          </a:r>
        </a:p>
      </dgm:t>
    </dgm:pt>
    <dgm:pt modelId="{DD552E5D-39CD-4FD5-81EE-B0A056B74F50}" type="parTrans" cxnId="{B56DAF84-BB4E-488B-9C15-8E35702A8C71}">
      <dgm:prSet/>
      <dgm:spPr/>
      <dgm:t>
        <a:bodyPr/>
        <a:lstStyle/>
        <a:p>
          <a:endParaRPr lang="en-US"/>
        </a:p>
      </dgm:t>
    </dgm:pt>
    <dgm:pt modelId="{1F58E2BD-E105-4A18-A24E-FBAA08F19061}" type="sibTrans" cxnId="{B56DAF84-BB4E-488B-9C15-8E35702A8C71}">
      <dgm:prSet/>
      <dgm:spPr/>
      <dgm:t>
        <a:bodyPr/>
        <a:lstStyle/>
        <a:p>
          <a:endParaRPr lang="en-US"/>
        </a:p>
      </dgm:t>
    </dgm:pt>
    <dgm:pt modelId="{3231FBC9-9E9C-4D30-8541-C5129BC34C49}">
      <dgm:prSet custT="1"/>
      <dgm:spPr>
        <a:solidFill>
          <a:schemeClr val="accent1">
            <a:lumMod val="40000"/>
            <a:lumOff val="60000"/>
          </a:schemeClr>
        </a:solidFill>
      </dgm:spPr>
      <dgm:t>
        <a:bodyPr/>
        <a:lstStyle/>
        <a:p>
          <a:pPr algn="l" rtl="0"/>
          <a:r>
            <a:rPr lang="en-US" sz="1600" b="1" dirty="0">
              <a:solidFill>
                <a:schemeClr val="tx1"/>
              </a:solidFill>
            </a:rPr>
            <a:t>3. Purchasing Department responsible for purchasing yarn as per color wise consumption from yarn         mill/supplier</a:t>
          </a:r>
        </a:p>
      </dgm:t>
    </dgm:pt>
    <dgm:pt modelId="{0D782FE1-F743-4DBE-9FF5-F5E719ED3DF1}" type="parTrans" cxnId="{F3DA57C8-59B1-4B97-BB6D-0FF4AE3699D6}">
      <dgm:prSet/>
      <dgm:spPr/>
      <dgm:t>
        <a:bodyPr/>
        <a:lstStyle/>
        <a:p>
          <a:endParaRPr lang="en-US"/>
        </a:p>
      </dgm:t>
    </dgm:pt>
    <dgm:pt modelId="{79F6D96E-F02B-47F0-A012-8BBC03185826}" type="sibTrans" cxnId="{F3DA57C8-59B1-4B97-BB6D-0FF4AE3699D6}">
      <dgm:prSet/>
      <dgm:spPr/>
      <dgm:t>
        <a:bodyPr/>
        <a:lstStyle/>
        <a:p>
          <a:endParaRPr lang="en-US"/>
        </a:p>
      </dgm:t>
    </dgm:pt>
    <dgm:pt modelId="{29D90C25-9D74-4F17-917D-E1C4B672816A}">
      <dgm:prSet custT="1"/>
      <dgm:spPr>
        <a:solidFill>
          <a:schemeClr val="accent1">
            <a:lumMod val="40000"/>
            <a:lumOff val="60000"/>
          </a:schemeClr>
        </a:solidFill>
      </dgm:spPr>
      <dgm:t>
        <a:bodyPr/>
        <a:lstStyle/>
        <a:p>
          <a:pPr algn="l" rtl="0"/>
          <a:r>
            <a:rPr lang="en-US" sz="1200" b="1" dirty="0">
              <a:solidFill>
                <a:schemeClr val="tx1"/>
              </a:solidFill>
            </a:rPr>
            <a:t>4. </a:t>
          </a:r>
          <a:r>
            <a:rPr lang="en-US" sz="1600" b="1" dirty="0">
              <a:solidFill>
                <a:schemeClr val="tx1"/>
              </a:solidFill>
            </a:rPr>
            <a:t>Manufacturing Department responsible for knitting the different parts of the sweater i.e. front part, back part, sleeve </a:t>
          </a:r>
          <a:r>
            <a:rPr lang="en-US" sz="1600" b="1" dirty="0" smtClean="0">
              <a:solidFill>
                <a:schemeClr val="tx1"/>
              </a:solidFill>
            </a:rPr>
            <a:t>etc.</a:t>
          </a:r>
          <a:endParaRPr lang="en-US" sz="1200" dirty="0"/>
        </a:p>
      </dgm:t>
    </dgm:pt>
    <dgm:pt modelId="{13F38B56-BA5D-4AC3-AFC9-C2E97BF62C86}" type="parTrans" cxnId="{29F74E10-1003-4F74-AAA4-940A9A33A974}">
      <dgm:prSet/>
      <dgm:spPr/>
      <dgm:t>
        <a:bodyPr/>
        <a:lstStyle/>
        <a:p>
          <a:endParaRPr lang="en-US"/>
        </a:p>
      </dgm:t>
    </dgm:pt>
    <dgm:pt modelId="{B586B9BE-E368-4D5C-93EF-793EA453FE96}" type="sibTrans" cxnId="{29F74E10-1003-4F74-AAA4-940A9A33A974}">
      <dgm:prSet/>
      <dgm:spPr/>
      <dgm:t>
        <a:bodyPr/>
        <a:lstStyle/>
        <a:p>
          <a:endParaRPr lang="en-US"/>
        </a:p>
      </dgm:t>
    </dgm:pt>
    <dgm:pt modelId="{826DD670-D387-43AC-BFF2-40FC119659DC}" type="pres">
      <dgm:prSet presAssocID="{8D0FFF8F-15AC-4161-ACE6-C869A341F6C3}" presName="linearFlow" presStyleCnt="0">
        <dgm:presLayoutVars>
          <dgm:dir/>
          <dgm:resizeHandles val="exact"/>
        </dgm:presLayoutVars>
      </dgm:prSet>
      <dgm:spPr/>
      <dgm:t>
        <a:bodyPr/>
        <a:lstStyle/>
        <a:p>
          <a:endParaRPr lang="en-US"/>
        </a:p>
      </dgm:t>
    </dgm:pt>
    <dgm:pt modelId="{57287A06-0BD4-407E-840E-B086FD8157CB}" type="pres">
      <dgm:prSet presAssocID="{9DA68FD0-7AF8-4234-BB1E-A43AE10D5FC4}" presName="composite" presStyleCnt="0"/>
      <dgm:spPr/>
    </dgm:pt>
    <dgm:pt modelId="{DD189BFB-E5D3-4AAA-8491-1AD135402A7F}" type="pres">
      <dgm:prSet presAssocID="{9DA68FD0-7AF8-4234-BB1E-A43AE10D5FC4}" presName="imgShp" presStyleLbl="fgImgPlace1" presStyleIdx="0" presStyleCnt="4" custLinFactX="-55005" custLinFactNeighborX="-100000" custLinFactNeighborY="285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EF20D59B-55DC-4D29-8653-EF6CEFCD6884}" type="pres">
      <dgm:prSet presAssocID="{9DA68FD0-7AF8-4234-BB1E-A43AE10D5FC4}" presName="txShp" presStyleLbl="node1" presStyleIdx="0" presStyleCnt="4" custScaleX="143904" custLinFactNeighborX="1765" custLinFactNeighborY="2873">
        <dgm:presLayoutVars>
          <dgm:bulletEnabled val="1"/>
        </dgm:presLayoutVars>
      </dgm:prSet>
      <dgm:spPr/>
      <dgm:t>
        <a:bodyPr/>
        <a:lstStyle/>
        <a:p>
          <a:endParaRPr lang="en-US"/>
        </a:p>
      </dgm:t>
    </dgm:pt>
    <dgm:pt modelId="{8FB91E1B-C537-4F30-AC7D-7F98CFF59785}" type="pres">
      <dgm:prSet presAssocID="{B0EAADBA-71C4-4392-8BEB-6AAE5F79FA7F}" presName="spacing" presStyleCnt="0"/>
      <dgm:spPr/>
    </dgm:pt>
    <dgm:pt modelId="{0E0CAF83-A8A4-4BEB-A162-39464804C207}" type="pres">
      <dgm:prSet presAssocID="{FC03A492-DFA4-4A7F-80CE-8A91E8E8DB38}" presName="composite" presStyleCnt="0"/>
      <dgm:spPr/>
    </dgm:pt>
    <dgm:pt modelId="{BE0F8960-79ED-4D82-B12F-F54E20BE6D91}" type="pres">
      <dgm:prSet presAssocID="{FC03A492-DFA4-4A7F-80CE-8A91E8E8DB38}" presName="imgShp" presStyleLbl="fgImgPlace1" presStyleIdx="1" presStyleCnt="4" custLinFactX="-50539" custLinFactNeighborX="-100000" custLinFactNeighborY="-4302"/>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pt>
    <dgm:pt modelId="{DCA349B3-6FF0-4773-9D91-849BB650B8D9}" type="pres">
      <dgm:prSet presAssocID="{FC03A492-DFA4-4A7F-80CE-8A91E8E8DB38}" presName="txShp" presStyleLbl="node1" presStyleIdx="1" presStyleCnt="4" custScaleX="140375" custLinFactNeighborX="3353" custLinFactNeighborY="-1436">
        <dgm:presLayoutVars>
          <dgm:bulletEnabled val="1"/>
        </dgm:presLayoutVars>
      </dgm:prSet>
      <dgm:spPr/>
      <dgm:t>
        <a:bodyPr/>
        <a:lstStyle/>
        <a:p>
          <a:endParaRPr lang="en-US"/>
        </a:p>
      </dgm:t>
    </dgm:pt>
    <dgm:pt modelId="{583E9487-959D-4DEE-8A8E-722920138A82}" type="pres">
      <dgm:prSet presAssocID="{1F58E2BD-E105-4A18-A24E-FBAA08F19061}" presName="spacing" presStyleCnt="0"/>
      <dgm:spPr/>
    </dgm:pt>
    <dgm:pt modelId="{9CD681BA-4BA5-4895-83E9-E47C05140D68}" type="pres">
      <dgm:prSet presAssocID="{3231FBC9-9E9C-4D30-8541-C5129BC34C49}" presName="composite" presStyleCnt="0"/>
      <dgm:spPr/>
    </dgm:pt>
    <dgm:pt modelId="{87E4B256-CF8C-4224-8CC7-AD7310A776BF}" type="pres">
      <dgm:prSet presAssocID="{3231FBC9-9E9C-4D30-8541-C5129BC34C49}" presName="imgShp" presStyleLbl="fgImgPlace1" presStyleIdx="2" presStyleCnt="4" custLinFactX="-52423" custLinFactNeighborX="-100000" custLinFactNeighborY="-12895"/>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0F7BAD3A-0BD8-48D6-AD8B-438B5D264943}" type="pres">
      <dgm:prSet presAssocID="{3231FBC9-9E9C-4D30-8541-C5129BC34C49}" presName="txShp" presStyleLbl="node1" presStyleIdx="2" presStyleCnt="4" custScaleX="138845" custScaleY="86573" custLinFactNeighborX="4412" custLinFactNeighborY="-5746">
        <dgm:presLayoutVars>
          <dgm:bulletEnabled val="1"/>
        </dgm:presLayoutVars>
      </dgm:prSet>
      <dgm:spPr/>
      <dgm:t>
        <a:bodyPr/>
        <a:lstStyle/>
        <a:p>
          <a:endParaRPr lang="en-US"/>
        </a:p>
      </dgm:t>
    </dgm:pt>
    <dgm:pt modelId="{9F93CCCC-F016-4B82-A827-FA29F45AB91A}" type="pres">
      <dgm:prSet presAssocID="{79F6D96E-F02B-47F0-A012-8BBC03185826}" presName="spacing" presStyleCnt="0"/>
      <dgm:spPr/>
    </dgm:pt>
    <dgm:pt modelId="{EE92A13D-9B14-4A6A-8B75-FEE85889FABD}" type="pres">
      <dgm:prSet presAssocID="{29D90C25-9D74-4F17-917D-E1C4B672816A}" presName="composite" presStyleCnt="0"/>
      <dgm:spPr/>
    </dgm:pt>
    <dgm:pt modelId="{EB5A7C40-F93E-4F30-8C09-40E70D54D9CF}" type="pres">
      <dgm:prSet presAssocID="{29D90C25-9D74-4F17-917D-E1C4B672816A}" presName="imgShp" presStyleLbl="fgImgPlace1" presStyleIdx="3" presStyleCnt="4" custLinFactX="-51358" custLinFactNeighborX="-100000" custLinFactNeighborY="-1001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pt>
    <dgm:pt modelId="{DB7636FD-4B38-47D3-B586-D6A964C8CE22}" type="pres">
      <dgm:prSet presAssocID="{29D90C25-9D74-4F17-917D-E1C4B672816A}" presName="txShp" presStyleLbl="node1" presStyleIdx="3" presStyleCnt="4" custScaleX="139315" custLinFactNeighborX="3883" custLinFactNeighborY="-1436">
        <dgm:presLayoutVars>
          <dgm:bulletEnabled val="1"/>
        </dgm:presLayoutVars>
      </dgm:prSet>
      <dgm:spPr/>
      <dgm:t>
        <a:bodyPr/>
        <a:lstStyle/>
        <a:p>
          <a:endParaRPr lang="en-US"/>
        </a:p>
      </dgm:t>
    </dgm:pt>
  </dgm:ptLst>
  <dgm:cxnLst>
    <dgm:cxn modelId="{D4D77AB2-DA76-4512-8882-4AE1773AF378}" type="presOf" srcId="{FC03A492-DFA4-4A7F-80CE-8A91E8E8DB38}" destId="{DCA349B3-6FF0-4773-9D91-849BB650B8D9}" srcOrd="0" destOrd="0" presId="urn:microsoft.com/office/officeart/2005/8/layout/vList3"/>
    <dgm:cxn modelId="{29F74E10-1003-4F74-AAA4-940A9A33A974}" srcId="{8D0FFF8F-15AC-4161-ACE6-C869A341F6C3}" destId="{29D90C25-9D74-4F17-917D-E1C4B672816A}" srcOrd="3" destOrd="0" parTransId="{13F38B56-BA5D-4AC3-AFC9-C2E97BF62C86}" sibTransId="{B586B9BE-E368-4D5C-93EF-793EA453FE96}"/>
    <dgm:cxn modelId="{54291835-A319-4976-A427-E4A2BEBFFFFA}" srcId="{8D0FFF8F-15AC-4161-ACE6-C869A341F6C3}" destId="{9DA68FD0-7AF8-4234-BB1E-A43AE10D5FC4}" srcOrd="0" destOrd="0" parTransId="{2447E6C9-2749-434E-9FF6-EB3EC67B2129}" sibTransId="{B0EAADBA-71C4-4392-8BEB-6AAE5F79FA7F}"/>
    <dgm:cxn modelId="{9D156059-51FC-4151-91C0-0943C6B5D1AD}" type="presOf" srcId="{9DA68FD0-7AF8-4234-BB1E-A43AE10D5FC4}" destId="{EF20D59B-55DC-4D29-8653-EF6CEFCD6884}" srcOrd="0" destOrd="0" presId="urn:microsoft.com/office/officeart/2005/8/layout/vList3"/>
    <dgm:cxn modelId="{CDBD1A07-165B-4941-BB6B-9684FEE605B9}" type="presOf" srcId="{8D0FFF8F-15AC-4161-ACE6-C869A341F6C3}" destId="{826DD670-D387-43AC-BFF2-40FC119659DC}" srcOrd="0" destOrd="0" presId="urn:microsoft.com/office/officeart/2005/8/layout/vList3"/>
    <dgm:cxn modelId="{B56DAF84-BB4E-488B-9C15-8E35702A8C71}" srcId="{8D0FFF8F-15AC-4161-ACE6-C869A341F6C3}" destId="{FC03A492-DFA4-4A7F-80CE-8A91E8E8DB38}" srcOrd="1" destOrd="0" parTransId="{DD552E5D-39CD-4FD5-81EE-B0A056B74F50}" sibTransId="{1F58E2BD-E105-4A18-A24E-FBAA08F19061}"/>
    <dgm:cxn modelId="{725408B8-AD62-4540-9DE3-1AF4B4F2D67E}" type="presOf" srcId="{3231FBC9-9E9C-4D30-8541-C5129BC34C49}" destId="{0F7BAD3A-0BD8-48D6-AD8B-438B5D264943}" srcOrd="0" destOrd="0" presId="urn:microsoft.com/office/officeart/2005/8/layout/vList3"/>
    <dgm:cxn modelId="{F3DA57C8-59B1-4B97-BB6D-0FF4AE3699D6}" srcId="{8D0FFF8F-15AC-4161-ACE6-C869A341F6C3}" destId="{3231FBC9-9E9C-4D30-8541-C5129BC34C49}" srcOrd="2" destOrd="0" parTransId="{0D782FE1-F743-4DBE-9FF5-F5E719ED3DF1}" sibTransId="{79F6D96E-F02B-47F0-A012-8BBC03185826}"/>
    <dgm:cxn modelId="{BEE4C1FB-18F0-44D2-B5DD-F6A6114861EE}" type="presOf" srcId="{29D90C25-9D74-4F17-917D-E1C4B672816A}" destId="{DB7636FD-4B38-47D3-B586-D6A964C8CE22}" srcOrd="0" destOrd="0" presId="urn:microsoft.com/office/officeart/2005/8/layout/vList3"/>
    <dgm:cxn modelId="{C1C96C63-5C96-4BA0-8357-5156C7348779}" type="presParOf" srcId="{826DD670-D387-43AC-BFF2-40FC119659DC}" destId="{57287A06-0BD4-407E-840E-B086FD8157CB}" srcOrd="0" destOrd="0" presId="urn:microsoft.com/office/officeart/2005/8/layout/vList3"/>
    <dgm:cxn modelId="{6A3AC1BE-425B-49D9-8F9C-E7CD05AA60F6}" type="presParOf" srcId="{57287A06-0BD4-407E-840E-B086FD8157CB}" destId="{DD189BFB-E5D3-4AAA-8491-1AD135402A7F}" srcOrd="0" destOrd="0" presId="urn:microsoft.com/office/officeart/2005/8/layout/vList3"/>
    <dgm:cxn modelId="{EFC37855-A0A9-40E5-95B9-F7DC578ECD5D}" type="presParOf" srcId="{57287A06-0BD4-407E-840E-B086FD8157CB}" destId="{EF20D59B-55DC-4D29-8653-EF6CEFCD6884}" srcOrd="1" destOrd="0" presId="urn:microsoft.com/office/officeart/2005/8/layout/vList3"/>
    <dgm:cxn modelId="{FA2C62FB-5E06-47B1-82C7-5028F8D8A3A4}" type="presParOf" srcId="{826DD670-D387-43AC-BFF2-40FC119659DC}" destId="{8FB91E1B-C537-4F30-AC7D-7F98CFF59785}" srcOrd="1" destOrd="0" presId="urn:microsoft.com/office/officeart/2005/8/layout/vList3"/>
    <dgm:cxn modelId="{7FDAA5FD-E463-42B3-83DF-B796697A669F}" type="presParOf" srcId="{826DD670-D387-43AC-BFF2-40FC119659DC}" destId="{0E0CAF83-A8A4-4BEB-A162-39464804C207}" srcOrd="2" destOrd="0" presId="urn:microsoft.com/office/officeart/2005/8/layout/vList3"/>
    <dgm:cxn modelId="{2851030B-0FE5-4E1A-916F-DD5B71DA11F4}" type="presParOf" srcId="{0E0CAF83-A8A4-4BEB-A162-39464804C207}" destId="{BE0F8960-79ED-4D82-B12F-F54E20BE6D91}" srcOrd="0" destOrd="0" presId="urn:microsoft.com/office/officeart/2005/8/layout/vList3"/>
    <dgm:cxn modelId="{F8E33AE0-7098-4C99-802D-23F3FF182D9B}" type="presParOf" srcId="{0E0CAF83-A8A4-4BEB-A162-39464804C207}" destId="{DCA349B3-6FF0-4773-9D91-849BB650B8D9}" srcOrd="1" destOrd="0" presId="urn:microsoft.com/office/officeart/2005/8/layout/vList3"/>
    <dgm:cxn modelId="{FF417B96-4272-4D32-A7E4-F6BCA99C99E1}" type="presParOf" srcId="{826DD670-D387-43AC-BFF2-40FC119659DC}" destId="{583E9487-959D-4DEE-8A8E-722920138A82}" srcOrd="3" destOrd="0" presId="urn:microsoft.com/office/officeart/2005/8/layout/vList3"/>
    <dgm:cxn modelId="{25336AEA-41CE-45E7-98A1-45A0D19F6B1D}" type="presParOf" srcId="{826DD670-D387-43AC-BFF2-40FC119659DC}" destId="{9CD681BA-4BA5-4895-83E9-E47C05140D68}" srcOrd="4" destOrd="0" presId="urn:microsoft.com/office/officeart/2005/8/layout/vList3"/>
    <dgm:cxn modelId="{785DB994-66BB-410F-B6A1-DED6C4830A5B}" type="presParOf" srcId="{9CD681BA-4BA5-4895-83E9-E47C05140D68}" destId="{87E4B256-CF8C-4224-8CC7-AD7310A776BF}" srcOrd="0" destOrd="0" presId="urn:microsoft.com/office/officeart/2005/8/layout/vList3"/>
    <dgm:cxn modelId="{8817D7BF-0B7B-492C-BFBC-8A2A76FE4C75}" type="presParOf" srcId="{9CD681BA-4BA5-4895-83E9-E47C05140D68}" destId="{0F7BAD3A-0BD8-48D6-AD8B-438B5D264943}" srcOrd="1" destOrd="0" presId="urn:microsoft.com/office/officeart/2005/8/layout/vList3"/>
    <dgm:cxn modelId="{79B93783-791B-4080-96AF-E138CC081705}" type="presParOf" srcId="{826DD670-D387-43AC-BFF2-40FC119659DC}" destId="{9F93CCCC-F016-4B82-A827-FA29F45AB91A}" srcOrd="5" destOrd="0" presId="urn:microsoft.com/office/officeart/2005/8/layout/vList3"/>
    <dgm:cxn modelId="{48ADA75D-8E29-4D27-938A-3C2A7DC0633B}" type="presParOf" srcId="{826DD670-D387-43AC-BFF2-40FC119659DC}" destId="{EE92A13D-9B14-4A6A-8B75-FEE85889FABD}" srcOrd="6" destOrd="0" presId="urn:microsoft.com/office/officeart/2005/8/layout/vList3"/>
    <dgm:cxn modelId="{C84B7328-BF21-488D-846F-C8A979C209CE}" type="presParOf" srcId="{EE92A13D-9B14-4A6A-8B75-FEE85889FABD}" destId="{EB5A7C40-F93E-4F30-8C09-40E70D54D9CF}" srcOrd="0" destOrd="0" presId="urn:microsoft.com/office/officeart/2005/8/layout/vList3"/>
    <dgm:cxn modelId="{DF617933-4B36-452E-B7A0-1926AFFD130A}" type="presParOf" srcId="{EE92A13D-9B14-4A6A-8B75-FEE85889FABD}" destId="{DB7636FD-4B38-47D3-B586-D6A964C8CE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0FFF8F-15AC-4161-ACE6-C869A341F6C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DA68FD0-7AF8-4234-BB1E-A43AE10D5FC4}">
      <dgm:prSet custT="1"/>
      <dgm:spPr>
        <a:solidFill>
          <a:schemeClr val="accent1">
            <a:lumMod val="40000"/>
            <a:lumOff val="60000"/>
          </a:schemeClr>
        </a:solidFill>
      </dgm:spPr>
      <dgm:t>
        <a:bodyPr anchor="t"/>
        <a:lstStyle/>
        <a:p>
          <a:pPr algn="l" rtl="0"/>
          <a:r>
            <a:rPr lang="en-US" sz="1600" b="1" i="0" dirty="0">
              <a:solidFill>
                <a:schemeClr val="tx1"/>
              </a:solidFill>
            </a:rPr>
            <a:t>5. Assembly and Finishing Department will inspect different knitted parts of the sweater and send to linking section </a:t>
          </a:r>
          <a:endParaRPr lang="en-US" sz="1200" dirty="0"/>
        </a:p>
      </dgm:t>
    </dgm:pt>
    <dgm:pt modelId="{2447E6C9-2749-434E-9FF6-EB3EC67B2129}" type="parTrans" cxnId="{54291835-A319-4976-A427-E4A2BEBFFFFA}">
      <dgm:prSet/>
      <dgm:spPr/>
      <dgm:t>
        <a:bodyPr/>
        <a:lstStyle/>
        <a:p>
          <a:endParaRPr lang="en-US"/>
        </a:p>
      </dgm:t>
    </dgm:pt>
    <dgm:pt modelId="{B0EAADBA-71C4-4392-8BEB-6AAE5F79FA7F}" type="sibTrans" cxnId="{54291835-A319-4976-A427-E4A2BEBFFFFA}">
      <dgm:prSet/>
      <dgm:spPr/>
      <dgm:t>
        <a:bodyPr/>
        <a:lstStyle/>
        <a:p>
          <a:endParaRPr lang="en-US"/>
        </a:p>
      </dgm:t>
    </dgm:pt>
    <dgm:pt modelId="{FC03A492-DFA4-4A7F-80CE-8A91E8E8DB38}">
      <dgm:prSet custT="1"/>
      <dgm:spPr>
        <a:solidFill>
          <a:schemeClr val="accent1">
            <a:lumMod val="40000"/>
            <a:lumOff val="60000"/>
          </a:schemeClr>
        </a:solidFill>
      </dgm:spPr>
      <dgm:t>
        <a:bodyPr anchor="t"/>
        <a:lstStyle/>
        <a:p>
          <a:pPr algn="l" rtl="0"/>
          <a:r>
            <a:rPr lang="en-US" sz="1600" b="1" i="0" dirty="0">
              <a:solidFill>
                <a:schemeClr val="tx1"/>
              </a:solidFill>
            </a:rPr>
            <a:t>6. Transportation and Logistic Department will be responsible for in time transportation of the products</a:t>
          </a:r>
        </a:p>
      </dgm:t>
    </dgm:pt>
    <dgm:pt modelId="{DD552E5D-39CD-4FD5-81EE-B0A056B74F50}" type="parTrans" cxnId="{B56DAF84-BB4E-488B-9C15-8E35702A8C71}">
      <dgm:prSet/>
      <dgm:spPr/>
      <dgm:t>
        <a:bodyPr/>
        <a:lstStyle/>
        <a:p>
          <a:endParaRPr lang="en-US"/>
        </a:p>
      </dgm:t>
    </dgm:pt>
    <dgm:pt modelId="{1F58E2BD-E105-4A18-A24E-FBAA08F19061}" type="sibTrans" cxnId="{B56DAF84-BB4E-488B-9C15-8E35702A8C71}">
      <dgm:prSet/>
      <dgm:spPr/>
      <dgm:t>
        <a:bodyPr/>
        <a:lstStyle/>
        <a:p>
          <a:endParaRPr lang="en-US"/>
        </a:p>
      </dgm:t>
    </dgm:pt>
    <dgm:pt modelId="{3231FBC9-9E9C-4D30-8541-C5129BC34C49}">
      <dgm:prSet custT="1"/>
      <dgm:spPr>
        <a:solidFill>
          <a:schemeClr val="accent1">
            <a:lumMod val="40000"/>
            <a:lumOff val="60000"/>
          </a:schemeClr>
        </a:solidFill>
      </dgm:spPr>
      <dgm:t>
        <a:bodyPr anchor="t"/>
        <a:lstStyle/>
        <a:p>
          <a:pPr algn="l" rtl="0"/>
          <a:r>
            <a:rPr lang="en-US" sz="1600" b="1" i="0" dirty="0">
              <a:solidFill>
                <a:schemeClr val="tx1"/>
              </a:solidFill>
            </a:rPr>
            <a:t>7. Regional Warehouse Department is responsible for  cartons containing manufactured garments stored at regional warehouse</a:t>
          </a:r>
        </a:p>
      </dgm:t>
    </dgm:pt>
    <dgm:pt modelId="{0D782FE1-F743-4DBE-9FF5-F5E719ED3DF1}" type="parTrans" cxnId="{F3DA57C8-59B1-4B97-BB6D-0FF4AE3699D6}">
      <dgm:prSet/>
      <dgm:spPr/>
      <dgm:t>
        <a:bodyPr/>
        <a:lstStyle/>
        <a:p>
          <a:endParaRPr lang="en-US"/>
        </a:p>
      </dgm:t>
    </dgm:pt>
    <dgm:pt modelId="{79F6D96E-F02B-47F0-A012-8BBC03185826}" type="sibTrans" cxnId="{F3DA57C8-59B1-4B97-BB6D-0FF4AE3699D6}">
      <dgm:prSet/>
      <dgm:spPr/>
      <dgm:t>
        <a:bodyPr/>
        <a:lstStyle/>
        <a:p>
          <a:endParaRPr lang="en-US"/>
        </a:p>
      </dgm:t>
    </dgm:pt>
    <dgm:pt modelId="{29D90C25-9D74-4F17-917D-E1C4B672816A}">
      <dgm:prSet custT="1"/>
      <dgm:spPr>
        <a:solidFill>
          <a:schemeClr val="accent1">
            <a:lumMod val="40000"/>
            <a:lumOff val="60000"/>
          </a:schemeClr>
        </a:solidFill>
      </dgm:spPr>
      <dgm:t>
        <a:bodyPr anchor="t"/>
        <a:lstStyle/>
        <a:p>
          <a:pPr algn="l" rtl="0"/>
          <a:r>
            <a:rPr lang="en-US" sz="1600" b="1" i="0" dirty="0">
              <a:solidFill>
                <a:schemeClr val="tx1"/>
              </a:solidFill>
            </a:rPr>
            <a:t>8. Corporate Distribution Center is responsible for distributing stock to distribution center</a:t>
          </a:r>
        </a:p>
      </dgm:t>
    </dgm:pt>
    <dgm:pt modelId="{13F38B56-BA5D-4AC3-AFC9-C2E97BF62C86}" type="parTrans" cxnId="{29F74E10-1003-4F74-AAA4-940A9A33A974}">
      <dgm:prSet/>
      <dgm:spPr/>
      <dgm:t>
        <a:bodyPr/>
        <a:lstStyle/>
        <a:p>
          <a:endParaRPr lang="en-US"/>
        </a:p>
      </dgm:t>
    </dgm:pt>
    <dgm:pt modelId="{B586B9BE-E368-4D5C-93EF-793EA453FE96}" type="sibTrans" cxnId="{29F74E10-1003-4F74-AAA4-940A9A33A974}">
      <dgm:prSet/>
      <dgm:spPr/>
      <dgm:t>
        <a:bodyPr/>
        <a:lstStyle/>
        <a:p>
          <a:endParaRPr lang="en-US"/>
        </a:p>
      </dgm:t>
    </dgm:pt>
    <dgm:pt modelId="{826DD670-D387-43AC-BFF2-40FC119659DC}" type="pres">
      <dgm:prSet presAssocID="{8D0FFF8F-15AC-4161-ACE6-C869A341F6C3}" presName="linearFlow" presStyleCnt="0">
        <dgm:presLayoutVars>
          <dgm:dir/>
          <dgm:resizeHandles val="exact"/>
        </dgm:presLayoutVars>
      </dgm:prSet>
      <dgm:spPr/>
      <dgm:t>
        <a:bodyPr/>
        <a:lstStyle/>
        <a:p>
          <a:endParaRPr lang="en-US"/>
        </a:p>
      </dgm:t>
    </dgm:pt>
    <dgm:pt modelId="{57287A06-0BD4-407E-840E-B086FD8157CB}" type="pres">
      <dgm:prSet presAssocID="{9DA68FD0-7AF8-4234-BB1E-A43AE10D5FC4}" presName="composite" presStyleCnt="0"/>
      <dgm:spPr/>
    </dgm:pt>
    <dgm:pt modelId="{DD189BFB-E5D3-4AAA-8491-1AD135402A7F}" type="pres">
      <dgm:prSet presAssocID="{9DA68FD0-7AF8-4234-BB1E-A43AE10D5FC4}" presName="imgShp" presStyleLbl="fgImgPlace1" presStyleIdx="0" presStyleCnt="4" custLinFactX="-56442" custLinFactNeighborX="-100000" custLinFactNeighborY="1411"/>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t>
        <a:bodyPr/>
        <a:lstStyle/>
        <a:p>
          <a:endParaRPr lang="en-US"/>
        </a:p>
      </dgm:t>
    </dgm:pt>
    <dgm:pt modelId="{EF20D59B-55DC-4D29-8653-EF6CEFCD6884}" type="pres">
      <dgm:prSet presAssocID="{9DA68FD0-7AF8-4234-BB1E-A43AE10D5FC4}" presName="txShp" presStyleLbl="node1" presStyleIdx="0" presStyleCnt="4" custScaleX="141786" custScaleY="97833" custLinFactNeighborX="1584">
        <dgm:presLayoutVars>
          <dgm:bulletEnabled val="1"/>
        </dgm:presLayoutVars>
      </dgm:prSet>
      <dgm:spPr/>
      <dgm:t>
        <a:bodyPr/>
        <a:lstStyle/>
        <a:p>
          <a:endParaRPr lang="en-US"/>
        </a:p>
      </dgm:t>
    </dgm:pt>
    <dgm:pt modelId="{8FB91E1B-C537-4F30-AC7D-7F98CFF59785}" type="pres">
      <dgm:prSet presAssocID="{B0EAADBA-71C4-4392-8BEB-6AAE5F79FA7F}" presName="spacing" presStyleCnt="0"/>
      <dgm:spPr/>
    </dgm:pt>
    <dgm:pt modelId="{0E0CAF83-A8A4-4BEB-A162-39464804C207}" type="pres">
      <dgm:prSet presAssocID="{FC03A492-DFA4-4A7F-80CE-8A91E8E8DB38}" presName="composite" presStyleCnt="0"/>
      <dgm:spPr/>
    </dgm:pt>
    <dgm:pt modelId="{BE0F8960-79ED-4D82-B12F-F54E20BE6D91}" type="pres">
      <dgm:prSet presAssocID="{FC03A492-DFA4-4A7F-80CE-8A91E8E8DB38}" presName="imgShp" presStyleLbl="fgImgPlace1" presStyleIdx="1" presStyleCnt="4" custLinFactX="-55005" custLinFactNeighborX="-100000" custLinFactNeighborY="-182"/>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DCA349B3-6FF0-4773-9D91-849BB650B8D9}" type="pres">
      <dgm:prSet presAssocID="{FC03A492-DFA4-4A7F-80CE-8A91E8E8DB38}" presName="txShp" presStyleLbl="node1" presStyleIdx="1" presStyleCnt="4" custScaleX="142150" custScaleY="99813" custLinFactNeighborX="2121" custLinFactNeighborY="-1570">
        <dgm:presLayoutVars>
          <dgm:bulletEnabled val="1"/>
        </dgm:presLayoutVars>
      </dgm:prSet>
      <dgm:spPr/>
      <dgm:t>
        <a:bodyPr/>
        <a:lstStyle/>
        <a:p>
          <a:endParaRPr lang="en-US"/>
        </a:p>
      </dgm:t>
    </dgm:pt>
    <dgm:pt modelId="{583E9487-959D-4DEE-8A8E-722920138A82}" type="pres">
      <dgm:prSet presAssocID="{1F58E2BD-E105-4A18-A24E-FBAA08F19061}" presName="spacing" presStyleCnt="0"/>
      <dgm:spPr/>
    </dgm:pt>
    <dgm:pt modelId="{9CD681BA-4BA5-4895-83E9-E47C05140D68}" type="pres">
      <dgm:prSet presAssocID="{3231FBC9-9E9C-4D30-8541-C5129BC34C49}" presName="composite" presStyleCnt="0"/>
      <dgm:spPr/>
    </dgm:pt>
    <dgm:pt modelId="{87E4B256-CF8C-4224-8CC7-AD7310A776BF}" type="pres">
      <dgm:prSet presAssocID="{3231FBC9-9E9C-4D30-8541-C5129BC34C49}" presName="imgShp" presStyleLbl="fgImgPlace1" presStyleIdx="2" presStyleCnt="4" custLinFactX="-53615" custLinFactNeighborX="-100000" custLinFactNeighborY="92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0F7BAD3A-0BD8-48D6-AD8B-438B5D264943}" type="pres">
      <dgm:prSet presAssocID="{3231FBC9-9E9C-4D30-8541-C5129BC34C49}" presName="txShp" presStyleLbl="node1" presStyleIdx="2" presStyleCnt="4" custScaleX="142921" custLinFactNeighborX="2121">
        <dgm:presLayoutVars>
          <dgm:bulletEnabled val="1"/>
        </dgm:presLayoutVars>
      </dgm:prSet>
      <dgm:spPr/>
      <dgm:t>
        <a:bodyPr/>
        <a:lstStyle/>
        <a:p>
          <a:endParaRPr lang="en-US"/>
        </a:p>
      </dgm:t>
    </dgm:pt>
    <dgm:pt modelId="{9F93CCCC-F016-4B82-A827-FA29F45AB91A}" type="pres">
      <dgm:prSet presAssocID="{79F6D96E-F02B-47F0-A012-8BBC03185826}" presName="spacing" presStyleCnt="0"/>
      <dgm:spPr/>
    </dgm:pt>
    <dgm:pt modelId="{EE92A13D-9B14-4A6A-8B75-FEE85889FABD}" type="pres">
      <dgm:prSet presAssocID="{29D90C25-9D74-4F17-917D-E1C4B672816A}" presName="composite" presStyleCnt="0"/>
      <dgm:spPr/>
    </dgm:pt>
    <dgm:pt modelId="{EB5A7C40-F93E-4F30-8C09-40E70D54D9CF}" type="pres">
      <dgm:prSet presAssocID="{29D90C25-9D74-4F17-917D-E1C4B672816A}" presName="imgShp" presStyleLbl="fgImgPlace1" presStyleIdx="3" presStyleCnt="4" custLinFactX="-48460" custLinFactNeighborX="-100000" custLinFactNeighborY="-13352"/>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DB7636FD-4B38-47D3-B586-D6A964C8CE22}" type="pres">
      <dgm:prSet presAssocID="{29D90C25-9D74-4F17-917D-E1C4B672816A}" presName="txShp" presStyleLbl="node1" presStyleIdx="3" presStyleCnt="4" custScaleX="143161" custLinFactNeighborX="2313" custLinFactNeighborY="-9415">
        <dgm:presLayoutVars>
          <dgm:bulletEnabled val="1"/>
        </dgm:presLayoutVars>
      </dgm:prSet>
      <dgm:spPr/>
      <dgm:t>
        <a:bodyPr/>
        <a:lstStyle/>
        <a:p>
          <a:endParaRPr lang="en-US"/>
        </a:p>
      </dgm:t>
    </dgm:pt>
  </dgm:ptLst>
  <dgm:cxnLst>
    <dgm:cxn modelId="{9298F9F2-8001-4E43-97A9-87A91DCB6B14}" type="presOf" srcId="{3231FBC9-9E9C-4D30-8541-C5129BC34C49}" destId="{0F7BAD3A-0BD8-48D6-AD8B-438B5D264943}" srcOrd="0" destOrd="0" presId="urn:microsoft.com/office/officeart/2005/8/layout/vList3"/>
    <dgm:cxn modelId="{29F74E10-1003-4F74-AAA4-940A9A33A974}" srcId="{8D0FFF8F-15AC-4161-ACE6-C869A341F6C3}" destId="{29D90C25-9D74-4F17-917D-E1C4B672816A}" srcOrd="3" destOrd="0" parTransId="{13F38B56-BA5D-4AC3-AFC9-C2E97BF62C86}" sibTransId="{B586B9BE-E368-4D5C-93EF-793EA453FE96}"/>
    <dgm:cxn modelId="{DA077F85-00B0-407E-9508-12B06E155ABD}" type="presOf" srcId="{FC03A492-DFA4-4A7F-80CE-8A91E8E8DB38}" destId="{DCA349B3-6FF0-4773-9D91-849BB650B8D9}" srcOrd="0" destOrd="0" presId="urn:microsoft.com/office/officeart/2005/8/layout/vList3"/>
    <dgm:cxn modelId="{54291835-A319-4976-A427-E4A2BEBFFFFA}" srcId="{8D0FFF8F-15AC-4161-ACE6-C869A341F6C3}" destId="{9DA68FD0-7AF8-4234-BB1E-A43AE10D5FC4}" srcOrd="0" destOrd="0" parTransId="{2447E6C9-2749-434E-9FF6-EB3EC67B2129}" sibTransId="{B0EAADBA-71C4-4392-8BEB-6AAE5F79FA7F}"/>
    <dgm:cxn modelId="{B56DAF84-BB4E-488B-9C15-8E35702A8C71}" srcId="{8D0FFF8F-15AC-4161-ACE6-C869A341F6C3}" destId="{FC03A492-DFA4-4A7F-80CE-8A91E8E8DB38}" srcOrd="1" destOrd="0" parTransId="{DD552E5D-39CD-4FD5-81EE-B0A056B74F50}" sibTransId="{1F58E2BD-E105-4A18-A24E-FBAA08F19061}"/>
    <dgm:cxn modelId="{35FA68AB-52F6-440E-8E84-CCFF948C876C}" type="presOf" srcId="{29D90C25-9D74-4F17-917D-E1C4B672816A}" destId="{DB7636FD-4B38-47D3-B586-D6A964C8CE22}" srcOrd="0" destOrd="0" presId="urn:microsoft.com/office/officeart/2005/8/layout/vList3"/>
    <dgm:cxn modelId="{F3DA57C8-59B1-4B97-BB6D-0FF4AE3699D6}" srcId="{8D0FFF8F-15AC-4161-ACE6-C869A341F6C3}" destId="{3231FBC9-9E9C-4D30-8541-C5129BC34C49}" srcOrd="2" destOrd="0" parTransId="{0D782FE1-F743-4DBE-9FF5-F5E719ED3DF1}" sibTransId="{79F6D96E-F02B-47F0-A012-8BBC03185826}"/>
    <dgm:cxn modelId="{7F5E38DF-3B42-4197-9A38-6BA46AC170BC}" type="presOf" srcId="{8D0FFF8F-15AC-4161-ACE6-C869A341F6C3}" destId="{826DD670-D387-43AC-BFF2-40FC119659DC}" srcOrd="0" destOrd="0" presId="urn:microsoft.com/office/officeart/2005/8/layout/vList3"/>
    <dgm:cxn modelId="{D0D17061-3B74-417C-AB3E-FF982E732F5E}" type="presOf" srcId="{9DA68FD0-7AF8-4234-BB1E-A43AE10D5FC4}" destId="{EF20D59B-55DC-4D29-8653-EF6CEFCD6884}" srcOrd="0" destOrd="0" presId="urn:microsoft.com/office/officeart/2005/8/layout/vList3"/>
    <dgm:cxn modelId="{5CCCFE57-684E-4922-8082-66CD6BFA916A}" type="presParOf" srcId="{826DD670-D387-43AC-BFF2-40FC119659DC}" destId="{57287A06-0BD4-407E-840E-B086FD8157CB}" srcOrd="0" destOrd="0" presId="urn:microsoft.com/office/officeart/2005/8/layout/vList3"/>
    <dgm:cxn modelId="{E6ADDFB2-8A32-4491-94C3-90CBA396849D}" type="presParOf" srcId="{57287A06-0BD4-407E-840E-B086FD8157CB}" destId="{DD189BFB-E5D3-4AAA-8491-1AD135402A7F}" srcOrd="0" destOrd="0" presId="urn:microsoft.com/office/officeart/2005/8/layout/vList3"/>
    <dgm:cxn modelId="{05B237A3-DDB4-4591-8F06-7F5BE6BB9486}" type="presParOf" srcId="{57287A06-0BD4-407E-840E-B086FD8157CB}" destId="{EF20D59B-55DC-4D29-8653-EF6CEFCD6884}" srcOrd="1" destOrd="0" presId="urn:microsoft.com/office/officeart/2005/8/layout/vList3"/>
    <dgm:cxn modelId="{96F03267-EA4F-4A4A-B0E5-9C9F0AD8A345}" type="presParOf" srcId="{826DD670-D387-43AC-BFF2-40FC119659DC}" destId="{8FB91E1B-C537-4F30-AC7D-7F98CFF59785}" srcOrd="1" destOrd="0" presId="urn:microsoft.com/office/officeart/2005/8/layout/vList3"/>
    <dgm:cxn modelId="{DA5AA6A4-4061-4E29-B6BC-7B00C9B787CB}" type="presParOf" srcId="{826DD670-D387-43AC-BFF2-40FC119659DC}" destId="{0E0CAF83-A8A4-4BEB-A162-39464804C207}" srcOrd="2" destOrd="0" presId="urn:microsoft.com/office/officeart/2005/8/layout/vList3"/>
    <dgm:cxn modelId="{8AFC4328-5747-460C-82FF-A7AF18225990}" type="presParOf" srcId="{0E0CAF83-A8A4-4BEB-A162-39464804C207}" destId="{BE0F8960-79ED-4D82-B12F-F54E20BE6D91}" srcOrd="0" destOrd="0" presId="urn:microsoft.com/office/officeart/2005/8/layout/vList3"/>
    <dgm:cxn modelId="{B9784E7E-6874-4110-A3C8-10B0D40C62AA}" type="presParOf" srcId="{0E0CAF83-A8A4-4BEB-A162-39464804C207}" destId="{DCA349B3-6FF0-4773-9D91-849BB650B8D9}" srcOrd="1" destOrd="0" presId="urn:microsoft.com/office/officeart/2005/8/layout/vList3"/>
    <dgm:cxn modelId="{1E40D219-80D5-4EE1-9B14-2D217784C1E1}" type="presParOf" srcId="{826DD670-D387-43AC-BFF2-40FC119659DC}" destId="{583E9487-959D-4DEE-8A8E-722920138A82}" srcOrd="3" destOrd="0" presId="urn:microsoft.com/office/officeart/2005/8/layout/vList3"/>
    <dgm:cxn modelId="{F43BAC78-78CA-453A-8710-0344482D0324}" type="presParOf" srcId="{826DD670-D387-43AC-BFF2-40FC119659DC}" destId="{9CD681BA-4BA5-4895-83E9-E47C05140D68}" srcOrd="4" destOrd="0" presId="urn:microsoft.com/office/officeart/2005/8/layout/vList3"/>
    <dgm:cxn modelId="{07640D07-7FA1-4914-A8DD-A171A22D9CC6}" type="presParOf" srcId="{9CD681BA-4BA5-4895-83E9-E47C05140D68}" destId="{87E4B256-CF8C-4224-8CC7-AD7310A776BF}" srcOrd="0" destOrd="0" presId="urn:microsoft.com/office/officeart/2005/8/layout/vList3"/>
    <dgm:cxn modelId="{E330D84C-EC6E-4037-B9CD-036BC0656B49}" type="presParOf" srcId="{9CD681BA-4BA5-4895-83E9-E47C05140D68}" destId="{0F7BAD3A-0BD8-48D6-AD8B-438B5D264943}" srcOrd="1" destOrd="0" presId="urn:microsoft.com/office/officeart/2005/8/layout/vList3"/>
    <dgm:cxn modelId="{BBAE7322-11FC-4871-BD73-A58EAB115470}" type="presParOf" srcId="{826DD670-D387-43AC-BFF2-40FC119659DC}" destId="{9F93CCCC-F016-4B82-A827-FA29F45AB91A}" srcOrd="5" destOrd="0" presId="urn:microsoft.com/office/officeart/2005/8/layout/vList3"/>
    <dgm:cxn modelId="{DB74D388-67A5-4F44-A525-4E5DC4178B78}" type="presParOf" srcId="{826DD670-D387-43AC-BFF2-40FC119659DC}" destId="{EE92A13D-9B14-4A6A-8B75-FEE85889FABD}" srcOrd="6" destOrd="0" presId="urn:microsoft.com/office/officeart/2005/8/layout/vList3"/>
    <dgm:cxn modelId="{C5F9AFB6-1DF2-4389-B8E1-387C95ED2D4B}" type="presParOf" srcId="{EE92A13D-9B14-4A6A-8B75-FEE85889FABD}" destId="{EB5A7C40-F93E-4F30-8C09-40E70D54D9CF}" srcOrd="0" destOrd="0" presId="urn:microsoft.com/office/officeart/2005/8/layout/vList3"/>
    <dgm:cxn modelId="{3ED68721-86CE-4AAF-9A74-0D09D9537A9C}" type="presParOf" srcId="{EE92A13D-9B14-4A6A-8B75-FEE85889FABD}" destId="{DB7636FD-4B38-47D3-B586-D6A964C8CE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1F972-F6BB-4578-83B0-34B9CC5162B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FB515E2-D6A2-4173-AAE8-96D26A24BC73}" type="pres">
      <dgm:prSet presAssocID="{7221F972-F6BB-4578-83B0-34B9CC5162BA}" presName="hierChild1" presStyleCnt="0">
        <dgm:presLayoutVars>
          <dgm:orgChart val="1"/>
          <dgm:chPref val="1"/>
          <dgm:dir/>
          <dgm:animOne val="branch"/>
          <dgm:animLvl val="lvl"/>
          <dgm:resizeHandles/>
        </dgm:presLayoutVars>
      </dgm:prSet>
      <dgm:spPr/>
      <dgm:t>
        <a:bodyPr/>
        <a:lstStyle/>
        <a:p>
          <a:endParaRPr lang="en-US"/>
        </a:p>
      </dgm:t>
    </dgm:pt>
  </dgm:ptLst>
  <dgm:cxnLst>
    <dgm:cxn modelId="{8B04AF43-0318-4712-AC83-A5E7CF04D505}" type="presOf" srcId="{7221F972-F6BB-4578-83B0-34B9CC5162BA}" destId="{BFB515E2-D6A2-4173-AAE8-96D26A24BC73}" srcOrd="0"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F49AB9-672B-4DA8-9912-D44E0A1A02DB}"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B1FC5EC9-0B92-4474-8A1C-EB71AC639360}">
      <dgm:prSet phldrT="[Text]" custT="1"/>
      <dgm:spPr/>
      <dgm:t>
        <a:bodyPr/>
        <a:lstStyle/>
        <a:p>
          <a:r>
            <a:rPr lang="en-US" sz="1600" b="1" kern="1200" dirty="0">
              <a:solidFill>
                <a:schemeClr val="tx1"/>
              </a:solidFill>
              <a:latin typeface="+mn-lt"/>
              <a:ea typeface="+mn-ea"/>
              <a:cs typeface="+mn-cs"/>
            </a:rPr>
            <a:t>Create change Control Document</a:t>
          </a:r>
          <a:endParaRPr lang="en-US" sz="1600" kern="1200" dirty="0">
            <a:solidFill>
              <a:schemeClr val="tx1"/>
            </a:solidFill>
            <a:latin typeface="+mn-lt"/>
            <a:ea typeface="+mn-ea"/>
            <a:cs typeface="+mn-cs"/>
          </a:endParaRPr>
        </a:p>
      </dgm:t>
    </dgm:pt>
    <dgm:pt modelId="{64AF290A-CC8C-4FEF-A93A-C5819A362DB9}" type="parTrans" cxnId="{42994597-611A-4A3D-AD1F-54498898A168}">
      <dgm:prSet/>
      <dgm:spPr/>
      <dgm:t>
        <a:bodyPr/>
        <a:lstStyle/>
        <a:p>
          <a:endParaRPr lang="en-US"/>
        </a:p>
      </dgm:t>
    </dgm:pt>
    <dgm:pt modelId="{79DC08E1-BAB2-4705-B071-A765F5B9F1BE}" type="sibTrans" cxnId="{42994597-611A-4A3D-AD1F-54498898A168}">
      <dgm:prSet/>
      <dgm:spPr/>
      <dgm:t>
        <a:bodyPr/>
        <a:lstStyle/>
        <a:p>
          <a:endParaRPr lang="en-US"/>
        </a:p>
      </dgm:t>
    </dgm:pt>
    <dgm:pt modelId="{28762CA1-B6BC-4233-A7D5-29339F6A4547}">
      <dgm:prSet phldrT="[Text]" custT="1"/>
      <dgm:spPr/>
      <dgm:t>
        <a:bodyPr/>
        <a:lstStyle/>
        <a:p>
          <a:r>
            <a:rPr lang="en-US" sz="1600" b="1" dirty="0"/>
            <a:t>Review impact and objectives of change</a:t>
          </a:r>
          <a:endParaRPr lang="en-US" sz="1600" dirty="0"/>
        </a:p>
      </dgm:t>
    </dgm:pt>
    <dgm:pt modelId="{71EDA556-25E7-4006-AEB2-AD4A0922082F}" type="parTrans" cxnId="{B6AD9D1A-5EF0-46C2-BB54-79DE1F16EB04}">
      <dgm:prSet/>
      <dgm:spPr/>
      <dgm:t>
        <a:bodyPr/>
        <a:lstStyle/>
        <a:p>
          <a:endParaRPr lang="en-US"/>
        </a:p>
      </dgm:t>
    </dgm:pt>
    <dgm:pt modelId="{58ED6DC1-3AAB-4CD9-9FEF-71A8D51CF3F7}" type="sibTrans" cxnId="{B6AD9D1A-5EF0-46C2-BB54-79DE1F16EB04}">
      <dgm:prSet/>
      <dgm:spPr/>
      <dgm:t>
        <a:bodyPr/>
        <a:lstStyle/>
        <a:p>
          <a:endParaRPr lang="en-US"/>
        </a:p>
      </dgm:t>
    </dgm:pt>
    <dgm:pt modelId="{D1530E8C-47C9-4774-8EA5-0DEDB53A7FD3}">
      <dgm:prSet phldrT="[Text]" custT="1"/>
      <dgm:spPr/>
      <dgm:t>
        <a:bodyPr/>
        <a:lstStyle/>
        <a:p>
          <a:r>
            <a:rPr lang="en-US" sz="1600" b="1" dirty="0"/>
            <a:t>Create change approval board</a:t>
          </a:r>
          <a:endParaRPr lang="en-US" sz="1600" dirty="0"/>
        </a:p>
      </dgm:t>
    </dgm:pt>
    <dgm:pt modelId="{C853E46E-F8BF-4FEC-ADCF-D527711A569F}" type="parTrans" cxnId="{1AE44D3D-C6EB-4937-BCC3-5998E79E2C47}">
      <dgm:prSet/>
      <dgm:spPr/>
      <dgm:t>
        <a:bodyPr/>
        <a:lstStyle/>
        <a:p>
          <a:endParaRPr lang="en-US"/>
        </a:p>
      </dgm:t>
    </dgm:pt>
    <dgm:pt modelId="{C9E78FA8-6DF6-41DC-8B5A-8B6E12A8D144}" type="sibTrans" cxnId="{1AE44D3D-C6EB-4937-BCC3-5998E79E2C47}">
      <dgm:prSet/>
      <dgm:spPr/>
      <dgm:t>
        <a:bodyPr/>
        <a:lstStyle/>
        <a:p>
          <a:endParaRPr lang="en-US"/>
        </a:p>
      </dgm:t>
    </dgm:pt>
    <dgm:pt modelId="{6007F6FD-B5A6-4517-B448-9F3E9BB95337}">
      <dgm:prSet phldrT="[Text]" custT="1"/>
      <dgm:spPr/>
      <dgm:t>
        <a:bodyPr/>
        <a:lstStyle/>
        <a:p>
          <a:r>
            <a:rPr lang="en-US" sz="1600" b="1" dirty="0"/>
            <a:t>Get appropriate approvals</a:t>
          </a:r>
          <a:endParaRPr lang="en-US" sz="1600" dirty="0"/>
        </a:p>
      </dgm:t>
    </dgm:pt>
    <dgm:pt modelId="{CC4BAB12-12DB-448D-BDFA-1C7CD764A4CB}" type="parTrans" cxnId="{C067CE0B-A517-471F-A81D-36F33D854FBE}">
      <dgm:prSet/>
      <dgm:spPr/>
      <dgm:t>
        <a:bodyPr/>
        <a:lstStyle/>
        <a:p>
          <a:endParaRPr lang="en-US"/>
        </a:p>
      </dgm:t>
    </dgm:pt>
    <dgm:pt modelId="{3C5DFF86-77A0-4FD5-95C5-5FF93355213B}" type="sibTrans" cxnId="{C067CE0B-A517-471F-A81D-36F33D854FBE}">
      <dgm:prSet/>
      <dgm:spPr/>
      <dgm:t>
        <a:bodyPr/>
        <a:lstStyle/>
        <a:p>
          <a:endParaRPr lang="en-US"/>
        </a:p>
      </dgm:t>
    </dgm:pt>
    <dgm:pt modelId="{74DE64B9-39C3-4103-9617-19D8830D8568}">
      <dgm:prSet phldrT="[Text]" custT="1"/>
      <dgm:spPr/>
      <dgm:t>
        <a:bodyPr/>
        <a:lstStyle/>
        <a:p>
          <a:r>
            <a:rPr lang="en-US" sz="1600" b="1" dirty="0"/>
            <a:t>Communicate Changes</a:t>
          </a:r>
          <a:endParaRPr lang="en-US" sz="1600" dirty="0"/>
        </a:p>
      </dgm:t>
    </dgm:pt>
    <dgm:pt modelId="{ADC51955-1435-473B-BF76-910C38660C99}" type="parTrans" cxnId="{4A2C593B-0FE3-46A9-AD9B-7EAB6657EDE4}">
      <dgm:prSet/>
      <dgm:spPr/>
      <dgm:t>
        <a:bodyPr/>
        <a:lstStyle/>
        <a:p>
          <a:endParaRPr lang="en-US"/>
        </a:p>
      </dgm:t>
    </dgm:pt>
    <dgm:pt modelId="{08482971-515E-4F43-9B14-058223F70C0F}" type="sibTrans" cxnId="{4A2C593B-0FE3-46A9-AD9B-7EAB6657EDE4}">
      <dgm:prSet/>
      <dgm:spPr/>
      <dgm:t>
        <a:bodyPr/>
        <a:lstStyle/>
        <a:p>
          <a:endParaRPr lang="en-US"/>
        </a:p>
      </dgm:t>
    </dgm:pt>
    <dgm:pt modelId="{9595E83B-AA56-4C3F-B13A-F366ED959192}" type="pres">
      <dgm:prSet presAssocID="{26F49AB9-672B-4DA8-9912-D44E0A1A02DB}" presName="cycle" presStyleCnt="0">
        <dgm:presLayoutVars>
          <dgm:dir/>
          <dgm:resizeHandles val="exact"/>
        </dgm:presLayoutVars>
      </dgm:prSet>
      <dgm:spPr/>
      <dgm:t>
        <a:bodyPr/>
        <a:lstStyle/>
        <a:p>
          <a:endParaRPr lang="en-US"/>
        </a:p>
      </dgm:t>
    </dgm:pt>
    <dgm:pt modelId="{C40A3C05-E690-48A1-9622-095294B2D77B}" type="pres">
      <dgm:prSet presAssocID="{B1FC5EC9-0B92-4474-8A1C-EB71AC639360}" presName="node" presStyleLbl="node1" presStyleIdx="0" presStyleCnt="5" custScaleX="123045">
        <dgm:presLayoutVars>
          <dgm:bulletEnabled val="1"/>
        </dgm:presLayoutVars>
      </dgm:prSet>
      <dgm:spPr/>
      <dgm:t>
        <a:bodyPr/>
        <a:lstStyle/>
        <a:p>
          <a:endParaRPr lang="en-US"/>
        </a:p>
      </dgm:t>
    </dgm:pt>
    <dgm:pt modelId="{12DC7A75-1AC7-481A-8F2F-50888E00EDE4}" type="pres">
      <dgm:prSet presAssocID="{B1FC5EC9-0B92-4474-8A1C-EB71AC639360}" presName="spNode" presStyleCnt="0"/>
      <dgm:spPr/>
    </dgm:pt>
    <dgm:pt modelId="{F0E66897-5EB1-4104-A0D3-ECE077BE67E7}" type="pres">
      <dgm:prSet presAssocID="{79DC08E1-BAB2-4705-B071-A765F5B9F1BE}" presName="sibTrans" presStyleLbl="sibTrans1D1" presStyleIdx="0" presStyleCnt="5"/>
      <dgm:spPr/>
      <dgm:t>
        <a:bodyPr/>
        <a:lstStyle/>
        <a:p>
          <a:endParaRPr lang="en-US"/>
        </a:p>
      </dgm:t>
    </dgm:pt>
    <dgm:pt modelId="{C64808EA-6975-4D39-9210-2FED4AA2E169}" type="pres">
      <dgm:prSet presAssocID="{28762CA1-B6BC-4233-A7D5-29339F6A4547}" presName="node" presStyleLbl="node1" presStyleIdx="1" presStyleCnt="5" custScaleX="112027">
        <dgm:presLayoutVars>
          <dgm:bulletEnabled val="1"/>
        </dgm:presLayoutVars>
      </dgm:prSet>
      <dgm:spPr/>
      <dgm:t>
        <a:bodyPr/>
        <a:lstStyle/>
        <a:p>
          <a:endParaRPr lang="en-US"/>
        </a:p>
      </dgm:t>
    </dgm:pt>
    <dgm:pt modelId="{711DD3E0-7F13-4EA2-854D-C36FF413B06E}" type="pres">
      <dgm:prSet presAssocID="{28762CA1-B6BC-4233-A7D5-29339F6A4547}" presName="spNode" presStyleCnt="0"/>
      <dgm:spPr/>
    </dgm:pt>
    <dgm:pt modelId="{B695134E-B402-4D0D-9365-AB7EA33AD333}" type="pres">
      <dgm:prSet presAssocID="{58ED6DC1-3AAB-4CD9-9FEF-71A8D51CF3F7}" presName="sibTrans" presStyleLbl="sibTrans1D1" presStyleIdx="1" presStyleCnt="5"/>
      <dgm:spPr/>
      <dgm:t>
        <a:bodyPr/>
        <a:lstStyle/>
        <a:p>
          <a:endParaRPr lang="en-US"/>
        </a:p>
      </dgm:t>
    </dgm:pt>
    <dgm:pt modelId="{1C762AD1-01C7-441C-9006-91EE723508B2}" type="pres">
      <dgm:prSet presAssocID="{D1530E8C-47C9-4774-8EA5-0DEDB53A7FD3}" presName="node" presStyleLbl="node1" presStyleIdx="2" presStyleCnt="5" custScaleX="111532">
        <dgm:presLayoutVars>
          <dgm:bulletEnabled val="1"/>
        </dgm:presLayoutVars>
      </dgm:prSet>
      <dgm:spPr/>
      <dgm:t>
        <a:bodyPr/>
        <a:lstStyle/>
        <a:p>
          <a:endParaRPr lang="en-US"/>
        </a:p>
      </dgm:t>
    </dgm:pt>
    <dgm:pt modelId="{A94AF67A-4C44-46E3-B42C-FB1FCB2FDA85}" type="pres">
      <dgm:prSet presAssocID="{D1530E8C-47C9-4774-8EA5-0DEDB53A7FD3}" presName="spNode" presStyleCnt="0"/>
      <dgm:spPr/>
    </dgm:pt>
    <dgm:pt modelId="{8342C3E5-ABB6-49C6-B042-7D7B9E49E4D5}" type="pres">
      <dgm:prSet presAssocID="{C9E78FA8-6DF6-41DC-8B5A-8B6E12A8D144}" presName="sibTrans" presStyleLbl="sibTrans1D1" presStyleIdx="2" presStyleCnt="5"/>
      <dgm:spPr/>
      <dgm:t>
        <a:bodyPr/>
        <a:lstStyle/>
        <a:p>
          <a:endParaRPr lang="en-US"/>
        </a:p>
      </dgm:t>
    </dgm:pt>
    <dgm:pt modelId="{7C0051DD-760D-4E4A-8C81-3D7B829EDDCC}" type="pres">
      <dgm:prSet presAssocID="{6007F6FD-B5A6-4517-B448-9F3E9BB95337}" presName="node" presStyleLbl="node1" presStyleIdx="3" presStyleCnt="5">
        <dgm:presLayoutVars>
          <dgm:bulletEnabled val="1"/>
        </dgm:presLayoutVars>
      </dgm:prSet>
      <dgm:spPr/>
      <dgm:t>
        <a:bodyPr/>
        <a:lstStyle/>
        <a:p>
          <a:endParaRPr lang="en-US"/>
        </a:p>
      </dgm:t>
    </dgm:pt>
    <dgm:pt modelId="{16437FBE-68C9-4492-A1F6-226C99FFF1F6}" type="pres">
      <dgm:prSet presAssocID="{6007F6FD-B5A6-4517-B448-9F3E9BB95337}" presName="spNode" presStyleCnt="0"/>
      <dgm:spPr/>
    </dgm:pt>
    <dgm:pt modelId="{DC06653B-1789-42A5-BC4C-F04243842FC9}" type="pres">
      <dgm:prSet presAssocID="{3C5DFF86-77A0-4FD5-95C5-5FF93355213B}" presName="sibTrans" presStyleLbl="sibTrans1D1" presStyleIdx="3" presStyleCnt="5"/>
      <dgm:spPr/>
      <dgm:t>
        <a:bodyPr/>
        <a:lstStyle/>
        <a:p>
          <a:endParaRPr lang="en-US"/>
        </a:p>
      </dgm:t>
    </dgm:pt>
    <dgm:pt modelId="{FE05A3BF-C23D-455E-8592-88B9B08D057E}" type="pres">
      <dgm:prSet presAssocID="{74DE64B9-39C3-4103-9617-19D8830D8568}" presName="node" presStyleLbl="node1" presStyleIdx="4" presStyleCnt="5" custScaleX="106915">
        <dgm:presLayoutVars>
          <dgm:bulletEnabled val="1"/>
        </dgm:presLayoutVars>
      </dgm:prSet>
      <dgm:spPr/>
      <dgm:t>
        <a:bodyPr/>
        <a:lstStyle/>
        <a:p>
          <a:endParaRPr lang="en-US"/>
        </a:p>
      </dgm:t>
    </dgm:pt>
    <dgm:pt modelId="{5C9B03E4-F9C2-42DB-A9E0-D3E831C7D16C}" type="pres">
      <dgm:prSet presAssocID="{74DE64B9-39C3-4103-9617-19D8830D8568}" presName="spNode" presStyleCnt="0"/>
      <dgm:spPr/>
    </dgm:pt>
    <dgm:pt modelId="{20AAB64E-6553-440C-9192-BFD88D94EBED}" type="pres">
      <dgm:prSet presAssocID="{08482971-515E-4F43-9B14-058223F70C0F}" presName="sibTrans" presStyleLbl="sibTrans1D1" presStyleIdx="4" presStyleCnt="5"/>
      <dgm:spPr/>
      <dgm:t>
        <a:bodyPr/>
        <a:lstStyle/>
        <a:p>
          <a:endParaRPr lang="en-US"/>
        </a:p>
      </dgm:t>
    </dgm:pt>
  </dgm:ptLst>
  <dgm:cxnLst>
    <dgm:cxn modelId="{8BCF9602-6450-42EE-941F-98C02863C578}" type="presOf" srcId="{74DE64B9-39C3-4103-9617-19D8830D8568}" destId="{FE05A3BF-C23D-455E-8592-88B9B08D057E}" srcOrd="0" destOrd="0" presId="urn:microsoft.com/office/officeart/2005/8/layout/cycle5"/>
    <dgm:cxn modelId="{C828B694-E0E1-44C9-A6A5-B45B4144D72F}" type="presOf" srcId="{3C5DFF86-77A0-4FD5-95C5-5FF93355213B}" destId="{DC06653B-1789-42A5-BC4C-F04243842FC9}" srcOrd="0" destOrd="0" presId="urn:microsoft.com/office/officeart/2005/8/layout/cycle5"/>
    <dgm:cxn modelId="{42994597-611A-4A3D-AD1F-54498898A168}" srcId="{26F49AB9-672B-4DA8-9912-D44E0A1A02DB}" destId="{B1FC5EC9-0B92-4474-8A1C-EB71AC639360}" srcOrd="0" destOrd="0" parTransId="{64AF290A-CC8C-4FEF-A93A-C5819A362DB9}" sibTransId="{79DC08E1-BAB2-4705-B071-A765F5B9F1BE}"/>
    <dgm:cxn modelId="{64C3EE03-4B5D-4A31-8A1D-6A087B2BD9E8}" type="presOf" srcId="{79DC08E1-BAB2-4705-B071-A765F5B9F1BE}" destId="{F0E66897-5EB1-4104-A0D3-ECE077BE67E7}" srcOrd="0" destOrd="0" presId="urn:microsoft.com/office/officeart/2005/8/layout/cycle5"/>
    <dgm:cxn modelId="{21475675-A3B3-44DE-8BC6-42053A955AED}" type="presOf" srcId="{08482971-515E-4F43-9B14-058223F70C0F}" destId="{20AAB64E-6553-440C-9192-BFD88D94EBED}" srcOrd="0" destOrd="0" presId="urn:microsoft.com/office/officeart/2005/8/layout/cycle5"/>
    <dgm:cxn modelId="{4F16CD37-3E87-4FD9-968C-8A4A2FC7DA62}" type="presOf" srcId="{26F49AB9-672B-4DA8-9912-D44E0A1A02DB}" destId="{9595E83B-AA56-4C3F-B13A-F366ED959192}" srcOrd="0" destOrd="0" presId="urn:microsoft.com/office/officeart/2005/8/layout/cycle5"/>
    <dgm:cxn modelId="{D43AC6AD-AB00-422C-B7D3-CF0458804768}" type="presOf" srcId="{B1FC5EC9-0B92-4474-8A1C-EB71AC639360}" destId="{C40A3C05-E690-48A1-9622-095294B2D77B}" srcOrd="0" destOrd="0" presId="urn:microsoft.com/office/officeart/2005/8/layout/cycle5"/>
    <dgm:cxn modelId="{4A2C593B-0FE3-46A9-AD9B-7EAB6657EDE4}" srcId="{26F49AB9-672B-4DA8-9912-D44E0A1A02DB}" destId="{74DE64B9-39C3-4103-9617-19D8830D8568}" srcOrd="4" destOrd="0" parTransId="{ADC51955-1435-473B-BF76-910C38660C99}" sibTransId="{08482971-515E-4F43-9B14-058223F70C0F}"/>
    <dgm:cxn modelId="{36710CB9-71EA-4928-A88C-4886586C8427}" type="presOf" srcId="{6007F6FD-B5A6-4517-B448-9F3E9BB95337}" destId="{7C0051DD-760D-4E4A-8C81-3D7B829EDDCC}" srcOrd="0" destOrd="0" presId="urn:microsoft.com/office/officeart/2005/8/layout/cycle5"/>
    <dgm:cxn modelId="{B34E19F0-F34A-4B1B-AA9F-6CD186646270}" type="presOf" srcId="{D1530E8C-47C9-4774-8EA5-0DEDB53A7FD3}" destId="{1C762AD1-01C7-441C-9006-91EE723508B2}" srcOrd="0" destOrd="0" presId="urn:microsoft.com/office/officeart/2005/8/layout/cycle5"/>
    <dgm:cxn modelId="{7831CA82-9A2B-448D-8540-584B7813CF9A}" type="presOf" srcId="{58ED6DC1-3AAB-4CD9-9FEF-71A8D51CF3F7}" destId="{B695134E-B402-4D0D-9365-AB7EA33AD333}" srcOrd="0" destOrd="0" presId="urn:microsoft.com/office/officeart/2005/8/layout/cycle5"/>
    <dgm:cxn modelId="{C0A48123-1FA9-4C9B-B204-862E1E62E00F}" type="presOf" srcId="{28762CA1-B6BC-4233-A7D5-29339F6A4547}" destId="{C64808EA-6975-4D39-9210-2FED4AA2E169}" srcOrd="0" destOrd="0" presId="urn:microsoft.com/office/officeart/2005/8/layout/cycle5"/>
    <dgm:cxn modelId="{C067CE0B-A517-471F-A81D-36F33D854FBE}" srcId="{26F49AB9-672B-4DA8-9912-D44E0A1A02DB}" destId="{6007F6FD-B5A6-4517-B448-9F3E9BB95337}" srcOrd="3" destOrd="0" parTransId="{CC4BAB12-12DB-448D-BDFA-1C7CD764A4CB}" sibTransId="{3C5DFF86-77A0-4FD5-95C5-5FF93355213B}"/>
    <dgm:cxn modelId="{2E590A72-D532-4CFD-A69E-E73187024138}" type="presOf" srcId="{C9E78FA8-6DF6-41DC-8B5A-8B6E12A8D144}" destId="{8342C3E5-ABB6-49C6-B042-7D7B9E49E4D5}" srcOrd="0" destOrd="0" presId="urn:microsoft.com/office/officeart/2005/8/layout/cycle5"/>
    <dgm:cxn modelId="{B6AD9D1A-5EF0-46C2-BB54-79DE1F16EB04}" srcId="{26F49AB9-672B-4DA8-9912-D44E0A1A02DB}" destId="{28762CA1-B6BC-4233-A7D5-29339F6A4547}" srcOrd="1" destOrd="0" parTransId="{71EDA556-25E7-4006-AEB2-AD4A0922082F}" sibTransId="{58ED6DC1-3AAB-4CD9-9FEF-71A8D51CF3F7}"/>
    <dgm:cxn modelId="{1AE44D3D-C6EB-4937-BCC3-5998E79E2C47}" srcId="{26F49AB9-672B-4DA8-9912-D44E0A1A02DB}" destId="{D1530E8C-47C9-4774-8EA5-0DEDB53A7FD3}" srcOrd="2" destOrd="0" parTransId="{C853E46E-F8BF-4FEC-ADCF-D527711A569F}" sibTransId="{C9E78FA8-6DF6-41DC-8B5A-8B6E12A8D144}"/>
    <dgm:cxn modelId="{3CE85D3E-E8CE-4800-A0F7-2091B7312C7E}" type="presParOf" srcId="{9595E83B-AA56-4C3F-B13A-F366ED959192}" destId="{C40A3C05-E690-48A1-9622-095294B2D77B}" srcOrd="0" destOrd="0" presId="urn:microsoft.com/office/officeart/2005/8/layout/cycle5"/>
    <dgm:cxn modelId="{26161ABB-A2E3-4D3F-AFD2-EF9E5970F731}" type="presParOf" srcId="{9595E83B-AA56-4C3F-B13A-F366ED959192}" destId="{12DC7A75-1AC7-481A-8F2F-50888E00EDE4}" srcOrd="1" destOrd="0" presId="urn:microsoft.com/office/officeart/2005/8/layout/cycle5"/>
    <dgm:cxn modelId="{655A24CA-DF13-459C-BBA8-765C40671717}" type="presParOf" srcId="{9595E83B-AA56-4C3F-B13A-F366ED959192}" destId="{F0E66897-5EB1-4104-A0D3-ECE077BE67E7}" srcOrd="2" destOrd="0" presId="urn:microsoft.com/office/officeart/2005/8/layout/cycle5"/>
    <dgm:cxn modelId="{2763AB57-68AE-4644-891B-63B599BEAAA9}" type="presParOf" srcId="{9595E83B-AA56-4C3F-B13A-F366ED959192}" destId="{C64808EA-6975-4D39-9210-2FED4AA2E169}" srcOrd="3" destOrd="0" presId="urn:microsoft.com/office/officeart/2005/8/layout/cycle5"/>
    <dgm:cxn modelId="{8CED2A7F-1730-4591-A273-C67F52189A5E}" type="presParOf" srcId="{9595E83B-AA56-4C3F-B13A-F366ED959192}" destId="{711DD3E0-7F13-4EA2-854D-C36FF413B06E}" srcOrd="4" destOrd="0" presId="urn:microsoft.com/office/officeart/2005/8/layout/cycle5"/>
    <dgm:cxn modelId="{3EA046AD-BC23-4CDC-92C8-95CE9E00DEF0}" type="presParOf" srcId="{9595E83B-AA56-4C3F-B13A-F366ED959192}" destId="{B695134E-B402-4D0D-9365-AB7EA33AD333}" srcOrd="5" destOrd="0" presId="urn:microsoft.com/office/officeart/2005/8/layout/cycle5"/>
    <dgm:cxn modelId="{2B3612BE-8B60-4255-B59A-7B9E75E9257A}" type="presParOf" srcId="{9595E83B-AA56-4C3F-B13A-F366ED959192}" destId="{1C762AD1-01C7-441C-9006-91EE723508B2}" srcOrd="6" destOrd="0" presId="urn:microsoft.com/office/officeart/2005/8/layout/cycle5"/>
    <dgm:cxn modelId="{F9E0B921-F807-4295-B667-B45D7AE127BA}" type="presParOf" srcId="{9595E83B-AA56-4C3F-B13A-F366ED959192}" destId="{A94AF67A-4C44-46E3-B42C-FB1FCB2FDA85}" srcOrd="7" destOrd="0" presId="urn:microsoft.com/office/officeart/2005/8/layout/cycle5"/>
    <dgm:cxn modelId="{E6E643F7-5B1D-4D47-8A45-E7AE6409FA2C}" type="presParOf" srcId="{9595E83B-AA56-4C3F-B13A-F366ED959192}" destId="{8342C3E5-ABB6-49C6-B042-7D7B9E49E4D5}" srcOrd="8" destOrd="0" presId="urn:microsoft.com/office/officeart/2005/8/layout/cycle5"/>
    <dgm:cxn modelId="{1B8ED8B6-5C08-44DC-8447-51B05313AD28}" type="presParOf" srcId="{9595E83B-AA56-4C3F-B13A-F366ED959192}" destId="{7C0051DD-760D-4E4A-8C81-3D7B829EDDCC}" srcOrd="9" destOrd="0" presId="urn:microsoft.com/office/officeart/2005/8/layout/cycle5"/>
    <dgm:cxn modelId="{BCA5F8BF-5C87-4B66-8A83-F8D07080271C}" type="presParOf" srcId="{9595E83B-AA56-4C3F-B13A-F366ED959192}" destId="{16437FBE-68C9-4492-A1F6-226C99FFF1F6}" srcOrd="10" destOrd="0" presId="urn:microsoft.com/office/officeart/2005/8/layout/cycle5"/>
    <dgm:cxn modelId="{CAF0B641-292A-4351-8CDE-6F1FBD3D79BC}" type="presParOf" srcId="{9595E83B-AA56-4C3F-B13A-F366ED959192}" destId="{DC06653B-1789-42A5-BC4C-F04243842FC9}" srcOrd="11" destOrd="0" presId="urn:microsoft.com/office/officeart/2005/8/layout/cycle5"/>
    <dgm:cxn modelId="{84A8A43C-CCCE-4547-9F7F-72A9A79E493A}" type="presParOf" srcId="{9595E83B-AA56-4C3F-B13A-F366ED959192}" destId="{FE05A3BF-C23D-455E-8592-88B9B08D057E}" srcOrd="12" destOrd="0" presId="urn:microsoft.com/office/officeart/2005/8/layout/cycle5"/>
    <dgm:cxn modelId="{344CEC37-484A-40E2-932A-6942D7EAC9D6}" type="presParOf" srcId="{9595E83B-AA56-4C3F-B13A-F366ED959192}" destId="{5C9B03E4-F9C2-42DB-A9E0-D3E831C7D16C}" srcOrd="13" destOrd="0" presId="urn:microsoft.com/office/officeart/2005/8/layout/cycle5"/>
    <dgm:cxn modelId="{F325083F-53C3-4BB4-9E7D-D6FFE1E6B137}" type="presParOf" srcId="{9595E83B-AA56-4C3F-B13A-F366ED959192}" destId="{20AAB64E-6553-440C-9192-BFD88D94EBE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Purchasing Department: Purchasing Yarn: Purchase yarn as per color wise consumption from yarn mill/supplier. They have to be careful regarding yarn count, approved shade and color wise quantity (including wastage) at the time of purchasing yarn. They have to store the yarn systematically in yarn store. </a:t>
            </a:r>
          </a:p>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341558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	5. Assembly and Finishing Department</a:t>
            </a:r>
            <a:r>
              <a:rPr lang="en-US" sz="1200" b="0" i="0" dirty="0">
                <a:solidFill>
                  <a:schemeClr val="tx1"/>
                </a:solidFill>
              </a:rPr>
              <a:t> will inspect different knitted parts of the sweater and 	send to linking section . Linking operators link different parts of the garment. QC team will inspect them. 	Linked sweaters are trimmed and ironed to remove unwanted crease and to improve the smoothness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6. Transportation and Logistic Department will be responsible for in time transportation of the products. </a:t>
            </a:r>
            <a:r>
              <a:rPr lang="en-US" sz="1200" b="0" i="0" dirty="0">
                <a:solidFill>
                  <a:schemeClr val="tx1"/>
                </a:solidFill>
              </a:rPr>
              <a:t>If a sweater doesn't get to a store by a certain date, it won't be the hot item anymore</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204867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10</a:t>
            </a:fld>
            <a:endParaRPr lang="en-US"/>
          </a:p>
        </p:txBody>
      </p:sp>
    </p:spTree>
    <p:extLst>
      <p:ext uri="{BB962C8B-B14F-4D97-AF65-F5344CB8AC3E}">
        <p14:creationId xmlns:p14="http://schemas.microsoft.com/office/powerpoint/2010/main" val="59221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12</a:t>
            </a:fld>
            <a:endParaRPr lang="en-US"/>
          </a:p>
        </p:txBody>
      </p:sp>
    </p:spTree>
    <p:extLst>
      <p:ext uri="{BB962C8B-B14F-4D97-AF65-F5344CB8AC3E}">
        <p14:creationId xmlns:p14="http://schemas.microsoft.com/office/powerpoint/2010/main" val="19450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3/21/2017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3/21/2017</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650051" y="4348998"/>
            <a:ext cx="3727259" cy="1752600"/>
          </a:xfrm>
        </p:spPr>
        <p:txBody>
          <a:bodyPr>
            <a:normAutofit/>
          </a:bodyPr>
          <a:lstStyle/>
          <a:p>
            <a:pPr algn="l"/>
            <a:r>
              <a:rPr lang="en-US" dirty="0"/>
              <a:t>Presenter’s </a:t>
            </a:r>
            <a:r>
              <a:rPr lang="en-US" dirty="0" smtClean="0"/>
              <a:t>Name:</a:t>
            </a:r>
          </a:p>
          <a:p>
            <a:pPr algn="l"/>
            <a:r>
              <a:rPr lang="en-US" altLang="en-US" dirty="0" smtClean="0"/>
              <a:t>Khushboo </a:t>
            </a:r>
            <a:r>
              <a:rPr lang="en-US" altLang="en-US" dirty="0"/>
              <a:t>jha</a:t>
            </a:r>
          </a:p>
          <a:p>
            <a:pPr algn="l">
              <a:defRPr/>
            </a:pPr>
            <a:endParaRPr lang="en-US" altLang="en-US" dirty="0"/>
          </a:p>
          <a:p>
            <a:endParaRPr lang="en-US" dirty="0"/>
          </a:p>
          <a:p>
            <a:endParaRPr lang="en-US" dirty="0"/>
          </a:p>
        </p:txBody>
      </p:sp>
      <p:sp>
        <p:nvSpPr>
          <p:cNvPr id="4" name="Title 3"/>
          <p:cNvSpPr>
            <a:spLocks noGrp="1"/>
          </p:cNvSpPr>
          <p:nvPr>
            <p:ph type="ctrTitle"/>
          </p:nvPr>
        </p:nvSpPr>
        <p:spPr>
          <a:xfrm>
            <a:off x="711200" y="721217"/>
            <a:ext cx="10854028" cy="3627781"/>
          </a:xfrm>
        </p:spPr>
        <p:txBody>
          <a:bodyPr>
            <a:normAutofit/>
          </a:bodyPr>
          <a:lstStyle/>
          <a:p>
            <a:pPr algn="ctr"/>
            <a:r>
              <a:rPr lang="en-US" altLang="en-US" sz="6000" dirty="0"/>
              <a:t>Sweater Company Launch</a:t>
            </a:r>
            <a:br>
              <a:rPr lang="en-US" altLang="en-US" sz="6000" dirty="0"/>
            </a:br>
            <a:r>
              <a:rPr lang="en-US" altLang="en-US" sz="5000" b="0" dirty="0"/>
              <a:t>Spring 2016</a:t>
            </a:r>
            <a:br>
              <a:rPr lang="en-US" altLang="en-US" sz="5000" b="0" dirty="0"/>
            </a:br>
            <a:r>
              <a:rPr lang="en-US" altLang="en-US" sz="5000" b="0" dirty="0"/>
              <a:t>kick off</a:t>
            </a:r>
            <a:br>
              <a:rPr lang="en-US" altLang="en-US" sz="5000" b="0" dirty="0"/>
            </a:br>
            <a:endParaRPr lang="en-US" sz="5000" b="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649" y="682661"/>
            <a:ext cx="7634288" cy="673099"/>
          </a:xfrm>
        </p:spPr>
        <p:txBody>
          <a:bodyPr rtlCol="0">
            <a:normAutofit fontScale="90000"/>
          </a:bodyPr>
          <a:lstStyle/>
          <a:p>
            <a:pPr>
              <a:defRPr/>
            </a:pP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4400" dirty="0">
                <a:latin typeface="Algerian" panose="04020705040A02060702" pitchFamily="82" charset="0"/>
              </a:rPr>
              <a:t/>
            </a:r>
            <a:br>
              <a:rPr lang="en-US" sz="4400" dirty="0">
                <a:latin typeface="Algerian" panose="04020705040A02060702" pitchFamily="82" charset="0"/>
              </a:rPr>
            </a:br>
            <a:r>
              <a:rPr lang="en-US" sz="6000" b="1" dirty="0"/>
              <a:t>Organization</a:t>
            </a:r>
            <a:r>
              <a:rPr lang="en-US" sz="6000" b="1" dirty="0">
                <a:latin typeface="Algerian" panose="04020705040A02060702" pitchFamily="82" charset="0"/>
              </a:rPr>
              <a:t> </a:t>
            </a:r>
            <a:r>
              <a:rPr lang="en-US" sz="6000" b="1" dirty="0"/>
              <a:t>Chart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493906"/>
              </p:ext>
            </p:extLst>
          </p:nvPr>
        </p:nvGraphicFramePr>
        <p:xfrm>
          <a:off x="825449" y="1184856"/>
          <a:ext cx="10968037" cy="5673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499540" y="1545273"/>
            <a:ext cx="2030048" cy="381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b="1" dirty="0">
              <a:solidFill>
                <a:schemeClr val="tx1"/>
              </a:solidFill>
            </a:endParaRPr>
          </a:p>
          <a:p>
            <a:pPr algn="ctr">
              <a:defRPr/>
            </a:pPr>
            <a:r>
              <a:rPr lang="en-US" sz="1500" b="1" dirty="0">
                <a:solidFill>
                  <a:schemeClr val="tx1"/>
                </a:solidFill>
              </a:rPr>
              <a:t>Steering Committee</a:t>
            </a:r>
          </a:p>
          <a:p>
            <a:pPr algn="ctr">
              <a:defRPr/>
            </a:pPr>
            <a:endParaRPr lang="en-US" dirty="0"/>
          </a:p>
        </p:txBody>
      </p:sp>
      <p:sp>
        <p:nvSpPr>
          <p:cNvPr id="7" name="Rectangle 6"/>
          <p:cNvSpPr/>
          <p:nvPr/>
        </p:nvSpPr>
        <p:spPr>
          <a:xfrm>
            <a:off x="825449" y="2935289"/>
            <a:ext cx="1189038" cy="10048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50" b="1" dirty="0">
              <a:solidFill>
                <a:schemeClr val="tx1"/>
              </a:solidFill>
            </a:endParaRPr>
          </a:p>
          <a:p>
            <a:pPr>
              <a:defRPr/>
            </a:pPr>
            <a:r>
              <a:rPr lang="en-US" sz="1500" b="1" dirty="0">
                <a:solidFill>
                  <a:schemeClr val="tx1"/>
                </a:solidFill>
              </a:rPr>
              <a:t>PM</a:t>
            </a:r>
          </a:p>
          <a:p>
            <a:pPr>
              <a:defRPr/>
            </a:pPr>
            <a:endParaRPr lang="en-US" dirty="0"/>
          </a:p>
        </p:txBody>
      </p:sp>
      <p:sp>
        <p:nvSpPr>
          <p:cNvPr id="8" name="Rectangle 7"/>
          <p:cNvSpPr/>
          <p:nvPr/>
        </p:nvSpPr>
        <p:spPr>
          <a:xfrm>
            <a:off x="2163712" y="2935289"/>
            <a:ext cx="1187450" cy="9286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chemeClr val="tx1"/>
                </a:solidFill>
              </a:rPr>
              <a:t>                   </a:t>
            </a:r>
            <a:endParaRPr lang="en-US" sz="1450" b="1" dirty="0">
              <a:solidFill>
                <a:schemeClr val="tx1"/>
              </a:solidFill>
            </a:endParaRPr>
          </a:p>
          <a:p>
            <a:pPr>
              <a:defRPr/>
            </a:pPr>
            <a:r>
              <a:rPr lang="en-US" sz="1500" b="1" dirty="0">
                <a:solidFill>
                  <a:schemeClr val="tx1"/>
                </a:solidFill>
              </a:rPr>
              <a:t>Marketing and Sales</a:t>
            </a:r>
          </a:p>
          <a:p>
            <a:pPr>
              <a:defRPr/>
            </a:pPr>
            <a:r>
              <a:rPr lang="en-US" sz="1500" b="1" dirty="0">
                <a:solidFill>
                  <a:schemeClr val="tx1"/>
                </a:solidFill>
              </a:rPr>
              <a:t>Manager</a:t>
            </a:r>
            <a:endParaRPr lang="en-US" sz="1500" b="1" dirty="0"/>
          </a:p>
          <a:p>
            <a:pPr>
              <a:defRPr/>
            </a:pPr>
            <a:endParaRPr lang="en-US" dirty="0"/>
          </a:p>
        </p:txBody>
      </p:sp>
      <p:sp>
        <p:nvSpPr>
          <p:cNvPr id="9" name="Rectangle 8"/>
          <p:cNvSpPr/>
          <p:nvPr/>
        </p:nvSpPr>
        <p:spPr>
          <a:xfrm>
            <a:off x="3494037" y="2935289"/>
            <a:ext cx="1187450" cy="10048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50" b="1" dirty="0">
              <a:solidFill>
                <a:schemeClr val="tx1"/>
              </a:solidFill>
            </a:endParaRPr>
          </a:p>
          <a:p>
            <a:pPr>
              <a:defRPr/>
            </a:pPr>
            <a:r>
              <a:rPr lang="en-US" sz="1500" b="1" dirty="0">
                <a:solidFill>
                  <a:schemeClr val="tx1"/>
                </a:solidFill>
              </a:rPr>
              <a:t>Finance</a:t>
            </a:r>
          </a:p>
          <a:p>
            <a:pPr>
              <a:defRPr/>
            </a:pPr>
            <a:r>
              <a:rPr lang="en-US" sz="1500" b="1" dirty="0">
                <a:solidFill>
                  <a:schemeClr val="tx1"/>
                </a:solidFill>
              </a:rPr>
              <a:t>Manager</a:t>
            </a:r>
          </a:p>
          <a:p>
            <a:pPr>
              <a:defRPr/>
            </a:pPr>
            <a:endParaRPr lang="en-US" dirty="0"/>
          </a:p>
        </p:txBody>
      </p:sp>
      <p:sp>
        <p:nvSpPr>
          <p:cNvPr id="10" name="Rectangle 9"/>
          <p:cNvSpPr/>
          <p:nvPr/>
        </p:nvSpPr>
        <p:spPr>
          <a:xfrm>
            <a:off x="4803724" y="2935289"/>
            <a:ext cx="1187450" cy="10048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                            </a:t>
            </a:r>
          </a:p>
          <a:p>
            <a:pPr>
              <a:defRPr/>
            </a:pPr>
            <a:r>
              <a:rPr lang="en-US" sz="1500" b="1" dirty="0">
                <a:solidFill>
                  <a:schemeClr val="tx1"/>
                </a:solidFill>
              </a:rPr>
              <a:t>Design</a:t>
            </a:r>
          </a:p>
          <a:p>
            <a:pPr>
              <a:defRPr/>
            </a:pPr>
            <a:r>
              <a:rPr lang="en-US" sz="1500" b="1" dirty="0">
                <a:solidFill>
                  <a:schemeClr val="tx1"/>
                </a:solidFill>
              </a:rPr>
              <a:t>Manager</a:t>
            </a:r>
          </a:p>
          <a:p>
            <a:pPr>
              <a:defRPr/>
            </a:pPr>
            <a:r>
              <a:rPr lang="en-US" sz="1500" b="1" dirty="0">
                <a:solidFill>
                  <a:schemeClr val="tx1"/>
                </a:solidFill>
              </a:rPr>
              <a:t>              </a:t>
            </a:r>
          </a:p>
        </p:txBody>
      </p:sp>
      <p:sp>
        <p:nvSpPr>
          <p:cNvPr id="11" name="Rectangle 10"/>
          <p:cNvSpPr/>
          <p:nvPr/>
        </p:nvSpPr>
        <p:spPr>
          <a:xfrm>
            <a:off x="6094363" y="2935289"/>
            <a:ext cx="1189037" cy="10048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Purchasing Manager</a:t>
            </a:r>
          </a:p>
        </p:txBody>
      </p:sp>
      <p:sp>
        <p:nvSpPr>
          <p:cNvPr id="12" name="Rectangle 11"/>
          <p:cNvSpPr/>
          <p:nvPr/>
        </p:nvSpPr>
        <p:spPr>
          <a:xfrm>
            <a:off x="7415163" y="2949576"/>
            <a:ext cx="1189037" cy="10064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rPr>
              <a:t>Transport&amp;               Logistics Manager</a:t>
            </a:r>
          </a:p>
        </p:txBody>
      </p:sp>
      <p:sp>
        <p:nvSpPr>
          <p:cNvPr id="13" name="Rectangle 12"/>
          <p:cNvSpPr/>
          <p:nvPr/>
        </p:nvSpPr>
        <p:spPr>
          <a:xfrm>
            <a:off x="8747074" y="2935289"/>
            <a:ext cx="1187450" cy="10048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Manufacturing &amp; Assembly Manager</a:t>
            </a:r>
          </a:p>
        </p:txBody>
      </p:sp>
      <p:cxnSp>
        <p:nvCxnSpPr>
          <p:cNvPr id="21" name="Elbow Connector 20"/>
          <p:cNvCxnSpPr>
            <a:endCxn id="10" idx="0"/>
          </p:cNvCxnSpPr>
          <p:nvPr/>
        </p:nvCxnSpPr>
        <p:spPr>
          <a:xfrm rot="16200000" flipH="1">
            <a:off x="5072012" y="2609851"/>
            <a:ext cx="650875" cy="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9" idx="0"/>
          </p:cNvCxnSpPr>
          <p:nvPr/>
        </p:nvCxnSpPr>
        <p:spPr>
          <a:xfrm rot="10800000" flipV="1">
            <a:off x="4087763" y="2284414"/>
            <a:ext cx="1309687" cy="6508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8" idx="0"/>
          </p:cNvCxnSpPr>
          <p:nvPr/>
        </p:nvCxnSpPr>
        <p:spPr>
          <a:xfrm rot="10800000" flipV="1">
            <a:off x="2757437" y="2284413"/>
            <a:ext cx="2640012" cy="650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7" idx="0"/>
          </p:cNvCxnSpPr>
          <p:nvPr/>
        </p:nvCxnSpPr>
        <p:spPr>
          <a:xfrm rot="10800000" flipV="1">
            <a:off x="1419175" y="2284414"/>
            <a:ext cx="3978275" cy="6508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1" idx="0"/>
          </p:cNvCxnSpPr>
          <p:nvPr/>
        </p:nvCxnSpPr>
        <p:spPr>
          <a:xfrm>
            <a:off x="5397450" y="2284414"/>
            <a:ext cx="1292225" cy="6508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2" idx="0"/>
          </p:cNvCxnSpPr>
          <p:nvPr/>
        </p:nvCxnSpPr>
        <p:spPr>
          <a:xfrm>
            <a:off x="5411738" y="2284413"/>
            <a:ext cx="2598737" cy="665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3" idx="0"/>
          </p:cNvCxnSpPr>
          <p:nvPr/>
        </p:nvCxnSpPr>
        <p:spPr>
          <a:xfrm>
            <a:off x="5397449" y="2284414"/>
            <a:ext cx="3943350" cy="6508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163712" y="4470400"/>
            <a:ext cx="1187450"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Marketing Lead</a:t>
            </a:r>
          </a:p>
        </p:txBody>
      </p:sp>
      <p:sp>
        <p:nvSpPr>
          <p:cNvPr id="42" name="Rectangle 41"/>
          <p:cNvSpPr/>
          <p:nvPr/>
        </p:nvSpPr>
        <p:spPr>
          <a:xfrm>
            <a:off x="2163712" y="5664200"/>
            <a:ext cx="1187450"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Sales Lead</a:t>
            </a:r>
          </a:p>
        </p:txBody>
      </p:sp>
      <p:sp>
        <p:nvSpPr>
          <p:cNvPr id="43" name="Rectangle 42"/>
          <p:cNvSpPr/>
          <p:nvPr/>
        </p:nvSpPr>
        <p:spPr>
          <a:xfrm>
            <a:off x="3500388" y="4470400"/>
            <a:ext cx="1189037"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HR Lead</a:t>
            </a:r>
          </a:p>
        </p:txBody>
      </p:sp>
      <p:sp>
        <p:nvSpPr>
          <p:cNvPr id="44" name="Rectangle 43"/>
          <p:cNvSpPr/>
          <p:nvPr/>
        </p:nvSpPr>
        <p:spPr>
          <a:xfrm>
            <a:off x="3500388" y="5664200"/>
            <a:ext cx="1189037"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Accounts Lead</a:t>
            </a:r>
          </a:p>
        </p:txBody>
      </p:sp>
      <p:sp>
        <p:nvSpPr>
          <p:cNvPr id="45" name="Rectangle 44"/>
          <p:cNvSpPr/>
          <p:nvPr/>
        </p:nvSpPr>
        <p:spPr>
          <a:xfrm>
            <a:off x="4803724" y="4470400"/>
            <a:ext cx="1187450"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500" b="1" dirty="0">
              <a:solidFill>
                <a:schemeClr val="tx1"/>
              </a:solidFill>
            </a:endParaRPr>
          </a:p>
          <a:p>
            <a:pPr>
              <a:defRPr/>
            </a:pPr>
            <a:r>
              <a:rPr lang="en-US" sz="1500" b="1" dirty="0">
                <a:solidFill>
                  <a:schemeClr val="tx1"/>
                </a:solidFill>
              </a:rPr>
              <a:t>Design Head</a:t>
            </a:r>
          </a:p>
          <a:p>
            <a:pPr>
              <a:defRPr/>
            </a:pPr>
            <a:endParaRPr lang="en-US" sz="1500" b="1" dirty="0">
              <a:solidFill>
                <a:schemeClr val="tx1"/>
              </a:solidFill>
            </a:endParaRPr>
          </a:p>
        </p:txBody>
      </p:sp>
      <p:sp>
        <p:nvSpPr>
          <p:cNvPr id="46" name="Rectangle 45"/>
          <p:cNvSpPr/>
          <p:nvPr/>
        </p:nvSpPr>
        <p:spPr>
          <a:xfrm>
            <a:off x="4810074" y="5662614"/>
            <a:ext cx="1189038" cy="9286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Designing staff</a:t>
            </a:r>
          </a:p>
        </p:txBody>
      </p:sp>
      <p:sp>
        <p:nvSpPr>
          <p:cNvPr id="47" name="Rectangle 46"/>
          <p:cNvSpPr/>
          <p:nvPr/>
        </p:nvSpPr>
        <p:spPr>
          <a:xfrm>
            <a:off x="6116588" y="4470400"/>
            <a:ext cx="1189037"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Purchasing Lead</a:t>
            </a:r>
          </a:p>
        </p:txBody>
      </p:sp>
      <p:sp>
        <p:nvSpPr>
          <p:cNvPr id="48" name="Rectangle 47"/>
          <p:cNvSpPr/>
          <p:nvPr/>
        </p:nvSpPr>
        <p:spPr>
          <a:xfrm>
            <a:off x="6119763" y="5697539"/>
            <a:ext cx="1189037" cy="9286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Purchasing Staff</a:t>
            </a:r>
          </a:p>
        </p:txBody>
      </p:sp>
      <p:sp>
        <p:nvSpPr>
          <p:cNvPr id="49" name="Rectangle 48"/>
          <p:cNvSpPr/>
          <p:nvPr/>
        </p:nvSpPr>
        <p:spPr>
          <a:xfrm>
            <a:off x="7415163" y="4481514"/>
            <a:ext cx="1189037" cy="9286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500" b="1" dirty="0">
              <a:solidFill>
                <a:schemeClr val="tx1"/>
              </a:solidFill>
            </a:endParaRPr>
          </a:p>
          <a:p>
            <a:pPr>
              <a:defRPr/>
            </a:pPr>
            <a:r>
              <a:rPr lang="en-US" sz="1500" b="1" dirty="0">
                <a:solidFill>
                  <a:schemeClr val="tx1"/>
                </a:solidFill>
              </a:rPr>
              <a:t>Transport&amp; Logistics Lead</a:t>
            </a:r>
          </a:p>
        </p:txBody>
      </p:sp>
      <p:sp>
        <p:nvSpPr>
          <p:cNvPr id="50" name="Rectangle 49"/>
          <p:cNvSpPr/>
          <p:nvPr/>
        </p:nvSpPr>
        <p:spPr>
          <a:xfrm>
            <a:off x="7431037" y="5664200"/>
            <a:ext cx="1187450"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 Transport&amp; Logistics staff</a:t>
            </a:r>
          </a:p>
        </p:txBody>
      </p:sp>
      <p:sp>
        <p:nvSpPr>
          <p:cNvPr id="51" name="Rectangle 50"/>
          <p:cNvSpPr/>
          <p:nvPr/>
        </p:nvSpPr>
        <p:spPr>
          <a:xfrm>
            <a:off x="8758188" y="4481514"/>
            <a:ext cx="1189037" cy="92868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500" b="1" dirty="0">
              <a:solidFill>
                <a:schemeClr val="tx1"/>
              </a:solidFill>
            </a:endParaRPr>
          </a:p>
          <a:p>
            <a:pPr>
              <a:defRPr/>
            </a:pPr>
            <a:r>
              <a:rPr lang="en-US" sz="1500" b="1" dirty="0" err="1">
                <a:solidFill>
                  <a:schemeClr val="tx1"/>
                </a:solidFill>
              </a:rPr>
              <a:t>Manufactu</a:t>
            </a:r>
            <a:r>
              <a:rPr lang="en-US" sz="1500" b="1" dirty="0">
                <a:solidFill>
                  <a:schemeClr val="tx1"/>
                </a:solidFill>
              </a:rPr>
              <a:t>-ring Lead</a:t>
            </a:r>
          </a:p>
          <a:p>
            <a:pPr>
              <a:defRPr/>
            </a:pPr>
            <a:endParaRPr lang="en-US" sz="1500" b="1" dirty="0">
              <a:solidFill>
                <a:schemeClr val="tx1"/>
              </a:solidFill>
            </a:endParaRPr>
          </a:p>
        </p:txBody>
      </p:sp>
      <p:sp>
        <p:nvSpPr>
          <p:cNvPr id="52" name="Rectangle 51"/>
          <p:cNvSpPr/>
          <p:nvPr/>
        </p:nvSpPr>
        <p:spPr>
          <a:xfrm>
            <a:off x="8758188" y="5664200"/>
            <a:ext cx="1189037" cy="928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500" b="1" dirty="0">
                <a:solidFill>
                  <a:schemeClr val="tx1"/>
                </a:solidFill>
              </a:rPr>
              <a:t>Assembly Lead</a:t>
            </a:r>
          </a:p>
        </p:txBody>
      </p:sp>
      <p:cxnSp>
        <p:nvCxnSpPr>
          <p:cNvPr id="54" name="Straight Arrow Connector 53"/>
          <p:cNvCxnSpPr>
            <a:stCxn id="8" idx="2"/>
            <a:endCxn id="41" idx="0"/>
          </p:cNvCxnSpPr>
          <p:nvPr/>
        </p:nvCxnSpPr>
        <p:spPr>
          <a:xfrm>
            <a:off x="2757437" y="3863944"/>
            <a:ext cx="0" cy="60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757437" y="5419726"/>
            <a:ext cx="0" cy="2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087762" y="3956050"/>
            <a:ext cx="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087762" y="5419726"/>
            <a:ext cx="0" cy="2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0" idx="2"/>
            <a:endCxn id="45" idx="0"/>
          </p:cNvCxnSpPr>
          <p:nvPr/>
        </p:nvCxnSpPr>
        <p:spPr>
          <a:xfrm>
            <a:off x="5397449" y="3940176"/>
            <a:ext cx="0" cy="530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689674" y="3956050"/>
            <a:ext cx="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48" idx="0"/>
          </p:cNvCxnSpPr>
          <p:nvPr/>
        </p:nvCxnSpPr>
        <p:spPr>
          <a:xfrm>
            <a:off x="6715074" y="5430838"/>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010474" y="5430838"/>
            <a:ext cx="0" cy="23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2" idx="2"/>
            <a:endCxn id="49" idx="0"/>
          </p:cNvCxnSpPr>
          <p:nvPr/>
        </p:nvCxnSpPr>
        <p:spPr>
          <a:xfrm>
            <a:off x="8010474" y="3956051"/>
            <a:ext cx="0" cy="52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3" idx="2"/>
            <a:endCxn id="51" idx="0"/>
          </p:cNvCxnSpPr>
          <p:nvPr/>
        </p:nvCxnSpPr>
        <p:spPr>
          <a:xfrm>
            <a:off x="9340799" y="3940175"/>
            <a:ext cx="12700" cy="541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51" idx="2"/>
            <a:endCxn id="52" idx="0"/>
          </p:cNvCxnSpPr>
          <p:nvPr/>
        </p:nvCxnSpPr>
        <p:spPr>
          <a:xfrm>
            <a:off x="9353499" y="5410200"/>
            <a:ext cx="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5" idx="2"/>
            <a:endCxn id="46" idx="0"/>
          </p:cNvCxnSpPr>
          <p:nvPr/>
        </p:nvCxnSpPr>
        <p:spPr>
          <a:xfrm>
            <a:off x="5397449" y="5399089"/>
            <a:ext cx="7938" cy="26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634972" y="1958976"/>
            <a:ext cx="0" cy="31750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156262" y="2935289"/>
            <a:ext cx="1188720" cy="1005840"/>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500" b="1" dirty="0">
                <a:solidFill>
                  <a:schemeClr val="tx1"/>
                </a:solidFill>
              </a:rPr>
              <a:t>Regional Warehouse</a:t>
            </a:r>
          </a:p>
          <a:p>
            <a:pPr>
              <a:defRPr/>
            </a:pPr>
            <a:r>
              <a:rPr lang="en-US" sz="1500" b="1" dirty="0">
                <a:solidFill>
                  <a:schemeClr val="tx1"/>
                </a:solidFill>
              </a:rPr>
              <a:t>Manager</a:t>
            </a:r>
          </a:p>
        </p:txBody>
      </p:sp>
      <p:cxnSp>
        <p:nvCxnSpPr>
          <p:cNvPr id="17" name="Elbow Connector 16"/>
          <p:cNvCxnSpPr/>
          <p:nvPr/>
        </p:nvCxnSpPr>
        <p:spPr>
          <a:xfrm>
            <a:off x="5397449" y="2284413"/>
            <a:ext cx="5353173" cy="650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176141" y="4468812"/>
            <a:ext cx="1188720" cy="93268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500" b="1" dirty="0">
                <a:solidFill>
                  <a:schemeClr val="tx1"/>
                </a:solidFill>
              </a:rPr>
              <a:t>Warehouse Manager</a:t>
            </a:r>
          </a:p>
        </p:txBody>
      </p:sp>
      <p:sp>
        <p:nvSpPr>
          <p:cNvPr id="19" name="Rectangle 18"/>
          <p:cNvSpPr/>
          <p:nvPr/>
        </p:nvSpPr>
        <p:spPr>
          <a:xfrm>
            <a:off x="10176141" y="5667378"/>
            <a:ext cx="1188720" cy="93268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defRPr/>
            </a:pPr>
            <a:r>
              <a:rPr lang="en-US" sz="1500" b="1" dirty="0">
                <a:solidFill>
                  <a:schemeClr val="tx1"/>
                </a:solidFill>
              </a:rPr>
              <a:t>Warehouse staff</a:t>
            </a:r>
          </a:p>
        </p:txBody>
      </p:sp>
      <p:cxnSp>
        <p:nvCxnSpPr>
          <p:cNvPr id="22" name="Straight Arrow Connector 21"/>
          <p:cNvCxnSpPr/>
          <p:nvPr/>
        </p:nvCxnSpPr>
        <p:spPr>
          <a:xfrm>
            <a:off x="10764788" y="3956050"/>
            <a:ext cx="0" cy="51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2"/>
            <a:endCxn id="19" idx="0"/>
          </p:cNvCxnSpPr>
          <p:nvPr/>
        </p:nvCxnSpPr>
        <p:spPr>
          <a:xfrm>
            <a:off x="10770501" y="5401500"/>
            <a:ext cx="0" cy="26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133600" y="1954213"/>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Sales and Marketing</a:t>
            </a:r>
          </a:p>
        </p:txBody>
      </p:sp>
      <p:sp>
        <p:nvSpPr>
          <p:cNvPr id="82" name="Rectangle 81"/>
          <p:cNvSpPr/>
          <p:nvPr/>
        </p:nvSpPr>
        <p:spPr>
          <a:xfrm>
            <a:off x="4572000" y="1981200"/>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Design</a:t>
            </a:r>
          </a:p>
        </p:txBody>
      </p:sp>
      <p:sp>
        <p:nvSpPr>
          <p:cNvPr id="83" name="Rectangle 82"/>
          <p:cNvSpPr/>
          <p:nvPr/>
        </p:nvSpPr>
        <p:spPr>
          <a:xfrm>
            <a:off x="7010400" y="1981200"/>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Purchasing</a:t>
            </a:r>
          </a:p>
        </p:txBody>
      </p:sp>
      <p:sp>
        <p:nvSpPr>
          <p:cNvPr id="84" name="Rectangle 83"/>
          <p:cNvSpPr/>
          <p:nvPr/>
        </p:nvSpPr>
        <p:spPr>
          <a:xfrm>
            <a:off x="2093913" y="5337175"/>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Regional Warehouse</a:t>
            </a:r>
          </a:p>
        </p:txBody>
      </p:sp>
      <p:sp>
        <p:nvSpPr>
          <p:cNvPr id="85" name="Rectangle 84"/>
          <p:cNvSpPr/>
          <p:nvPr/>
        </p:nvSpPr>
        <p:spPr>
          <a:xfrm>
            <a:off x="4532313" y="5337175"/>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Distribution</a:t>
            </a:r>
          </a:p>
          <a:p>
            <a:pPr algn="ctr">
              <a:defRPr/>
            </a:pPr>
            <a:r>
              <a:rPr lang="en-US" dirty="0">
                <a:solidFill>
                  <a:schemeClr val="tx1"/>
                </a:solidFill>
              </a:rPr>
              <a:t>Center</a:t>
            </a:r>
          </a:p>
        </p:txBody>
      </p:sp>
      <p:sp>
        <p:nvSpPr>
          <p:cNvPr id="86" name="Rectangle 85"/>
          <p:cNvSpPr/>
          <p:nvPr/>
        </p:nvSpPr>
        <p:spPr>
          <a:xfrm>
            <a:off x="6986588" y="3657600"/>
            <a:ext cx="1447800" cy="685800"/>
          </a:xfrm>
          <a:prstGeom prst="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solidFill>
                  <a:schemeClr val="tx1"/>
                </a:solidFill>
              </a:rPr>
              <a:t>Mfg. Co. </a:t>
            </a:r>
          </a:p>
        </p:txBody>
      </p:sp>
      <p:sp>
        <p:nvSpPr>
          <p:cNvPr id="87" name="Rectangle 86"/>
          <p:cNvSpPr/>
          <p:nvPr/>
        </p:nvSpPr>
        <p:spPr>
          <a:xfrm>
            <a:off x="9067800" y="3657600"/>
            <a:ext cx="1447800" cy="685800"/>
          </a:xfrm>
          <a:prstGeom prst="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solidFill>
                  <a:schemeClr val="tx1"/>
                </a:solidFill>
              </a:rPr>
              <a:t>Assembly &amp; Finishing</a:t>
            </a:r>
          </a:p>
        </p:txBody>
      </p:sp>
      <p:sp>
        <p:nvSpPr>
          <p:cNvPr id="88" name="Rectangle 87"/>
          <p:cNvSpPr/>
          <p:nvPr/>
        </p:nvSpPr>
        <p:spPr>
          <a:xfrm>
            <a:off x="7010400" y="5334000"/>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Trans. &amp; Logistics </a:t>
            </a:r>
          </a:p>
        </p:txBody>
      </p:sp>
      <p:sp>
        <p:nvSpPr>
          <p:cNvPr id="89" name="Left-Right Arrow 88"/>
          <p:cNvSpPr/>
          <p:nvPr/>
        </p:nvSpPr>
        <p:spPr>
          <a:xfrm>
            <a:off x="3581400" y="2114550"/>
            <a:ext cx="990600" cy="484188"/>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Left-Right Arrow 89"/>
          <p:cNvSpPr/>
          <p:nvPr/>
        </p:nvSpPr>
        <p:spPr>
          <a:xfrm rot="16200000">
            <a:off x="7214394" y="2920206"/>
            <a:ext cx="990600" cy="484188"/>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Left-Right Arrow 90"/>
          <p:cNvSpPr/>
          <p:nvPr/>
        </p:nvSpPr>
        <p:spPr>
          <a:xfrm rot="16200000">
            <a:off x="7290594" y="4590256"/>
            <a:ext cx="990600" cy="484188"/>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Left-Right Arrow 91"/>
          <p:cNvSpPr/>
          <p:nvPr/>
        </p:nvSpPr>
        <p:spPr>
          <a:xfrm>
            <a:off x="5988050" y="5434014"/>
            <a:ext cx="990600" cy="485775"/>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Left-Right Arrow 92"/>
          <p:cNvSpPr/>
          <p:nvPr/>
        </p:nvSpPr>
        <p:spPr>
          <a:xfrm>
            <a:off x="3541713" y="5426075"/>
            <a:ext cx="990600" cy="484188"/>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Left-Right Arrow 93"/>
          <p:cNvSpPr/>
          <p:nvPr/>
        </p:nvSpPr>
        <p:spPr>
          <a:xfrm>
            <a:off x="6019800" y="2106614"/>
            <a:ext cx="990600" cy="484187"/>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ectangle 94"/>
          <p:cNvSpPr/>
          <p:nvPr/>
        </p:nvSpPr>
        <p:spPr>
          <a:xfrm>
            <a:off x="2093913" y="3657600"/>
            <a:ext cx="1447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Retail Stores</a:t>
            </a:r>
          </a:p>
        </p:txBody>
      </p:sp>
      <p:sp>
        <p:nvSpPr>
          <p:cNvPr id="96" name="Left-Right Arrow 95"/>
          <p:cNvSpPr/>
          <p:nvPr/>
        </p:nvSpPr>
        <p:spPr>
          <a:xfrm rot="16200000">
            <a:off x="2322513" y="4598988"/>
            <a:ext cx="990600" cy="485775"/>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Left-Right Arrow 96"/>
          <p:cNvSpPr/>
          <p:nvPr/>
        </p:nvSpPr>
        <p:spPr>
          <a:xfrm rot="16200000">
            <a:off x="2362201" y="2890838"/>
            <a:ext cx="990600" cy="485775"/>
          </a:xfrm>
          <a:prstGeom prst="leftRightArrow">
            <a:avLst/>
          </a:prstGeom>
          <a:solidFill>
            <a:srgbClr val="00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8" name="Elbow Connector 97"/>
          <p:cNvCxnSpPr>
            <a:endCxn id="82" idx="2"/>
          </p:cNvCxnSpPr>
          <p:nvPr/>
        </p:nvCxnSpPr>
        <p:spPr>
          <a:xfrm rot="10800000">
            <a:off x="5295901" y="2667000"/>
            <a:ext cx="1655763" cy="1309688"/>
          </a:xfrm>
          <a:prstGeom prst="bentConnector2">
            <a:avLst/>
          </a:prstGeom>
          <a:ln w="57150">
            <a:solidFill>
              <a:srgbClr val="00206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991600" y="2590800"/>
            <a:ext cx="1447800" cy="685800"/>
          </a:xfrm>
          <a:prstGeom prst="rect">
            <a:avLst/>
          </a:prstGeom>
          <a:solidFill>
            <a:schemeClr val="accent1">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solidFill>
                  <a:schemeClr val="tx1"/>
                </a:solidFill>
              </a:rPr>
              <a:t>Material Supplier</a:t>
            </a:r>
          </a:p>
        </p:txBody>
      </p:sp>
      <p:cxnSp>
        <p:nvCxnSpPr>
          <p:cNvPr id="100" name="Elbow Connector 99"/>
          <p:cNvCxnSpPr>
            <a:stCxn id="99" idx="1"/>
            <a:endCxn id="86" idx="3"/>
          </p:cNvCxnSpPr>
          <p:nvPr/>
        </p:nvCxnSpPr>
        <p:spPr>
          <a:xfrm rot="10800000" flipV="1">
            <a:off x="8434388" y="2933700"/>
            <a:ext cx="557212" cy="1066800"/>
          </a:xfrm>
          <a:prstGeom prst="bentConnector3">
            <a:avLst>
              <a:gd name="adj1" fmla="val 50000"/>
            </a:avLst>
          </a:prstGeom>
          <a:ln w="28575">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87" idx="1"/>
          </p:cNvCxnSpPr>
          <p:nvPr/>
        </p:nvCxnSpPr>
        <p:spPr>
          <a:xfrm>
            <a:off x="8712200" y="4000500"/>
            <a:ext cx="355600"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7431" name="Title 1"/>
          <p:cNvSpPr>
            <a:spLocks noGrp="1"/>
          </p:cNvSpPr>
          <p:nvPr>
            <p:ph type="title"/>
          </p:nvPr>
        </p:nvSpPr>
        <p:spPr>
          <a:xfrm>
            <a:off x="609600" y="704088"/>
            <a:ext cx="10972800" cy="869125"/>
          </a:xfrm>
        </p:spPr>
        <p:txBody>
          <a:bodyPr>
            <a:normAutofit/>
          </a:bodyPr>
          <a:lstStyle/>
          <a:p>
            <a:pPr eaLnBrk="1" hangingPunct="1"/>
            <a:r>
              <a:rPr lang="en-US" altLang="en-US" sz="5400" b="1" dirty="0"/>
              <a:t>Project</a:t>
            </a:r>
            <a:r>
              <a:rPr lang="en-US" altLang="en-US" sz="5400" b="1" dirty="0">
                <a:latin typeface="Algerian" panose="04020705040A02060702" pitchFamily="82" charset="0"/>
              </a:rPr>
              <a:t> </a:t>
            </a:r>
            <a:r>
              <a:rPr lang="en-US" altLang="en-US" sz="5400" b="1" dirty="0"/>
              <a:t>Flow</a:t>
            </a:r>
          </a:p>
        </p:txBody>
      </p:sp>
    </p:spTree>
    <p:extLst>
      <p:ext uri="{BB962C8B-B14F-4D97-AF65-F5344CB8AC3E}">
        <p14:creationId xmlns:p14="http://schemas.microsoft.com/office/powerpoint/2010/main" val="40175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p:cNvSpPr>
          <p:nvPr/>
        </p:nvSpPr>
        <p:spPr bwMode="auto">
          <a:xfrm>
            <a:off x="7310438" y="57150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algn="ctr" eaLnBrk="1" hangingPunct="1">
              <a:lnSpc>
                <a:spcPct val="100000"/>
              </a:lnSpc>
              <a:spcBef>
                <a:spcPct val="0"/>
              </a:spcBef>
              <a:buClrTx/>
              <a:buFontTx/>
              <a:buNone/>
            </a:pPr>
            <a:fld id="{3F75FE3C-F234-4A1A-84A1-024EA8860F15}" type="slidenum">
              <a:rPr lang="en-US" altLang="en-US" sz="1400">
                <a:solidFill>
                  <a:schemeClr val="bg1"/>
                </a:solidFill>
                <a:latin typeface="Arial" panose="020B0604020202020204" pitchFamily="34" charset="0"/>
                <a:ea typeface="MS PGothic" panose="020B0600070205080204" pitchFamily="34" charset="-128"/>
              </a:rPr>
              <a:pPr algn="ctr" eaLnBrk="1" hangingPunct="1">
                <a:lnSpc>
                  <a:spcPct val="100000"/>
                </a:lnSpc>
                <a:spcBef>
                  <a:spcPct val="0"/>
                </a:spcBef>
                <a:buClrTx/>
                <a:buFontTx/>
                <a:buNone/>
              </a:pPr>
              <a:t>12</a:t>
            </a:fld>
            <a:endParaRPr lang="en-US" altLang="en-US" sz="1400">
              <a:solidFill>
                <a:schemeClr val="bg1"/>
              </a:solidFill>
              <a:latin typeface="Arial" panose="020B0604020202020204" pitchFamily="34" charset="0"/>
              <a:ea typeface="MS PGothic" panose="020B0600070205080204" pitchFamily="34" charset="-128"/>
            </a:endParaRPr>
          </a:p>
        </p:txBody>
      </p:sp>
      <p:sp>
        <p:nvSpPr>
          <p:cNvPr id="18435" name="Slide Number Placeholder 3"/>
          <p:cNvSpPr txBox="1">
            <a:spLocks/>
          </p:cNvSpPr>
          <p:nvPr/>
        </p:nvSpPr>
        <p:spPr bwMode="auto">
          <a:xfrm>
            <a:off x="7445375" y="571500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algn="r" eaLnBrk="1" hangingPunct="1">
              <a:lnSpc>
                <a:spcPct val="100000"/>
              </a:lnSpc>
              <a:spcBef>
                <a:spcPct val="0"/>
              </a:spcBef>
              <a:buClrTx/>
              <a:buFontTx/>
              <a:buNone/>
            </a:pPr>
            <a:fld id="{E24219D8-309F-4D59-B44C-18F77A4A8A78}" type="slidenum">
              <a:rPr lang="en-US" altLang="en-US" sz="1400">
                <a:solidFill>
                  <a:schemeClr val="bg1"/>
                </a:solidFill>
                <a:latin typeface="Arial" panose="020B0604020202020204" pitchFamily="34" charset="0"/>
                <a:ea typeface="MS PGothic" panose="020B0600070205080204" pitchFamily="34" charset="-128"/>
              </a:rPr>
              <a:pPr algn="r" eaLnBrk="1" hangingPunct="1">
                <a:lnSpc>
                  <a:spcPct val="100000"/>
                </a:lnSpc>
                <a:spcBef>
                  <a:spcPct val="0"/>
                </a:spcBef>
                <a:buClrTx/>
                <a:buFontTx/>
                <a:buNone/>
              </a:pPr>
              <a:t>12</a:t>
            </a:fld>
            <a:endParaRPr lang="en-US" altLang="en-US" sz="1400">
              <a:solidFill>
                <a:schemeClr val="bg1"/>
              </a:solidFill>
              <a:latin typeface="Arial" panose="020B0604020202020204" pitchFamily="34" charset="0"/>
              <a:ea typeface="MS PGothic" panose="020B0600070205080204" pitchFamily="34" charset="-128"/>
            </a:endParaRPr>
          </a:p>
        </p:txBody>
      </p:sp>
      <p:grpSp>
        <p:nvGrpSpPr>
          <p:cNvPr id="18436" name="Group 51"/>
          <p:cNvGrpSpPr>
            <a:grpSpLocks/>
          </p:cNvGrpSpPr>
          <p:nvPr/>
        </p:nvGrpSpPr>
        <p:grpSpPr bwMode="auto">
          <a:xfrm>
            <a:off x="1637348" y="2386014"/>
            <a:ext cx="9813882" cy="1223673"/>
            <a:chOff x="2864" y="1857364"/>
            <a:chExt cx="9263213" cy="1223682"/>
          </a:xfrm>
        </p:grpSpPr>
        <p:sp>
          <p:nvSpPr>
            <p:cNvPr id="18461" name="TextBox 40"/>
            <p:cNvSpPr txBox="1">
              <a:spLocks noChangeArrowheads="1"/>
            </p:cNvSpPr>
            <p:nvPr/>
          </p:nvSpPr>
          <p:spPr bwMode="auto">
            <a:xfrm>
              <a:off x="6143876" y="1928802"/>
              <a:ext cx="15716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100" b="1" dirty="0">
                  <a:solidFill>
                    <a:schemeClr val="tx1"/>
                  </a:solidFill>
                  <a:latin typeface="Arial" panose="020B0604020202020204" pitchFamily="34" charset="0"/>
                  <a:ea typeface="MS PGothic" panose="020B0600070205080204" pitchFamily="34" charset="-128"/>
                </a:rPr>
                <a:t>PHASE 4</a:t>
              </a:r>
            </a:p>
          </p:txBody>
        </p:sp>
        <p:grpSp>
          <p:nvGrpSpPr>
            <p:cNvPr id="18462" name="Group 99"/>
            <p:cNvGrpSpPr>
              <a:grpSpLocks/>
            </p:cNvGrpSpPr>
            <p:nvPr/>
          </p:nvGrpSpPr>
          <p:grpSpPr bwMode="auto">
            <a:xfrm>
              <a:off x="2864" y="1919278"/>
              <a:ext cx="1233774" cy="1081080"/>
              <a:chOff x="145740" y="1562102"/>
              <a:chExt cx="1233774" cy="1081080"/>
            </a:xfrm>
          </p:grpSpPr>
          <p:sp>
            <p:nvSpPr>
              <p:cNvPr id="109" name="Pentagon 108"/>
              <p:cNvSpPr/>
              <p:nvPr/>
            </p:nvSpPr>
            <p:spPr>
              <a:xfrm>
                <a:off x="145740" y="1857364"/>
                <a:ext cx="1166820" cy="785818"/>
              </a:xfrm>
              <a:prstGeom prst="homePlate">
                <a:avLst>
                  <a:gd name="adj" fmla="val 25758"/>
                </a:avLst>
              </a:prstGeom>
              <a:solidFill>
                <a:srgbClr val="CCECFF"/>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Initiation</a:t>
                </a:r>
              </a:p>
            </p:txBody>
          </p:sp>
          <p:sp>
            <p:nvSpPr>
              <p:cNvPr id="18495" name="TextBox 66"/>
              <p:cNvSpPr txBox="1">
                <a:spLocks noChangeArrowheads="1"/>
              </p:cNvSpPr>
              <p:nvPr/>
            </p:nvSpPr>
            <p:spPr bwMode="auto">
              <a:xfrm>
                <a:off x="450820" y="1562102"/>
                <a:ext cx="9286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100" b="1">
                    <a:solidFill>
                      <a:schemeClr val="tx1"/>
                    </a:solidFill>
                    <a:latin typeface="Arial" panose="020B0604020202020204" pitchFamily="34" charset="0"/>
                    <a:ea typeface="MS PGothic" panose="020B0600070205080204" pitchFamily="34" charset="-128"/>
                  </a:rPr>
                  <a:t>PHASE 1</a:t>
                </a:r>
              </a:p>
            </p:txBody>
          </p:sp>
        </p:grpSp>
        <p:grpSp>
          <p:nvGrpSpPr>
            <p:cNvPr id="18463" name="Group 55"/>
            <p:cNvGrpSpPr>
              <a:grpSpLocks/>
            </p:cNvGrpSpPr>
            <p:nvPr/>
          </p:nvGrpSpPr>
          <p:grpSpPr bwMode="auto">
            <a:xfrm>
              <a:off x="1449040" y="1857364"/>
              <a:ext cx="1576876" cy="1214446"/>
              <a:chOff x="1520478" y="1857364"/>
              <a:chExt cx="1576876" cy="1214446"/>
            </a:xfrm>
          </p:grpSpPr>
          <p:grpSp>
            <p:nvGrpSpPr>
              <p:cNvPr id="18484" name="Group 100"/>
              <p:cNvGrpSpPr>
                <a:grpSpLocks/>
              </p:cNvGrpSpPr>
              <p:nvPr/>
            </p:nvGrpSpPr>
            <p:grpSpPr bwMode="auto">
              <a:xfrm>
                <a:off x="1867869" y="1857364"/>
                <a:ext cx="1229485" cy="1141420"/>
                <a:chOff x="1997493" y="1501762"/>
                <a:chExt cx="1229485" cy="1141420"/>
              </a:xfrm>
            </p:grpSpPr>
            <p:sp>
              <p:nvSpPr>
                <p:cNvPr id="107" name="Pentagon 106"/>
                <p:cNvSpPr/>
                <p:nvPr/>
              </p:nvSpPr>
              <p:spPr>
                <a:xfrm>
                  <a:off x="1997493" y="1857364"/>
                  <a:ext cx="1229485" cy="785818"/>
                </a:xfrm>
                <a:prstGeom prst="homePlate">
                  <a:avLst>
                    <a:gd name="adj" fmla="val 27374"/>
                  </a:avLst>
                </a:prstGeom>
                <a:solidFill>
                  <a:srgbClr val="99CCFF"/>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Feasibility/Analysis</a:t>
                  </a:r>
                </a:p>
              </p:txBody>
            </p:sp>
            <p:sp>
              <p:nvSpPr>
                <p:cNvPr id="18491" name="TextBox 84"/>
                <p:cNvSpPr txBox="1">
                  <a:spLocks noChangeArrowheads="1"/>
                </p:cNvSpPr>
                <p:nvPr/>
              </p:nvSpPr>
              <p:spPr bwMode="auto">
                <a:xfrm>
                  <a:off x="2201294" y="1501762"/>
                  <a:ext cx="5715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100" b="1">
                      <a:solidFill>
                        <a:schemeClr val="tx1"/>
                      </a:solidFill>
                      <a:latin typeface="Arial" panose="020B0604020202020204" pitchFamily="34" charset="0"/>
                      <a:ea typeface="MS PGothic" panose="020B0600070205080204" pitchFamily="34" charset="-128"/>
                    </a:rPr>
                    <a:t>PH. 2</a:t>
                  </a:r>
                </a:p>
              </p:txBody>
            </p:sp>
          </p:grpSp>
          <p:sp>
            <p:nvSpPr>
              <p:cNvPr id="106" name="Pentagon 105"/>
              <p:cNvSpPr/>
              <p:nvPr/>
            </p:nvSpPr>
            <p:spPr>
              <a:xfrm rot="5400000">
                <a:off x="1234726" y="2500306"/>
                <a:ext cx="857256" cy="285752"/>
              </a:xfrm>
              <a:prstGeom prst="homePlate">
                <a:avLst/>
              </a:prstGeom>
              <a:solidFill>
                <a:srgbClr val="99CCFF"/>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Plan</a:t>
                </a:r>
              </a:p>
            </p:txBody>
          </p:sp>
        </p:grpSp>
        <p:grpSp>
          <p:nvGrpSpPr>
            <p:cNvPr id="18464" name="Group 61"/>
            <p:cNvGrpSpPr>
              <a:grpSpLocks/>
            </p:cNvGrpSpPr>
            <p:nvPr/>
          </p:nvGrpSpPr>
          <p:grpSpPr bwMode="auto">
            <a:xfrm>
              <a:off x="3256577" y="1928802"/>
              <a:ext cx="6009500" cy="1152244"/>
              <a:chOff x="3256577" y="1928802"/>
              <a:chExt cx="6009500" cy="1152244"/>
            </a:xfrm>
          </p:grpSpPr>
          <p:grpSp>
            <p:nvGrpSpPr>
              <p:cNvPr id="18465" name="Group 97"/>
              <p:cNvGrpSpPr>
                <a:grpSpLocks/>
              </p:cNvGrpSpPr>
              <p:nvPr/>
            </p:nvGrpSpPr>
            <p:grpSpPr bwMode="auto">
              <a:xfrm>
                <a:off x="3643306" y="1928802"/>
                <a:ext cx="5622771" cy="1071556"/>
                <a:chOff x="3143240" y="1571626"/>
                <a:chExt cx="5622771" cy="1071556"/>
              </a:xfrm>
            </p:grpSpPr>
            <p:sp>
              <p:nvSpPr>
                <p:cNvPr id="98" name="Rectangle 97"/>
                <p:cNvSpPr/>
                <p:nvPr/>
              </p:nvSpPr>
              <p:spPr>
                <a:xfrm>
                  <a:off x="7566901" y="1825465"/>
                  <a:ext cx="1199110" cy="785818"/>
                </a:xfrm>
                <a:prstGeom prst="rect">
                  <a:avLst/>
                </a:prstGeom>
                <a:solidFill>
                  <a:srgbClr val="00B050"/>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Closeout and Audit</a:t>
                  </a:r>
                </a:p>
              </p:txBody>
            </p:sp>
            <p:sp>
              <p:nvSpPr>
                <p:cNvPr id="99" name="Pentagon 98"/>
                <p:cNvSpPr/>
                <p:nvPr/>
              </p:nvSpPr>
              <p:spPr>
                <a:xfrm>
                  <a:off x="5876074" y="1857364"/>
                  <a:ext cx="1473797" cy="785818"/>
                </a:xfrm>
                <a:prstGeom prst="homePlate">
                  <a:avLst>
                    <a:gd name="adj" fmla="val 27374"/>
                  </a:avLst>
                </a:prstGeom>
                <a:solidFill>
                  <a:srgbClr val="00B050"/>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Warehousing, Distribution and retailing</a:t>
                  </a:r>
                </a:p>
              </p:txBody>
            </p:sp>
            <p:sp>
              <p:nvSpPr>
                <p:cNvPr id="100" name="Pentagon 99"/>
                <p:cNvSpPr/>
                <p:nvPr/>
              </p:nvSpPr>
              <p:spPr>
                <a:xfrm>
                  <a:off x="4184003" y="1857364"/>
                  <a:ext cx="1662542" cy="785818"/>
                </a:xfrm>
                <a:prstGeom prst="homePlate">
                  <a:avLst>
                    <a:gd name="adj" fmla="val 27374"/>
                  </a:avLst>
                </a:prstGeom>
                <a:solidFill>
                  <a:srgbClr val="0094C8"/>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Manufacturing, shipping</a:t>
                  </a:r>
                </a:p>
              </p:txBody>
            </p:sp>
            <p:pic>
              <p:nvPicPr>
                <p:cNvPr id="18478" name="Picture 7" descr="C:\Documents and Settings\colint\Local Settings\Temporary Internet Files\Content.IE5\32QTBGA0\MCj0432688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779" y="2071678"/>
                  <a:ext cx="285749" cy="28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Pentagon 101"/>
                <p:cNvSpPr/>
                <p:nvPr/>
              </p:nvSpPr>
              <p:spPr>
                <a:xfrm>
                  <a:off x="3143240" y="1857364"/>
                  <a:ext cx="964106" cy="785818"/>
                </a:xfrm>
                <a:prstGeom prst="homePlate">
                  <a:avLst>
                    <a:gd name="adj" fmla="val 25758"/>
                  </a:avLst>
                </a:prstGeom>
                <a:solidFill>
                  <a:srgbClr val="0094C8"/>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Design</a:t>
                  </a:r>
                </a:p>
              </p:txBody>
            </p:sp>
            <p:pic>
              <p:nvPicPr>
                <p:cNvPr id="18482" name="Picture 7" descr="C:\Documents and Settings\colint\Local Settings\Temporary Internet Files\Content.IE5\32QTBGA0\MCj0432688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981" y="2071678"/>
                  <a:ext cx="285749" cy="28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TextBox 82"/>
                <p:cNvSpPr txBox="1">
                  <a:spLocks noChangeArrowheads="1"/>
                </p:cNvSpPr>
                <p:nvPr/>
              </p:nvSpPr>
              <p:spPr bwMode="auto">
                <a:xfrm>
                  <a:off x="3143240" y="1571626"/>
                  <a:ext cx="1285884" cy="2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100" b="1">
                      <a:solidFill>
                        <a:schemeClr val="tx1"/>
                      </a:solidFill>
                      <a:latin typeface="Arial" panose="020B0604020202020204" pitchFamily="34" charset="0"/>
                      <a:ea typeface="MS PGothic" panose="020B0600070205080204" pitchFamily="34" charset="-128"/>
                    </a:rPr>
                    <a:t>PHASE 3</a:t>
                  </a:r>
                </a:p>
              </p:txBody>
            </p:sp>
          </p:grpSp>
          <p:sp>
            <p:nvSpPr>
              <p:cNvPr id="97" name="Pentagon 96"/>
              <p:cNvSpPr/>
              <p:nvPr/>
            </p:nvSpPr>
            <p:spPr>
              <a:xfrm rot="5400000">
                <a:off x="2970825" y="2509542"/>
                <a:ext cx="857256" cy="285752"/>
              </a:xfrm>
              <a:prstGeom prst="homePlate">
                <a:avLst/>
              </a:prstGeom>
              <a:solidFill>
                <a:srgbClr val="0094C8"/>
              </a:solidFill>
              <a:ln w="3175">
                <a:solidFill>
                  <a:schemeClr val="tx1"/>
                </a:solidFill>
              </a:ln>
              <a:effectLst>
                <a:outerShdw blurRad="76200" dir="13500000" sy="23000" kx="1200000" algn="br" rotWithShape="0">
                  <a:prstClr val="black">
                    <a:alpha val="20000"/>
                  </a:prstClr>
                </a:outerShdw>
              </a:effectLst>
              <a:scene3d>
                <a:camera prst="orthographicFront">
                  <a:rot lat="0" lon="0" rev="0"/>
                </a:camera>
                <a:lightRig rig="threePt" dir="t">
                  <a:rot lat="0" lon="0" rev="1200000"/>
                </a:lightRig>
              </a:scene3d>
              <a:sp3d>
                <a:bevelT w="63500" h="25400" prst="angle"/>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b="1" dirty="0">
                    <a:solidFill>
                      <a:schemeClr val="tx1"/>
                    </a:solidFill>
                  </a:rPr>
                  <a:t>Plan</a:t>
                </a:r>
              </a:p>
            </p:txBody>
          </p:sp>
        </p:grpSp>
      </p:grpSp>
      <p:pic>
        <p:nvPicPr>
          <p:cNvPr id="18437" name="Picture 7" descr="C:\Documents and Settings\colint\Local Settings\Temporary Internet Files\Content.IE5\32QTBGA0\MCj0432688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944" y="2988336"/>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7" descr="C:\Documents and Settings\colint\Local Settings\Temporary Internet Files\Content.IE5\32QTBGA0\MCj0432688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287" y="2945624"/>
            <a:ext cx="2825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 name="Straight Arrow Connector 115"/>
          <p:cNvCxnSpPr>
            <a:endCxn id="106" idx="1"/>
          </p:cNvCxnSpPr>
          <p:nvPr/>
        </p:nvCxnSpPr>
        <p:spPr>
          <a:xfrm flipH="1">
            <a:off x="3320865" y="2328864"/>
            <a:ext cx="1181287" cy="414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0" name="Picture 7" descr="C:\Documents and Settings\colint\Local Settings\Temporary Internet Files\Content.IE5\32QTBGA0\MCj0432688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712" y="2965451"/>
            <a:ext cx="2905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8" name="Straight Arrow Connector 117"/>
          <p:cNvCxnSpPr/>
          <p:nvPr/>
        </p:nvCxnSpPr>
        <p:spPr>
          <a:xfrm>
            <a:off x="4622800" y="2374900"/>
            <a:ext cx="461684" cy="366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42" name="TextBox 147"/>
          <p:cNvSpPr txBox="1">
            <a:spLocks noChangeArrowheads="1"/>
          </p:cNvSpPr>
          <p:nvPr/>
        </p:nvSpPr>
        <p:spPr bwMode="auto">
          <a:xfrm>
            <a:off x="4464930" y="537697"/>
            <a:ext cx="3659932" cy="1815882"/>
          </a:xfrm>
          <a:prstGeom prst="rect">
            <a:avLst/>
          </a:prstGeom>
          <a:solidFill>
            <a:schemeClr val="bg1"/>
          </a:solidFill>
          <a:ln w="9525">
            <a:solidFill>
              <a:schemeClr val="tx1"/>
            </a:solidFill>
            <a:miter lim="800000"/>
            <a:headEnd/>
            <a:tailEnd/>
          </a:ln>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600" b="1" dirty="0">
                <a:solidFill>
                  <a:schemeClr val="tx1"/>
                </a:solidFill>
                <a:latin typeface="Arial" panose="020B0604020202020204" pitchFamily="34" charset="0"/>
                <a:ea typeface="MS PGothic" panose="020B0600070205080204" pitchFamily="34" charset="-128"/>
              </a:rPr>
              <a:t>Plan Objective</a:t>
            </a:r>
            <a:endParaRPr lang="en-US" altLang="en-US" sz="1600" dirty="0">
              <a:solidFill>
                <a:schemeClr val="tx1"/>
              </a:solidFill>
              <a:latin typeface="Arial" panose="020B0604020202020204" pitchFamily="34" charset="0"/>
              <a:ea typeface="MS PGothic" panose="020B0600070205080204" pitchFamily="34" charset="-128"/>
            </a:endParaRPr>
          </a:p>
          <a:p>
            <a:pPr marL="285750" indent="-285750">
              <a:lnSpc>
                <a:spcPct val="100000"/>
              </a:lnSpc>
              <a:spcBef>
                <a:spcPct val="0"/>
              </a:spcBef>
              <a:buClrTx/>
            </a:pPr>
            <a:r>
              <a:rPr lang="en-US" altLang="en-US" sz="1600" dirty="0">
                <a:solidFill>
                  <a:schemeClr val="tx1"/>
                </a:solidFill>
                <a:latin typeface="Arial" panose="020B0604020202020204" pitchFamily="34" charset="0"/>
                <a:ea typeface="MS PGothic" panose="020B0600070205080204" pitchFamily="34" charset="-128"/>
              </a:rPr>
              <a:t> Confirm scope         - Communication         Plan</a:t>
            </a:r>
          </a:p>
          <a:p>
            <a:pPr marL="285750" indent="-285750">
              <a:lnSpc>
                <a:spcPct val="100000"/>
              </a:lnSpc>
              <a:spcBef>
                <a:spcPct val="0"/>
              </a:spcBef>
              <a:buClrTx/>
            </a:pPr>
            <a:r>
              <a:rPr lang="en-US" altLang="en-US" sz="1600" dirty="0">
                <a:solidFill>
                  <a:schemeClr val="tx1"/>
                </a:solidFill>
                <a:latin typeface="Arial" panose="020B0604020202020204" pitchFamily="34" charset="0"/>
                <a:ea typeface="MS PGothic" panose="020B0600070205080204" pitchFamily="34" charset="-128"/>
              </a:rPr>
              <a:t> Project Charter        - Kickoff</a:t>
            </a:r>
          </a:p>
          <a:p>
            <a:pPr marL="285750" indent="-285750">
              <a:lnSpc>
                <a:spcPct val="100000"/>
              </a:lnSpc>
              <a:spcBef>
                <a:spcPct val="0"/>
              </a:spcBef>
              <a:buClrTx/>
            </a:pPr>
            <a:r>
              <a:rPr lang="en-US" altLang="en-US" sz="1600" dirty="0">
                <a:solidFill>
                  <a:schemeClr val="tx1"/>
                </a:solidFill>
                <a:latin typeface="Arial" panose="020B0604020202020204" pitchFamily="34" charset="0"/>
                <a:ea typeface="MS PGothic" panose="020B0600070205080204" pitchFamily="34" charset="-128"/>
              </a:rPr>
              <a:t> Detailed plan           - Checklist</a:t>
            </a:r>
          </a:p>
          <a:p>
            <a:pPr marL="285750" indent="-285750">
              <a:lnSpc>
                <a:spcPct val="100000"/>
              </a:lnSpc>
              <a:spcBef>
                <a:spcPct val="0"/>
              </a:spcBef>
              <a:buClrTx/>
            </a:pPr>
            <a:r>
              <a:rPr lang="en-US" altLang="en-US" sz="1600" dirty="0">
                <a:solidFill>
                  <a:schemeClr val="tx1"/>
                </a:solidFill>
                <a:latin typeface="Arial" panose="020B0604020202020204" pitchFamily="34" charset="0"/>
                <a:ea typeface="MS PGothic" panose="020B0600070205080204" pitchFamily="34" charset="-128"/>
              </a:rPr>
              <a:t> Risk Assessment    - Stakeholder Analysis</a:t>
            </a:r>
          </a:p>
        </p:txBody>
      </p:sp>
      <p:sp>
        <p:nvSpPr>
          <p:cNvPr id="149" name="Rectangle 148"/>
          <p:cNvSpPr/>
          <p:nvPr/>
        </p:nvSpPr>
        <p:spPr>
          <a:xfrm>
            <a:off x="8806868" y="1681163"/>
            <a:ext cx="2830945" cy="571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8444" name="Picture 7" descr="C:\Documents and Settings\colint\Local Settings\Temporary Internet Files\Content.IE5\32QTBGA0\MCj04326880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1169" y="1824038"/>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TextBox 150"/>
          <p:cNvSpPr txBox="1"/>
          <p:nvPr/>
        </p:nvSpPr>
        <p:spPr>
          <a:xfrm>
            <a:off x="9281533" y="1733551"/>
            <a:ext cx="2700336" cy="746358"/>
          </a:xfrm>
          <a:prstGeom prst="rect">
            <a:avLst/>
          </a:prstGeom>
          <a:noFill/>
        </p:spPr>
        <p:txBody>
          <a:bodyPr wrap="square">
            <a:spAutoFit/>
          </a:bodyPr>
          <a:lstStyle/>
          <a:p>
            <a:pPr>
              <a:defRPr/>
            </a:pPr>
            <a:r>
              <a:rPr lang="en-US" sz="1600" dirty="0">
                <a:latin typeface="Arial" charset="0"/>
              </a:rPr>
              <a:t>Indicates Go / No-Go Decision Point</a:t>
            </a:r>
          </a:p>
          <a:p>
            <a:pPr>
              <a:defRPr/>
            </a:pPr>
            <a:endParaRPr lang="en-US" sz="1050" dirty="0">
              <a:latin typeface="Arial" charset="0"/>
            </a:endParaRPr>
          </a:p>
        </p:txBody>
      </p:sp>
      <p:sp>
        <p:nvSpPr>
          <p:cNvPr id="18446" name="Slide Number Placeholder 3"/>
          <p:cNvSpPr txBox="1">
            <a:spLocks/>
          </p:cNvSpPr>
          <p:nvPr/>
        </p:nvSpPr>
        <p:spPr bwMode="auto">
          <a:xfrm>
            <a:off x="7202488" y="64341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algn="ctr" eaLnBrk="1" hangingPunct="1">
              <a:lnSpc>
                <a:spcPct val="100000"/>
              </a:lnSpc>
              <a:spcBef>
                <a:spcPct val="0"/>
              </a:spcBef>
              <a:buClrTx/>
              <a:buFontTx/>
              <a:buNone/>
            </a:pPr>
            <a:fld id="{CF1B9BAC-8ED0-4891-83E1-468A34FCAD6C}" type="slidenum">
              <a:rPr lang="en-US" altLang="en-US" sz="1400">
                <a:solidFill>
                  <a:schemeClr val="bg1"/>
                </a:solidFill>
                <a:latin typeface="Arial" panose="020B0604020202020204" pitchFamily="34" charset="0"/>
                <a:ea typeface="MS PGothic" panose="020B0600070205080204" pitchFamily="34" charset="-128"/>
              </a:rPr>
              <a:pPr algn="ctr" eaLnBrk="1" hangingPunct="1">
                <a:lnSpc>
                  <a:spcPct val="100000"/>
                </a:lnSpc>
                <a:spcBef>
                  <a:spcPct val="0"/>
                </a:spcBef>
                <a:buClrTx/>
                <a:buFontTx/>
                <a:buNone/>
              </a:pPr>
              <a:t>12</a:t>
            </a:fld>
            <a:endParaRPr lang="en-US" altLang="en-US" sz="1400">
              <a:solidFill>
                <a:schemeClr val="bg1"/>
              </a:solidFill>
              <a:latin typeface="Arial" panose="020B0604020202020204" pitchFamily="34" charset="0"/>
              <a:ea typeface="MS PGothic" panose="020B0600070205080204" pitchFamily="34" charset="-128"/>
            </a:endParaRPr>
          </a:p>
        </p:txBody>
      </p:sp>
      <p:sp>
        <p:nvSpPr>
          <p:cNvPr id="18447" name="Slide Number Placeholder 3"/>
          <p:cNvSpPr txBox="1">
            <a:spLocks/>
          </p:cNvSpPr>
          <p:nvPr/>
        </p:nvSpPr>
        <p:spPr bwMode="auto">
          <a:xfrm>
            <a:off x="7367588" y="64341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algn="r" eaLnBrk="1" hangingPunct="1">
              <a:lnSpc>
                <a:spcPct val="100000"/>
              </a:lnSpc>
              <a:spcBef>
                <a:spcPct val="0"/>
              </a:spcBef>
              <a:buClrTx/>
              <a:buFontTx/>
              <a:buNone/>
            </a:pPr>
            <a:fld id="{D02ABAF8-7076-42BD-8077-BDB66DE2497E}" type="slidenum">
              <a:rPr lang="en-US" altLang="en-US" sz="1400">
                <a:solidFill>
                  <a:schemeClr val="bg1"/>
                </a:solidFill>
                <a:latin typeface="Arial" panose="020B0604020202020204" pitchFamily="34" charset="0"/>
                <a:ea typeface="MS PGothic" panose="020B0600070205080204" pitchFamily="34" charset="-128"/>
              </a:rPr>
              <a:pPr algn="r" eaLnBrk="1" hangingPunct="1">
                <a:lnSpc>
                  <a:spcPct val="100000"/>
                </a:lnSpc>
                <a:spcBef>
                  <a:spcPct val="0"/>
                </a:spcBef>
                <a:buClrTx/>
                <a:buFontTx/>
                <a:buNone/>
              </a:pPr>
              <a:t>12</a:t>
            </a:fld>
            <a:endParaRPr lang="en-US" altLang="en-US" sz="1400">
              <a:solidFill>
                <a:schemeClr val="bg1"/>
              </a:solidFill>
              <a:latin typeface="Arial" panose="020B0604020202020204" pitchFamily="34" charset="0"/>
              <a:ea typeface="MS PGothic" panose="020B0600070205080204" pitchFamily="34" charset="-128"/>
            </a:endParaRPr>
          </a:p>
        </p:txBody>
      </p:sp>
      <p:sp>
        <p:nvSpPr>
          <p:cNvPr id="18448" name="TextBox 154"/>
          <p:cNvSpPr txBox="1">
            <a:spLocks noChangeArrowheads="1"/>
          </p:cNvSpPr>
          <p:nvPr/>
        </p:nvSpPr>
        <p:spPr bwMode="auto">
          <a:xfrm>
            <a:off x="286328" y="3849400"/>
            <a:ext cx="2285569" cy="2800767"/>
          </a:xfrm>
          <a:prstGeom prst="rect">
            <a:avLst/>
          </a:prstGeom>
          <a:solidFill>
            <a:schemeClr val="bg1"/>
          </a:solidFill>
          <a:ln w="9525">
            <a:solidFill>
              <a:schemeClr val="tx1"/>
            </a:solidFill>
            <a:miter lim="800000"/>
            <a:headEnd/>
            <a:tailEnd/>
          </a:ln>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sz="1600" b="1" dirty="0">
                <a:solidFill>
                  <a:schemeClr val="tx1"/>
                </a:solidFill>
                <a:latin typeface="Arial" panose="020B0604020202020204" pitchFamily="34" charset="0"/>
              </a:rPr>
              <a:t>Objective</a:t>
            </a:r>
          </a:p>
          <a:p>
            <a:pPr eaLnBrk="1" hangingPunct="1">
              <a:lnSpc>
                <a:spcPct val="100000"/>
              </a:lnSpc>
              <a:spcBef>
                <a:spcPct val="0"/>
              </a:spcBef>
              <a:buClrTx/>
            </a:pPr>
            <a:r>
              <a:rPr lang="en-US" altLang="en-US" sz="1600" dirty="0">
                <a:solidFill>
                  <a:schemeClr val="tx1"/>
                </a:solidFill>
                <a:latin typeface="Arial" panose="020B0604020202020204" pitchFamily="34" charset="0"/>
              </a:rPr>
              <a:t>Market Research</a:t>
            </a:r>
          </a:p>
          <a:p>
            <a:pPr eaLnBrk="1" hangingPunct="1">
              <a:lnSpc>
                <a:spcPct val="100000"/>
              </a:lnSpc>
              <a:spcBef>
                <a:spcPct val="0"/>
              </a:spcBef>
              <a:buClrTx/>
            </a:pPr>
            <a:r>
              <a:rPr lang="en-US" altLang="en-US" sz="1600" dirty="0">
                <a:solidFill>
                  <a:schemeClr val="tx1"/>
                </a:solidFill>
                <a:latin typeface="Arial" panose="020B0604020202020204" pitchFamily="34" charset="0"/>
              </a:rPr>
              <a:t>Establish senior management committee</a:t>
            </a:r>
          </a:p>
          <a:p>
            <a:pPr eaLnBrk="1" hangingPunct="1">
              <a:lnSpc>
                <a:spcPct val="100000"/>
              </a:lnSpc>
              <a:spcBef>
                <a:spcPct val="0"/>
              </a:spcBef>
              <a:buClrTx/>
            </a:pPr>
            <a:r>
              <a:rPr lang="en-US" altLang="en-US" sz="1600" dirty="0">
                <a:solidFill>
                  <a:schemeClr val="tx1"/>
                </a:solidFill>
                <a:latin typeface="Arial" panose="020B0604020202020204" pitchFamily="34" charset="0"/>
              </a:rPr>
              <a:t>Appoint PM</a:t>
            </a:r>
          </a:p>
          <a:p>
            <a:pPr eaLnBrk="1" hangingPunct="1">
              <a:lnSpc>
                <a:spcPct val="100000"/>
              </a:lnSpc>
              <a:spcBef>
                <a:spcPct val="0"/>
              </a:spcBef>
              <a:buClrTx/>
              <a:buFontTx/>
              <a:buNone/>
            </a:pPr>
            <a:r>
              <a:rPr lang="en-US" altLang="en-US" sz="1600" dirty="0">
                <a:solidFill>
                  <a:schemeClr val="bg1"/>
                </a:solidFill>
              </a:rPr>
              <a:t>n</a:t>
            </a:r>
            <a:r>
              <a:rPr lang="en-US" altLang="en-US" sz="1600" b="1" dirty="0">
                <a:solidFill>
                  <a:schemeClr val="tx1"/>
                </a:solidFill>
                <a:latin typeface="Arial" panose="020B0604020202020204" pitchFamily="34" charset="0"/>
              </a:rPr>
              <a:t>Deliverables</a:t>
            </a:r>
          </a:p>
          <a:p>
            <a:pPr eaLnBrk="1" hangingPunct="1">
              <a:lnSpc>
                <a:spcPct val="100000"/>
              </a:lnSpc>
              <a:spcBef>
                <a:spcPct val="0"/>
              </a:spcBef>
              <a:buClrTx/>
            </a:pPr>
            <a:r>
              <a:rPr lang="en-US" altLang="en-US" sz="1600" dirty="0">
                <a:solidFill>
                  <a:schemeClr val="tx1"/>
                </a:solidFill>
                <a:latin typeface="Arial" panose="020B0604020202020204" pitchFamily="34" charset="0"/>
              </a:rPr>
              <a:t>Project Initiation Document</a:t>
            </a:r>
          </a:p>
          <a:p>
            <a:pPr eaLnBrk="1" hangingPunct="1">
              <a:lnSpc>
                <a:spcPct val="100000"/>
              </a:lnSpc>
              <a:spcBef>
                <a:spcPct val="0"/>
              </a:spcBef>
              <a:buClrTx/>
            </a:pPr>
            <a:r>
              <a:rPr lang="en-US" altLang="en-US" sz="1600" dirty="0">
                <a:solidFill>
                  <a:schemeClr val="tx1"/>
                </a:solidFill>
                <a:latin typeface="Arial" panose="020B0604020202020204" pitchFamily="34" charset="0"/>
              </a:rPr>
              <a:t>Initial requirement document</a:t>
            </a:r>
          </a:p>
        </p:txBody>
      </p:sp>
      <p:sp>
        <p:nvSpPr>
          <p:cNvPr id="156" name="TextBox 155"/>
          <p:cNvSpPr txBox="1"/>
          <p:nvPr/>
        </p:nvSpPr>
        <p:spPr>
          <a:xfrm>
            <a:off x="2784980" y="3836989"/>
            <a:ext cx="1911722" cy="2800767"/>
          </a:xfrm>
          <a:prstGeom prst="rect">
            <a:avLst/>
          </a:prstGeom>
          <a:solidFill>
            <a:schemeClr val="bg1"/>
          </a:solidFill>
          <a:ln>
            <a:solidFill>
              <a:schemeClr val="tx1"/>
            </a:solidFill>
          </a:ln>
        </p:spPr>
        <p:txBody>
          <a:bodyPr wrap="square">
            <a:spAutoFit/>
          </a:bodyPr>
          <a:lstStyle/>
          <a:p>
            <a:pPr>
              <a:defRPr/>
            </a:pPr>
            <a:r>
              <a:rPr lang="en-US" sz="1600" b="1" dirty="0">
                <a:latin typeface="Arial" charset="0"/>
              </a:rPr>
              <a:t>Objective</a:t>
            </a:r>
          </a:p>
          <a:p>
            <a:pPr marL="171450" indent="-171450">
              <a:buFont typeface="Arial" panose="020B0604020202020204" pitchFamily="34" charset="0"/>
              <a:buChar char="•"/>
              <a:defRPr/>
            </a:pPr>
            <a:r>
              <a:rPr lang="en-US" sz="1600" dirty="0">
                <a:latin typeface="Arial" charset="0"/>
              </a:rPr>
              <a:t>Analyze budget requirement</a:t>
            </a:r>
          </a:p>
          <a:p>
            <a:pPr marL="171450" indent="-171450">
              <a:buFont typeface="Arial" panose="020B0604020202020204" pitchFamily="34" charset="0"/>
              <a:buChar char="•"/>
              <a:defRPr/>
            </a:pPr>
            <a:r>
              <a:rPr lang="en-US" sz="1600" dirty="0">
                <a:latin typeface="Arial" charset="0"/>
              </a:rPr>
              <a:t>Procurement</a:t>
            </a:r>
          </a:p>
          <a:p>
            <a:pPr marL="171450" indent="-171450">
              <a:buFont typeface="Arial" panose="020B0604020202020204" pitchFamily="34" charset="0"/>
              <a:buChar char="•"/>
              <a:defRPr/>
            </a:pPr>
            <a:r>
              <a:rPr lang="en-US" sz="1600" dirty="0">
                <a:latin typeface="Arial" charset="0"/>
              </a:rPr>
              <a:t>WBS</a:t>
            </a:r>
          </a:p>
          <a:p>
            <a:pPr>
              <a:defRPr/>
            </a:pPr>
            <a:r>
              <a:rPr lang="en-US" sz="1600" b="1" dirty="0">
                <a:latin typeface="Arial" charset="0"/>
              </a:rPr>
              <a:t>Deliverables</a:t>
            </a:r>
          </a:p>
          <a:p>
            <a:pPr marL="171450" indent="-171450">
              <a:buFont typeface="Arial" panose="020B0604020202020204" pitchFamily="34" charset="0"/>
              <a:buChar char="•"/>
              <a:defRPr/>
            </a:pPr>
            <a:r>
              <a:rPr lang="en-US" sz="1600" dirty="0">
                <a:latin typeface="Arial" charset="0"/>
              </a:rPr>
              <a:t>Project objectives statement</a:t>
            </a:r>
          </a:p>
          <a:p>
            <a:pPr marL="171450" indent="-171450">
              <a:buFont typeface="Arial" panose="020B0604020202020204" pitchFamily="34" charset="0"/>
              <a:buChar char="•"/>
              <a:defRPr/>
            </a:pPr>
            <a:r>
              <a:rPr lang="en-US" sz="1600" dirty="0">
                <a:latin typeface="Arial" charset="0"/>
              </a:rPr>
              <a:t>Budget approval</a:t>
            </a:r>
          </a:p>
          <a:p>
            <a:pPr marL="171450" indent="-171450">
              <a:buFont typeface="Arial" panose="020B0604020202020204" pitchFamily="34" charset="0"/>
              <a:buChar char="•"/>
              <a:defRPr/>
            </a:pPr>
            <a:r>
              <a:rPr lang="en-US" sz="1600" dirty="0">
                <a:latin typeface="Arial" charset="0"/>
              </a:rPr>
              <a:t>Raw materials</a:t>
            </a:r>
          </a:p>
        </p:txBody>
      </p:sp>
      <p:sp>
        <p:nvSpPr>
          <p:cNvPr id="157" name="TextBox 156"/>
          <p:cNvSpPr txBox="1"/>
          <p:nvPr/>
        </p:nvSpPr>
        <p:spPr>
          <a:xfrm>
            <a:off x="4793494" y="3833814"/>
            <a:ext cx="1564022" cy="2308324"/>
          </a:xfrm>
          <a:prstGeom prst="rect">
            <a:avLst/>
          </a:prstGeom>
          <a:solidFill>
            <a:schemeClr val="bg1"/>
          </a:solidFill>
          <a:ln>
            <a:solidFill>
              <a:schemeClr val="tx1"/>
            </a:solidFill>
          </a:ln>
        </p:spPr>
        <p:txBody>
          <a:bodyPr wrap="square">
            <a:spAutoFit/>
          </a:bodyPr>
          <a:lstStyle/>
          <a:p>
            <a:pPr>
              <a:defRPr/>
            </a:pPr>
            <a:r>
              <a:rPr lang="en-US" sz="1600" b="1" dirty="0">
                <a:latin typeface="Arial" charset="0"/>
              </a:rPr>
              <a:t>Objective</a:t>
            </a:r>
          </a:p>
          <a:p>
            <a:pPr marL="171450" indent="-171450">
              <a:buFont typeface="Arial" panose="020B0604020202020204" pitchFamily="34" charset="0"/>
              <a:buChar char="•"/>
              <a:defRPr/>
            </a:pPr>
            <a:r>
              <a:rPr lang="en-US" sz="1600" dirty="0">
                <a:latin typeface="Arial" charset="0"/>
              </a:rPr>
              <a:t>Finalize sweater designs</a:t>
            </a:r>
          </a:p>
          <a:p>
            <a:pPr>
              <a:defRPr/>
            </a:pPr>
            <a:r>
              <a:rPr lang="en-US" sz="1600" b="1" dirty="0">
                <a:latin typeface="Arial" charset="0"/>
              </a:rPr>
              <a:t>Deliverables</a:t>
            </a:r>
          </a:p>
          <a:p>
            <a:pPr marL="171450" indent="-171450">
              <a:buFont typeface="Arial" panose="020B0604020202020204" pitchFamily="34" charset="0"/>
              <a:buChar char="•"/>
              <a:defRPr/>
            </a:pPr>
            <a:r>
              <a:rPr lang="en-US" sz="1600" dirty="0">
                <a:latin typeface="Arial" charset="0"/>
              </a:rPr>
              <a:t>Design document</a:t>
            </a:r>
          </a:p>
          <a:p>
            <a:pPr marL="171450" indent="-171450">
              <a:buFont typeface="Arial" panose="020B0604020202020204" pitchFamily="34" charset="0"/>
              <a:buChar char="•"/>
              <a:defRPr/>
            </a:pPr>
            <a:r>
              <a:rPr lang="en-US" sz="1600" dirty="0">
                <a:latin typeface="Arial" charset="0"/>
              </a:rPr>
              <a:t>Sign off on designs</a:t>
            </a:r>
          </a:p>
        </p:txBody>
      </p:sp>
      <p:sp>
        <p:nvSpPr>
          <p:cNvPr id="158" name="TextBox 157"/>
          <p:cNvSpPr txBox="1"/>
          <p:nvPr/>
        </p:nvSpPr>
        <p:spPr>
          <a:xfrm>
            <a:off x="8369581" y="3840164"/>
            <a:ext cx="1800807" cy="2062103"/>
          </a:xfrm>
          <a:prstGeom prst="rect">
            <a:avLst/>
          </a:prstGeom>
          <a:solidFill>
            <a:schemeClr val="bg1"/>
          </a:solidFill>
          <a:ln>
            <a:solidFill>
              <a:schemeClr val="tx1"/>
            </a:solidFill>
          </a:ln>
        </p:spPr>
        <p:txBody>
          <a:bodyPr wrap="square">
            <a:spAutoFit/>
          </a:bodyPr>
          <a:lstStyle/>
          <a:p>
            <a:pPr>
              <a:defRPr/>
            </a:pPr>
            <a:r>
              <a:rPr lang="en-US" sz="1600" b="1" dirty="0">
                <a:latin typeface="Arial" charset="0"/>
              </a:rPr>
              <a:t>Objective</a:t>
            </a:r>
          </a:p>
          <a:p>
            <a:pPr marL="171450" indent="-171450">
              <a:buFont typeface="Arial" panose="020B0604020202020204" pitchFamily="34" charset="0"/>
              <a:buChar char="•"/>
              <a:defRPr/>
            </a:pPr>
            <a:r>
              <a:rPr lang="en-US" sz="1600" dirty="0">
                <a:latin typeface="Arial" charset="0"/>
              </a:rPr>
              <a:t>Send sweaters to distribution and retail within timeline</a:t>
            </a:r>
            <a:endParaRPr lang="en-US" sz="1600" b="1" dirty="0">
              <a:latin typeface="Arial" charset="0"/>
            </a:endParaRPr>
          </a:p>
          <a:p>
            <a:pPr>
              <a:defRPr/>
            </a:pPr>
            <a:r>
              <a:rPr lang="en-US" sz="1600" b="1" dirty="0">
                <a:latin typeface="Arial" charset="0"/>
              </a:rPr>
              <a:t>Deliverables</a:t>
            </a:r>
            <a:endParaRPr lang="en-US" sz="1600" dirty="0">
              <a:latin typeface="Arial" charset="0"/>
            </a:endParaRPr>
          </a:p>
          <a:p>
            <a:pPr marL="171450" indent="-171450">
              <a:buFont typeface="Arial" panose="020B0604020202020204" pitchFamily="34" charset="0"/>
              <a:buChar char="•"/>
              <a:defRPr/>
            </a:pPr>
            <a:r>
              <a:rPr lang="en-US" sz="1600" dirty="0">
                <a:latin typeface="Arial" charset="0"/>
              </a:rPr>
              <a:t>Delivery Receipts</a:t>
            </a:r>
          </a:p>
        </p:txBody>
      </p:sp>
      <p:sp>
        <p:nvSpPr>
          <p:cNvPr id="159" name="TextBox 158"/>
          <p:cNvSpPr txBox="1"/>
          <p:nvPr/>
        </p:nvSpPr>
        <p:spPr>
          <a:xfrm>
            <a:off x="6454308" y="3833813"/>
            <a:ext cx="1841385" cy="3046988"/>
          </a:xfrm>
          <a:prstGeom prst="rect">
            <a:avLst/>
          </a:prstGeom>
          <a:solidFill>
            <a:schemeClr val="bg1"/>
          </a:solidFill>
          <a:ln>
            <a:solidFill>
              <a:schemeClr val="tx1"/>
            </a:solidFill>
          </a:ln>
        </p:spPr>
        <p:txBody>
          <a:bodyPr wrap="square">
            <a:spAutoFit/>
          </a:bodyPr>
          <a:lstStyle/>
          <a:p>
            <a:pPr>
              <a:defRPr/>
            </a:pPr>
            <a:r>
              <a:rPr lang="en-US" sz="1600" b="1" dirty="0">
                <a:latin typeface="Arial" charset="0"/>
              </a:rPr>
              <a:t>Objective</a:t>
            </a:r>
          </a:p>
          <a:p>
            <a:pPr marL="171450" indent="-171450">
              <a:buFont typeface="Arial" panose="020B0604020202020204" pitchFamily="34" charset="0"/>
              <a:buChar char="•"/>
              <a:defRPr/>
            </a:pPr>
            <a:r>
              <a:rPr lang="en-US" sz="1600" dirty="0">
                <a:latin typeface="Arial" charset="0"/>
              </a:rPr>
              <a:t>Manufacture</a:t>
            </a:r>
          </a:p>
          <a:p>
            <a:pPr marL="171450" indent="-171450">
              <a:buFont typeface="Arial" panose="020B0604020202020204" pitchFamily="34" charset="0"/>
              <a:buChar char="•"/>
              <a:defRPr/>
            </a:pPr>
            <a:r>
              <a:rPr lang="en-US" sz="1600" dirty="0">
                <a:latin typeface="Arial" charset="0"/>
              </a:rPr>
              <a:t>Audit</a:t>
            </a:r>
          </a:p>
          <a:p>
            <a:pPr marL="171450" indent="-171450">
              <a:buFont typeface="Arial" panose="020B0604020202020204" pitchFamily="34" charset="0"/>
              <a:buChar char="•"/>
              <a:defRPr/>
            </a:pPr>
            <a:r>
              <a:rPr lang="en-US" sz="1600" dirty="0">
                <a:latin typeface="Arial" charset="0"/>
              </a:rPr>
              <a:t>Assemble sweaters</a:t>
            </a:r>
          </a:p>
          <a:p>
            <a:pPr marL="171450" indent="-171450">
              <a:buFont typeface="Arial" panose="020B0604020202020204" pitchFamily="34" charset="0"/>
              <a:buChar char="•"/>
              <a:defRPr/>
            </a:pPr>
            <a:r>
              <a:rPr lang="en-US" sz="1600" dirty="0">
                <a:latin typeface="Arial" charset="0"/>
              </a:rPr>
              <a:t>Ship to warehouse</a:t>
            </a:r>
          </a:p>
          <a:p>
            <a:pPr>
              <a:defRPr/>
            </a:pPr>
            <a:r>
              <a:rPr lang="en-US" sz="1600" b="1" dirty="0">
                <a:latin typeface="Arial" charset="0"/>
              </a:rPr>
              <a:t>Deliverables</a:t>
            </a:r>
          </a:p>
          <a:p>
            <a:pPr marL="171450" indent="-171450">
              <a:buFont typeface="Arial" panose="020B0604020202020204" pitchFamily="34" charset="0"/>
              <a:buChar char="•"/>
              <a:defRPr/>
            </a:pPr>
            <a:r>
              <a:rPr lang="en-US" sz="1600" dirty="0">
                <a:latin typeface="Arial" charset="0"/>
              </a:rPr>
              <a:t>Sweaters as per quality standards</a:t>
            </a:r>
          </a:p>
          <a:p>
            <a:pPr marL="171450" indent="-171450">
              <a:buFont typeface="Arial" panose="020B0604020202020204" pitchFamily="34" charset="0"/>
              <a:buChar char="•"/>
              <a:defRPr/>
            </a:pPr>
            <a:r>
              <a:rPr lang="en-US" sz="1600" dirty="0">
                <a:latin typeface="Arial" charset="0"/>
              </a:rPr>
              <a:t>Shipping receipt</a:t>
            </a:r>
          </a:p>
        </p:txBody>
      </p:sp>
      <p:cxnSp>
        <p:nvCxnSpPr>
          <p:cNvPr id="170" name="Straight Arrow Connector 169"/>
          <p:cNvCxnSpPr>
            <a:endCxn id="109" idx="2"/>
          </p:cNvCxnSpPr>
          <p:nvPr/>
        </p:nvCxnSpPr>
        <p:spPr>
          <a:xfrm flipH="1" flipV="1">
            <a:off x="2154235" y="3529000"/>
            <a:ext cx="36224" cy="3048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flipV="1">
            <a:off x="4441828" y="3481390"/>
            <a:ext cx="4156" cy="352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5916613" y="3481389"/>
            <a:ext cx="112712" cy="358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flipV="1">
            <a:off x="6869114" y="3486150"/>
            <a:ext cx="358775" cy="349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flipV="1">
            <a:off x="7840665" y="3486150"/>
            <a:ext cx="909633" cy="3476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31631" y="3833814"/>
            <a:ext cx="1731060" cy="2062103"/>
          </a:xfrm>
          <a:prstGeom prst="rect">
            <a:avLst/>
          </a:prstGeom>
          <a:solidFill>
            <a:schemeClr val="bg1"/>
          </a:solidFill>
          <a:ln>
            <a:solidFill>
              <a:schemeClr val="tx1"/>
            </a:solidFill>
          </a:ln>
        </p:spPr>
        <p:txBody>
          <a:bodyPr wrap="square">
            <a:spAutoFit/>
          </a:bodyPr>
          <a:lstStyle/>
          <a:p>
            <a:pPr>
              <a:defRPr/>
            </a:pPr>
            <a:r>
              <a:rPr lang="en-US" sz="1600" b="1" dirty="0">
                <a:latin typeface="Arial" charset="0"/>
              </a:rPr>
              <a:t>Objective</a:t>
            </a:r>
          </a:p>
          <a:p>
            <a:pPr marL="171450" indent="-171450">
              <a:buFont typeface="Arial" panose="020B0604020202020204" pitchFamily="34" charset="0"/>
              <a:buChar char="•"/>
              <a:defRPr/>
            </a:pPr>
            <a:r>
              <a:rPr lang="en-US" sz="1600" dirty="0">
                <a:latin typeface="Arial" charset="0"/>
              </a:rPr>
              <a:t>Analyze Sales</a:t>
            </a:r>
          </a:p>
          <a:p>
            <a:pPr marL="171450" indent="-171450">
              <a:buFont typeface="Arial" panose="020B0604020202020204" pitchFamily="34" charset="0"/>
              <a:buChar char="•"/>
              <a:defRPr/>
            </a:pPr>
            <a:r>
              <a:rPr lang="en-US" sz="1600" dirty="0">
                <a:latin typeface="Arial" charset="0"/>
              </a:rPr>
              <a:t>Create project closure reports</a:t>
            </a:r>
          </a:p>
          <a:p>
            <a:pPr>
              <a:defRPr/>
            </a:pPr>
            <a:r>
              <a:rPr lang="en-US" sz="1600" b="1" dirty="0">
                <a:latin typeface="Arial" charset="0"/>
              </a:rPr>
              <a:t>Deliverables</a:t>
            </a:r>
          </a:p>
          <a:p>
            <a:pPr marL="171450" indent="-171450">
              <a:buFont typeface="Arial" panose="020B0604020202020204" pitchFamily="34" charset="0"/>
              <a:buChar char="•"/>
              <a:defRPr/>
            </a:pPr>
            <a:r>
              <a:rPr lang="en-US" sz="1600" dirty="0">
                <a:latin typeface="Arial" charset="0"/>
              </a:rPr>
              <a:t>Sales report</a:t>
            </a:r>
          </a:p>
          <a:p>
            <a:pPr marL="171450" indent="-171450">
              <a:buFont typeface="Arial" panose="020B0604020202020204" pitchFamily="34" charset="0"/>
              <a:buChar char="•"/>
              <a:defRPr/>
            </a:pPr>
            <a:r>
              <a:rPr lang="en-US" sz="1600" dirty="0">
                <a:latin typeface="Arial" charset="0"/>
              </a:rPr>
              <a:t>Project closure report</a:t>
            </a:r>
          </a:p>
        </p:txBody>
      </p:sp>
      <p:cxnSp>
        <p:nvCxnSpPr>
          <p:cNvPr id="57" name="Straight Arrow Connector 56"/>
          <p:cNvCxnSpPr>
            <a:stCxn id="56" idx="0"/>
          </p:cNvCxnSpPr>
          <p:nvPr/>
        </p:nvCxnSpPr>
        <p:spPr>
          <a:xfrm flipH="1" flipV="1">
            <a:off x="10999307" y="3497101"/>
            <a:ext cx="197854" cy="336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ph type="title"/>
          </p:nvPr>
        </p:nvSpPr>
        <p:spPr>
          <a:xfrm>
            <a:off x="286328" y="704088"/>
            <a:ext cx="4798156" cy="1143000"/>
          </a:xfrm>
        </p:spPr>
        <p:txBody>
          <a:bodyPr>
            <a:noAutofit/>
          </a:bodyPr>
          <a:lstStyle/>
          <a:p>
            <a:pPr>
              <a:defRPr/>
            </a:pPr>
            <a:r>
              <a:rPr lang="en-US" sz="5400" b="1" dirty="0"/>
              <a:t>Deliverables</a:t>
            </a:r>
          </a:p>
        </p:txBody>
      </p:sp>
    </p:spTree>
    <p:extLst>
      <p:ext uri="{BB962C8B-B14F-4D97-AF65-F5344CB8AC3E}">
        <p14:creationId xmlns:p14="http://schemas.microsoft.com/office/powerpoint/2010/main" val="175263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65200" y="870382"/>
            <a:ext cx="9131301" cy="1473573"/>
          </a:xfrm>
        </p:spPr>
        <p:txBody>
          <a:bodyPr>
            <a:noAutofit/>
          </a:bodyPr>
          <a:lstStyle/>
          <a:p>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4800" dirty="0" smtClean="0"/>
              <a:t/>
            </a:r>
            <a:br>
              <a:rPr lang="en-US" altLang="en-US" sz="4800" dirty="0" smtClean="0"/>
            </a:br>
            <a:r>
              <a:rPr lang="en-US" altLang="en-US" sz="4800" dirty="0"/>
              <a:t/>
            </a:r>
            <a:br>
              <a:rPr lang="en-US" altLang="en-US" sz="4800" dirty="0"/>
            </a:br>
            <a:r>
              <a:rPr lang="en-US" altLang="en-US" sz="5400" b="1" dirty="0" smtClean="0"/>
              <a:t>Launch Schedule</a:t>
            </a:r>
            <a:r>
              <a:rPr lang="en-US" altLang="en-US" sz="5400" b="1" dirty="0"/>
              <a:t/>
            </a:r>
            <a:br>
              <a:rPr lang="en-US" altLang="en-US" sz="5400" b="1" dirty="0"/>
            </a:br>
            <a:endParaRPr lang="en-US" altLang="en-US" sz="5400" b="1" dirty="0"/>
          </a:p>
        </p:txBody>
      </p:sp>
      <p:pic>
        <p:nvPicPr>
          <p:cNvPr id="1843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65200" y="1814944"/>
            <a:ext cx="9342439" cy="3961969"/>
          </a:xfrm>
        </p:spPr>
      </p:pic>
      <p:pic>
        <p:nvPicPr>
          <p:cNvPr id="1843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5654675"/>
            <a:ext cx="8707439"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96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cs typeface="Arial" panose="020B0604020202020204" pitchFamily="34" charset="0"/>
              </a:rPr>
              <a:t>Labor Strike                                                                       </a:t>
            </a:r>
          </a:p>
          <a:p>
            <a:r>
              <a:rPr lang="en-US" sz="2800" dirty="0"/>
              <a:t>Delay in procurement</a:t>
            </a:r>
          </a:p>
          <a:p>
            <a:r>
              <a:rPr lang="en-US" sz="2800" dirty="0"/>
              <a:t>Natural Calamity</a:t>
            </a:r>
          </a:p>
          <a:p>
            <a:r>
              <a:rPr lang="en-US" sz="2800" dirty="0"/>
              <a:t>Shipment Delays</a:t>
            </a:r>
          </a:p>
          <a:p>
            <a:r>
              <a:rPr lang="en-US" sz="2800" dirty="0"/>
              <a:t>Machinery Breakdown</a:t>
            </a:r>
          </a:p>
          <a:p>
            <a:endParaRPr lang="en-US" sz="2800" dirty="0"/>
          </a:p>
          <a:p>
            <a:endParaRPr lang="en-US" sz="2800" dirty="0"/>
          </a:p>
          <a:p>
            <a:endParaRPr lang="en-US" sz="2800" dirty="0"/>
          </a:p>
          <a:p>
            <a:endParaRPr lang="en-US" sz="2800" dirty="0">
              <a:latin typeface="Arial" panose="020B0604020202020204" pitchFamily="34" charset="0"/>
              <a:cs typeface="Arial" panose="020B0604020202020204" pitchFamily="34" charset="0"/>
            </a:endParaRPr>
          </a:p>
          <a:p>
            <a:endParaRPr lang="en-US" dirty="0"/>
          </a:p>
        </p:txBody>
      </p:sp>
      <p:sp>
        <p:nvSpPr>
          <p:cNvPr id="2" name="Title 1"/>
          <p:cNvSpPr>
            <a:spLocks noGrp="1"/>
          </p:cNvSpPr>
          <p:nvPr>
            <p:ph type="title"/>
          </p:nvPr>
        </p:nvSpPr>
        <p:spPr>
          <a:xfrm>
            <a:off x="609600" y="584708"/>
            <a:ext cx="10972800" cy="1143000"/>
          </a:xfrm>
        </p:spPr>
        <p:txBody>
          <a:bodyPr>
            <a:normAutofit/>
          </a:bodyPr>
          <a:lstStyle/>
          <a:p>
            <a:pPr>
              <a:defRPr/>
            </a:pPr>
            <a:r>
              <a:rPr lang="en-US" sz="5400" b="1" dirty="0"/>
              <a:t>Project Risks</a:t>
            </a:r>
          </a:p>
        </p:txBody>
      </p:sp>
      <p:sp>
        <p:nvSpPr>
          <p:cNvPr id="5" name="Right Arrow 4"/>
          <p:cNvSpPr/>
          <p:nvPr/>
        </p:nvSpPr>
        <p:spPr>
          <a:xfrm>
            <a:off x="5194300" y="1935480"/>
            <a:ext cx="2971800" cy="27432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Right Arrow 26"/>
          <p:cNvSpPr/>
          <p:nvPr/>
        </p:nvSpPr>
        <p:spPr>
          <a:xfrm>
            <a:off x="5194300" y="2558288"/>
            <a:ext cx="2971800" cy="27432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ight Arrow 30"/>
          <p:cNvSpPr/>
          <p:nvPr/>
        </p:nvSpPr>
        <p:spPr>
          <a:xfrm>
            <a:off x="5219700" y="3091180"/>
            <a:ext cx="2971800" cy="27432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Right Arrow 31"/>
          <p:cNvSpPr/>
          <p:nvPr/>
        </p:nvSpPr>
        <p:spPr>
          <a:xfrm>
            <a:off x="5207000" y="3649980"/>
            <a:ext cx="2971800" cy="27432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Right Arrow 32"/>
          <p:cNvSpPr/>
          <p:nvPr/>
        </p:nvSpPr>
        <p:spPr>
          <a:xfrm>
            <a:off x="5194300" y="4183380"/>
            <a:ext cx="2971800" cy="27432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423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59484145"/>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609600" y="286876"/>
            <a:ext cx="10972800" cy="1143000"/>
          </a:xfrm>
        </p:spPr>
        <p:txBody>
          <a:bodyPr>
            <a:normAutofit/>
          </a:bodyPr>
          <a:lstStyle/>
          <a:p>
            <a:r>
              <a:rPr lang="en-US" sz="5400" b="1" dirty="0"/>
              <a:t>Change </a:t>
            </a:r>
            <a:r>
              <a:rPr lang="en-US" sz="5400" b="1" dirty="0" smtClean="0"/>
              <a:t>Management </a:t>
            </a:r>
            <a:r>
              <a:rPr lang="en-US" sz="5400" b="1" dirty="0"/>
              <a:t>Plan</a:t>
            </a:r>
          </a:p>
        </p:txBody>
      </p:sp>
      <p:sp>
        <p:nvSpPr>
          <p:cNvPr id="6" name="TextBox 6"/>
          <p:cNvSpPr txBox="1">
            <a:spLocks noChangeArrowheads="1"/>
          </p:cNvSpPr>
          <p:nvPr/>
        </p:nvSpPr>
        <p:spPr bwMode="auto">
          <a:xfrm>
            <a:off x="8826789" y="2188586"/>
            <a:ext cx="27740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b="1" dirty="0">
                <a:solidFill>
                  <a:schemeClr val="tx1"/>
                </a:solidFill>
                <a:latin typeface="+mn-lt"/>
              </a:rPr>
              <a:t>Evaluate risks, changes to cost ,time and budget, reasons, source</a:t>
            </a:r>
          </a:p>
        </p:txBody>
      </p:sp>
      <p:sp>
        <p:nvSpPr>
          <p:cNvPr id="7" name="TextBox 8"/>
          <p:cNvSpPr txBox="1">
            <a:spLocks noChangeArrowheads="1"/>
          </p:cNvSpPr>
          <p:nvPr/>
        </p:nvSpPr>
        <p:spPr bwMode="auto">
          <a:xfrm>
            <a:off x="1440873" y="5629840"/>
            <a:ext cx="28170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a:lnSpc>
                <a:spcPct val="100000"/>
              </a:lnSpc>
              <a:spcBef>
                <a:spcPct val="0"/>
              </a:spcBef>
              <a:buClrTx/>
              <a:buNone/>
            </a:pPr>
            <a:r>
              <a:rPr lang="en-US" altLang="en-US" b="1" dirty="0">
                <a:solidFill>
                  <a:schemeClr val="tx1"/>
                </a:solidFill>
                <a:latin typeface="+mn-lt"/>
              </a:rPr>
              <a:t>Allocate resources to achieve the change after approval</a:t>
            </a:r>
          </a:p>
        </p:txBody>
      </p:sp>
      <p:sp>
        <p:nvSpPr>
          <p:cNvPr id="8" name="TextBox 9"/>
          <p:cNvSpPr txBox="1">
            <a:spLocks noChangeArrowheads="1"/>
          </p:cNvSpPr>
          <p:nvPr/>
        </p:nvSpPr>
        <p:spPr bwMode="auto">
          <a:xfrm>
            <a:off x="526473" y="2150869"/>
            <a:ext cx="258127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b="1" dirty="0">
                <a:solidFill>
                  <a:schemeClr val="tx1"/>
                </a:solidFill>
                <a:latin typeface="+mn-lt"/>
              </a:rPr>
              <a:t>Communicate the changes to the team members</a:t>
            </a:r>
          </a:p>
        </p:txBody>
      </p:sp>
      <p:sp>
        <p:nvSpPr>
          <p:cNvPr id="9" name="TextBox 6"/>
          <p:cNvSpPr txBox="1">
            <a:spLocks noChangeArrowheads="1"/>
          </p:cNvSpPr>
          <p:nvPr/>
        </p:nvSpPr>
        <p:spPr bwMode="auto">
          <a:xfrm>
            <a:off x="8979189" y="5342805"/>
            <a:ext cx="30003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0"/>
              </a:defRPr>
            </a:lvl1pPr>
            <a:lvl2pPr marL="742950" indent="-285750">
              <a:lnSpc>
                <a:spcPct val="110000"/>
              </a:lnSpc>
              <a:spcBef>
                <a:spcPts val="700"/>
              </a:spcBef>
              <a:buClr>
                <a:schemeClr val="tx2"/>
              </a:buClr>
              <a:buFont typeface="Gill Sans MT" panose="020B0502020104020203" pitchFamily="34" charset="0"/>
              <a:buChar char="–"/>
              <a:defRPr>
                <a:solidFill>
                  <a:srgbClr val="595959"/>
                </a:solidFill>
                <a:latin typeface="Gill Sans MT" panose="020B0502020104020203"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0"/>
              </a:defRPr>
            </a:lvl3pPr>
            <a:lvl4pPr marL="1600200" indent="-228600">
              <a:lnSpc>
                <a:spcPct val="110000"/>
              </a:lnSpc>
              <a:spcBef>
                <a:spcPts val="700"/>
              </a:spcBef>
              <a:buClr>
                <a:schemeClr val="tx2"/>
              </a:buClr>
              <a:buFont typeface="Gill Sans MT" panose="020B0502020104020203" pitchFamily="34" charset="0"/>
              <a:buChar char="–"/>
              <a:defRPr sz="1400">
                <a:solidFill>
                  <a:srgbClr val="595959"/>
                </a:solidFill>
                <a:latin typeface="Gill Sans MT" panose="020B0502020104020203"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0"/>
              </a:defRPr>
            </a:lvl5pPr>
            <a:lvl6pPr marL="25146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6pPr>
            <a:lvl7pPr marL="29718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7pPr>
            <a:lvl8pPr marL="34290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8pPr>
            <a:lvl9pPr marL="3886200" indent="-228600" defTabSz="4572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0"/>
              </a:defRPr>
            </a:lvl9pPr>
          </a:lstStyle>
          <a:p>
            <a:pPr eaLnBrk="1" hangingPunct="1">
              <a:lnSpc>
                <a:spcPct val="100000"/>
              </a:lnSpc>
              <a:spcBef>
                <a:spcPct val="0"/>
              </a:spcBef>
              <a:buClrTx/>
              <a:buFontTx/>
              <a:buNone/>
            </a:pPr>
            <a:r>
              <a:rPr lang="en-US" altLang="en-US" b="1" dirty="0">
                <a:solidFill>
                  <a:schemeClr val="tx1"/>
                </a:solidFill>
                <a:latin typeface="+mn-lt"/>
              </a:rPr>
              <a:t>Identify the stakeholders for change approval</a:t>
            </a:r>
          </a:p>
        </p:txBody>
      </p:sp>
    </p:spTree>
    <p:extLst>
      <p:ext uri="{BB962C8B-B14F-4D97-AF65-F5344CB8AC3E}">
        <p14:creationId xmlns:p14="http://schemas.microsoft.com/office/powerpoint/2010/main" val="7997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sz="5400" b="1" dirty="0"/>
              <a:t>Appendix</a:t>
            </a:r>
          </a:p>
        </p:txBody>
      </p:sp>
    </p:spTree>
    <p:extLst>
      <p:ext uri="{BB962C8B-B14F-4D97-AF65-F5344CB8AC3E}">
        <p14:creationId xmlns:p14="http://schemas.microsoft.com/office/powerpoint/2010/main" val="367282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marL="0" indent="0">
              <a:buNone/>
              <a:defRPr/>
            </a:pPr>
            <a:r>
              <a:rPr lang="en-US" sz="6000" b="1" dirty="0">
                <a:solidFill>
                  <a:schemeClr val="tx1">
                    <a:lumMod val="65000"/>
                    <a:lumOff val="35000"/>
                  </a:schemeClr>
                </a:solidFill>
              </a:rPr>
              <a:t>Questions?</a:t>
            </a:r>
          </a:p>
          <a:p>
            <a:pPr marL="0" indent="0">
              <a:buNone/>
              <a:defRPr/>
            </a:pPr>
            <a:r>
              <a:rPr lang="en-US" sz="6000" dirty="0">
                <a:solidFill>
                  <a:schemeClr val="tx1">
                    <a:lumMod val="65000"/>
                    <a:lumOff val="35000"/>
                  </a:schemeClr>
                </a:solidFill>
              </a:rPr>
              <a:t>				</a:t>
            </a:r>
            <a:endParaRPr lang="en-US" sz="6000" dirty="0" smtClean="0">
              <a:solidFill>
                <a:schemeClr val="tx1">
                  <a:lumMod val="65000"/>
                  <a:lumOff val="35000"/>
                </a:schemeClr>
              </a:solidFill>
            </a:endParaRPr>
          </a:p>
          <a:p>
            <a:pPr marL="0" indent="0">
              <a:buNone/>
              <a:defRPr/>
            </a:pPr>
            <a:r>
              <a:rPr lang="en-US" sz="6000" dirty="0">
                <a:solidFill>
                  <a:schemeClr val="tx1">
                    <a:lumMod val="65000"/>
                    <a:lumOff val="35000"/>
                  </a:schemeClr>
                </a:solidFill>
              </a:rPr>
              <a:t>	</a:t>
            </a:r>
            <a:r>
              <a:rPr lang="en-US" sz="6000" dirty="0" smtClean="0">
                <a:solidFill>
                  <a:schemeClr val="tx1">
                    <a:lumMod val="65000"/>
                    <a:lumOff val="35000"/>
                  </a:schemeClr>
                </a:solidFill>
              </a:rPr>
              <a:t>			</a:t>
            </a:r>
            <a:r>
              <a:rPr lang="en-US" sz="6000" dirty="0">
                <a:solidFill>
                  <a:schemeClr val="tx1">
                    <a:lumMod val="65000"/>
                    <a:lumOff val="35000"/>
                  </a:schemeClr>
                </a:solidFill>
              </a:rPr>
              <a:t>	</a:t>
            </a:r>
            <a:r>
              <a:rPr lang="en-US" sz="5400" b="1" dirty="0">
                <a:solidFill>
                  <a:schemeClr val="tx1">
                    <a:lumMod val="65000"/>
                    <a:lumOff val="35000"/>
                  </a:schemeClr>
                </a:solidFill>
              </a:rPr>
              <a:t>Thank You</a:t>
            </a:r>
          </a:p>
          <a:p>
            <a:pPr>
              <a:defRPr/>
            </a:pPr>
            <a:endParaRPr lang="en-US" dirty="0">
              <a:solidFill>
                <a:schemeClr val="tx1">
                  <a:lumMod val="65000"/>
                  <a:lumOff val="3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55363" y="770082"/>
            <a:ext cx="2586038"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62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25014"/>
            <a:ext cx="10972800" cy="4199585"/>
          </a:xfrm>
        </p:spPr>
        <p:txBody>
          <a:bodyPr/>
          <a:lstStyle/>
          <a:p>
            <a:r>
              <a:rPr lang="en-US" altLang="en-US" sz="3600" dirty="0"/>
              <a:t>Project Objectives &amp; Overview</a:t>
            </a:r>
          </a:p>
          <a:p>
            <a:r>
              <a:rPr lang="en-US" altLang="en-US" sz="3600" dirty="0"/>
              <a:t>Project and process scope</a:t>
            </a:r>
          </a:p>
          <a:p>
            <a:r>
              <a:rPr lang="en-US" altLang="en-US" sz="3600" dirty="0"/>
              <a:t>Organization Chart</a:t>
            </a:r>
          </a:p>
          <a:p>
            <a:r>
              <a:rPr lang="en-US" altLang="en-US" sz="3600" dirty="0"/>
              <a:t>Deliverables &amp; Project Flow</a:t>
            </a:r>
          </a:p>
          <a:p>
            <a:r>
              <a:rPr lang="en-US" altLang="en-US" sz="3600" dirty="0"/>
              <a:t>Launch Schedule &amp; Project Risks</a:t>
            </a:r>
          </a:p>
          <a:p>
            <a:r>
              <a:rPr lang="en-US" altLang="en-US" sz="3600" dirty="0"/>
              <a:t>Change Management Plan</a:t>
            </a:r>
          </a:p>
          <a:p>
            <a:pPr marL="0" indent="0">
              <a:buNone/>
            </a:pPr>
            <a:endParaRPr lang="en-US" dirty="0"/>
          </a:p>
        </p:txBody>
      </p:sp>
      <p:sp>
        <p:nvSpPr>
          <p:cNvPr id="3" name="Title 2"/>
          <p:cNvSpPr>
            <a:spLocks noGrp="1"/>
          </p:cNvSpPr>
          <p:nvPr>
            <p:ph type="title"/>
          </p:nvPr>
        </p:nvSpPr>
        <p:spPr/>
        <p:txBody>
          <a:bodyPr>
            <a:normAutofit/>
          </a:bodyPr>
          <a:lstStyle/>
          <a:p>
            <a:r>
              <a:rPr lang="en-US" sz="5400" b="1" dirty="0"/>
              <a:t>Agenda</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25014"/>
            <a:ext cx="10972800" cy="4199586"/>
          </a:xfrm>
        </p:spPr>
        <p:txBody>
          <a:bodyPr>
            <a:normAutofit/>
          </a:bodyPr>
          <a:lstStyle/>
          <a:p>
            <a:pPr>
              <a:spcBef>
                <a:spcPts val="0"/>
              </a:spcBef>
              <a:defRPr/>
            </a:pPr>
            <a:r>
              <a:rPr lang="en-US" sz="3600" dirty="0"/>
              <a:t>Introduce new line of high quality sweaters (3S Sweater Line) in multiple colors and full range of sizes</a:t>
            </a:r>
          </a:p>
          <a:p>
            <a:pPr>
              <a:spcBef>
                <a:spcPts val="0"/>
              </a:spcBef>
              <a:defRPr/>
            </a:pPr>
            <a:r>
              <a:rPr lang="en-US" sz="3600" dirty="0"/>
              <a:t>The sweaters should  be on the 12  retail store shelves in nine months from January 1</a:t>
            </a:r>
            <a:r>
              <a:rPr lang="en-US" sz="3600" baseline="30000" dirty="0"/>
              <a:t>st</a:t>
            </a:r>
            <a:r>
              <a:rPr lang="en-US" sz="3600" dirty="0"/>
              <a:t> 2016</a:t>
            </a:r>
          </a:p>
        </p:txBody>
      </p:sp>
      <p:sp>
        <p:nvSpPr>
          <p:cNvPr id="3" name="Title 2"/>
          <p:cNvSpPr>
            <a:spLocks noGrp="1"/>
          </p:cNvSpPr>
          <p:nvPr>
            <p:ph type="title"/>
          </p:nvPr>
        </p:nvSpPr>
        <p:spPr/>
        <p:txBody>
          <a:bodyPr>
            <a:normAutofit/>
          </a:bodyPr>
          <a:lstStyle/>
          <a:p>
            <a:r>
              <a:rPr lang="en-US" altLang="en-US" sz="5400" b="1" dirty="0"/>
              <a:t>Project Objectives</a:t>
            </a:r>
            <a:endParaRPr lang="en-US" sz="5400" b="1"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spcBef>
                <a:spcPts val="0"/>
              </a:spcBef>
              <a:defRPr/>
            </a:pPr>
            <a:r>
              <a:rPr lang="en-US" sz="2800" dirty="0"/>
              <a:t>Introduce a new line of sweaters (3S Sweater Line) to be on their retail store shelves</a:t>
            </a:r>
          </a:p>
          <a:p>
            <a:pPr>
              <a:lnSpc>
                <a:spcPct val="150000"/>
              </a:lnSpc>
              <a:spcBef>
                <a:spcPts val="0"/>
              </a:spcBef>
              <a:defRPr/>
            </a:pPr>
            <a:r>
              <a:rPr lang="en-US" sz="2800" dirty="0"/>
              <a:t>Manufacture, assemble, ship and distribute these sweaters to the 12 retail stores in United States</a:t>
            </a:r>
          </a:p>
          <a:p>
            <a:pPr>
              <a:lnSpc>
                <a:spcPct val="150000"/>
              </a:lnSpc>
              <a:spcBef>
                <a:spcPts val="0"/>
              </a:spcBef>
              <a:defRPr/>
            </a:pPr>
            <a:r>
              <a:rPr lang="en-US" sz="2800" dirty="0"/>
              <a:t>This sweater line will consist of three models; S101 Shawl collar pull over, V102 v neck pull over, and T103 turtle neck pull over</a:t>
            </a:r>
          </a:p>
          <a:p>
            <a:pPr>
              <a:lnSpc>
                <a:spcPct val="150000"/>
              </a:lnSpc>
              <a:spcBef>
                <a:spcPts val="0"/>
              </a:spcBef>
              <a:defRPr/>
            </a:pPr>
            <a:r>
              <a:rPr lang="en-US" sz="2800" dirty="0"/>
              <a:t> All models will be in multiple colors and full range of sizes</a:t>
            </a:r>
          </a:p>
        </p:txBody>
      </p:sp>
      <p:sp>
        <p:nvSpPr>
          <p:cNvPr id="3" name="Title 2"/>
          <p:cNvSpPr>
            <a:spLocks noGrp="1"/>
          </p:cNvSpPr>
          <p:nvPr>
            <p:ph type="title"/>
          </p:nvPr>
        </p:nvSpPr>
        <p:spPr/>
        <p:txBody>
          <a:bodyPr>
            <a:normAutofit/>
          </a:bodyPr>
          <a:lstStyle/>
          <a:p>
            <a:r>
              <a:rPr lang="en-US" sz="5400" b="1" dirty="0"/>
              <a:t>Project </a:t>
            </a:r>
            <a:r>
              <a:rPr lang="en-US" sz="5400" b="1" dirty="0" smtClean="0"/>
              <a:t>Overview</a:t>
            </a:r>
            <a:endParaRPr lang="en-US" sz="5400" b="1"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4000" b="1" u="sng" dirty="0"/>
              <a:t>In Scope:</a:t>
            </a:r>
          </a:p>
          <a:p>
            <a:pPr>
              <a:spcBef>
                <a:spcPts val="0"/>
              </a:spcBef>
              <a:defRPr/>
            </a:pPr>
            <a:r>
              <a:rPr lang="en-US" sz="3200" dirty="0"/>
              <a:t>The models will be only of type </a:t>
            </a:r>
            <a:r>
              <a:rPr lang="en-US" sz="3200" b="1" dirty="0"/>
              <a:t>S101</a:t>
            </a:r>
            <a:r>
              <a:rPr lang="en-US" sz="3200" dirty="0"/>
              <a:t> Shawl collar pull over, </a:t>
            </a:r>
            <a:r>
              <a:rPr lang="en-US" sz="3200" b="1" dirty="0"/>
              <a:t>V102</a:t>
            </a:r>
            <a:r>
              <a:rPr lang="en-US" sz="3200" dirty="0"/>
              <a:t> v neck pull over, </a:t>
            </a:r>
            <a:r>
              <a:rPr lang="en-US" sz="3200" b="1" dirty="0"/>
              <a:t>T103</a:t>
            </a:r>
            <a:r>
              <a:rPr lang="en-US" sz="3200" dirty="0"/>
              <a:t> turtle neck pull over</a:t>
            </a:r>
          </a:p>
          <a:p>
            <a:pPr>
              <a:spcBef>
                <a:spcPts val="0"/>
              </a:spcBef>
              <a:defRPr/>
            </a:pPr>
            <a:r>
              <a:rPr lang="en-US" sz="3200" dirty="0"/>
              <a:t>The models will be of size </a:t>
            </a:r>
            <a:r>
              <a:rPr lang="en-US" sz="3200" b="1" dirty="0"/>
              <a:t>XXL, XL, L, M, S, XS</a:t>
            </a:r>
          </a:p>
          <a:p>
            <a:pPr>
              <a:spcBef>
                <a:spcPts val="0"/>
              </a:spcBef>
              <a:defRPr/>
            </a:pPr>
            <a:r>
              <a:rPr lang="en-US" sz="3200" dirty="0"/>
              <a:t>The colors will be </a:t>
            </a:r>
            <a:r>
              <a:rPr lang="en-US" sz="3200" b="1" dirty="0">
                <a:solidFill>
                  <a:srgbClr val="00B050"/>
                </a:solidFill>
              </a:rPr>
              <a:t>green</a:t>
            </a:r>
            <a:r>
              <a:rPr lang="en-US" sz="3200" b="1" dirty="0"/>
              <a:t>, </a:t>
            </a:r>
            <a:r>
              <a:rPr lang="en-US" sz="3200" b="1" dirty="0">
                <a:solidFill>
                  <a:srgbClr val="0070C0"/>
                </a:solidFill>
              </a:rPr>
              <a:t>blue</a:t>
            </a:r>
            <a:r>
              <a:rPr lang="en-US" sz="3200" b="1" dirty="0"/>
              <a:t>, </a:t>
            </a:r>
            <a:r>
              <a:rPr lang="en-US" sz="3200" b="1" dirty="0">
                <a:solidFill>
                  <a:srgbClr val="FF0066"/>
                </a:solidFill>
              </a:rPr>
              <a:t>pink</a:t>
            </a:r>
            <a:r>
              <a:rPr lang="en-US" sz="3200" b="1" dirty="0"/>
              <a:t>, </a:t>
            </a:r>
            <a:r>
              <a:rPr lang="en-US" sz="3200" b="1" dirty="0">
                <a:solidFill>
                  <a:srgbClr val="FFFF00"/>
                </a:solidFill>
              </a:rPr>
              <a:t>yellow</a:t>
            </a:r>
          </a:p>
          <a:p>
            <a:pPr>
              <a:spcBef>
                <a:spcPts val="0"/>
              </a:spcBef>
              <a:defRPr/>
            </a:pPr>
            <a:r>
              <a:rPr lang="en-US" sz="3200" dirty="0"/>
              <a:t>Material will be of wool only-Merino , Alpaca</a:t>
            </a:r>
          </a:p>
          <a:p>
            <a:pPr>
              <a:spcBef>
                <a:spcPts val="0"/>
              </a:spcBef>
              <a:defRPr/>
            </a:pPr>
            <a:r>
              <a:rPr lang="en-US" sz="3200" dirty="0"/>
              <a:t>Sweater designs will be as per the design document</a:t>
            </a:r>
          </a:p>
          <a:p>
            <a:pPr>
              <a:spcBef>
                <a:spcPts val="0"/>
              </a:spcBef>
              <a:defRPr/>
            </a:pPr>
            <a:r>
              <a:rPr lang="en-US" sz="3200" dirty="0"/>
              <a:t>PMG guidelines will be followed</a:t>
            </a:r>
          </a:p>
          <a:p>
            <a:endParaRPr lang="en-US" dirty="0"/>
          </a:p>
        </p:txBody>
      </p:sp>
      <p:sp>
        <p:nvSpPr>
          <p:cNvPr id="3" name="Title 2"/>
          <p:cNvSpPr>
            <a:spLocks noGrp="1"/>
          </p:cNvSpPr>
          <p:nvPr>
            <p:ph type="title"/>
          </p:nvPr>
        </p:nvSpPr>
        <p:spPr/>
        <p:txBody>
          <a:bodyPr>
            <a:normAutofit/>
          </a:bodyPr>
          <a:lstStyle/>
          <a:p>
            <a:r>
              <a:rPr lang="en-US" sz="5400" b="1" dirty="0"/>
              <a:t>Project </a:t>
            </a:r>
            <a:r>
              <a:rPr lang="en-US" sz="5400" b="1" dirty="0" smtClean="0"/>
              <a:t>Scope</a:t>
            </a:r>
            <a:endParaRPr lang="en-US" sz="5400" b="1"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4000" b="1" u="sng" dirty="0"/>
              <a:t>Out of Scope:</a:t>
            </a:r>
          </a:p>
          <a:p>
            <a:pPr marL="0" indent="0">
              <a:spcBef>
                <a:spcPts val="0"/>
              </a:spcBef>
              <a:buNone/>
              <a:defRPr/>
            </a:pPr>
            <a:r>
              <a:rPr lang="en-US" sz="3600" dirty="0"/>
              <a:t>The sweater will be as per</a:t>
            </a:r>
          </a:p>
          <a:p>
            <a:pPr>
              <a:spcBef>
                <a:spcPts val="0"/>
              </a:spcBef>
              <a:defRPr/>
            </a:pPr>
            <a:r>
              <a:rPr lang="en-US" sz="3600" dirty="0"/>
              <a:t>The models as specified</a:t>
            </a:r>
          </a:p>
          <a:p>
            <a:pPr>
              <a:spcBef>
                <a:spcPts val="0"/>
              </a:spcBef>
              <a:defRPr/>
            </a:pPr>
            <a:r>
              <a:rPr lang="en-US" sz="3600" dirty="0"/>
              <a:t>The sizes as mentioned</a:t>
            </a:r>
          </a:p>
          <a:p>
            <a:pPr>
              <a:spcBef>
                <a:spcPts val="0"/>
              </a:spcBef>
              <a:defRPr/>
            </a:pPr>
            <a:r>
              <a:rPr lang="en-US" sz="3600" dirty="0"/>
              <a:t>The colors as mentioned</a:t>
            </a:r>
          </a:p>
          <a:p>
            <a:pPr>
              <a:spcBef>
                <a:spcPts val="0"/>
              </a:spcBef>
              <a:defRPr/>
            </a:pPr>
            <a:r>
              <a:rPr lang="en-US" sz="3600" dirty="0"/>
              <a:t>Material will be only of the mentioned wool type(Merino ,Alpaca)</a:t>
            </a:r>
          </a:p>
          <a:p>
            <a:endParaRPr lang="en-US" dirty="0"/>
          </a:p>
        </p:txBody>
      </p:sp>
      <p:sp>
        <p:nvSpPr>
          <p:cNvPr id="3" name="Title 2"/>
          <p:cNvSpPr>
            <a:spLocks noGrp="1"/>
          </p:cNvSpPr>
          <p:nvPr>
            <p:ph type="title"/>
          </p:nvPr>
        </p:nvSpPr>
        <p:spPr/>
        <p:txBody>
          <a:bodyPr/>
          <a:lstStyle/>
          <a:p>
            <a:r>
              <a:rPr lang="en-US" sz="5400" b="1" dirty="0"/>
              <a:t>Project </a:t>
            </a:r>
            <a:r>
              <a:rPr lang="en-US" sz="5400" b="1" dirty="0" smtClean="0"/>
              <a:t>Scope </a:t>
            </a:r>
            <a:r>
              <a:rPr lang="en-US" sz="5400" b="1" dirty="0"/>
              <a:t>C</a:t>
            </a:r>
            <a:r>
              <a:rPr lang="en-US" sz="5400" b="1" dirty="0" smtClean="0"/>
              <a:t>ontinued</a:t>
            </a:r>
            <a:r>
              <a:rPr lang="en-US" sz="5400" b="1" dirty="0"/>
              <a:t>…</a:t>
            </a:r>
            <a:endParaRPr lang="en-US" b="1"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04088"/>
            <a:ext cx="10972800" cy="854256"/>
          </a:xfrm>
        </p:spPr>
        <p:txBody>
          <a:bodyPr>
            <a:noAutofit/>
          </a:bodyPr>
          <a:lstStyle/>
          <a:p>
            <a:r>
              <a:rPr lang="en-US" sz="5400" b="1" dirty="0"/>
              <a:t>Process Scope</a:t>
            </a:r>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1834917630"/>
              </p:ext>
            </p:extLst>
          </p:nvPr>
        </p:nvGraphicFramePr>
        <p:xfrm>
          <a:off x="480811" y="1948042"/>
          <a:ext cx="109728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10124"/>
            <a:ext cx="10972800" cy="1143000"/>
          </a:xfrm>
        </p:spPr>
        <p:txBody>
          <a:bodyPr>
            <a:normAutofit/>
          </a:bodyPr>
          <a:lstStyle/>
          <a:p>
            <a:r>
              <a:rPr lang="en-US" sz="5400" b="1" dirty="0"/>
              <a:t>Process Scope </a:t>
            </a:r>
            <a:r>
              <a:rPr lang="en-US" sz="5400" b="1" dirty="0" smtClean="0"/>
              <a:t>Continued</a:t>
            </a:r>
            <a:r>
              <a:rPr lang="en-US" sz="5400" b="1" dirty="0"/>
              <a:t>…</a:t>
            </a:r>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2534304343"/>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No change in designs, colors will be incorporated during the production process.</a:t>
            </a:r>
          </a:p>
          <a:p>
            <a:r>
              <a:rPr lang="en-US" altLang="en-US" dirty="0"/>
              <a:t>Enhancement will be considered based on the timeframe for the requirement needs.</a:t>
            </a:r>
          </a:p>
          <a:p>
            <a:r>
              <a:rPr lang="en-US" altLang="en-US" dirty="0"/>
              <a:t>Pattern knitting is not in scope</a:t>
            </a:r>
          </a:p>
          <a:p>
            <a:r>
              <a:rPr lang="en-US" altLang="en-US" dirty="0"/>
              <a:t>What functions, geos, markets, etc. are in scope?</a:t>
            </a:r>
          </a:p>
          <a:p>
            <a:endParaRPr lang="en-US" dirty="0"/>
          </a:p>
        </p:txBody>
      </p:sp>
      <p:sp>
        <p:nvSpPr>
          <p:cNvPr id="3" name="Title 2"/>
          <p:cNvSpPr>
            <a:spLocks noGrp="1"/>
          </p:cNvSpPr>
          <p:nvPr>
            <p:ph type="title"/>
          </p:nvPr>
        </p:nvSpPr>
        <p:spPr>
          <a:xfrm>
            <a:off x="609600" y="537833"/>
            <a:ext cx="10972800" cy="1143000"/>
          </a:xfrm>
        </p:spPr>
        <p:txBody>
          <a:bodyPr>
            <a:normAutofit/>
          </a:bodyPr>
          <a:lstStyle/>
          <a:p>
            <a:r>
              <a:rPr lang="en-US" sz="5400" b="1" dirty="0"/>
              <a:t>Process </a:t>
            </a:r>
            <a:r>
              <a:rPr lang="en-US" sz="5400" b="1" dirty="0" smtClean="0"/>
              <a:t>Out </a:t>
            </a:r>
            <a:r>
              <a:rPr lang="en-US" sz="5400" b="1" dirty="0"/>
              <a:t>O</a:t>
            </a:r>
            <a:r>
              <a:rPr lang="en-US" sz="5400" b="1" dirty="0" smtClean="0"/>
              <a:t>f Scope</a:t>
            </a:r>
            <a:endParaRPr lang="en-US" sz="5400" b="1" dirty="0"/>
          </a:p>
        </p:txBody>
      </p:sp>
    </p:spTree>
    <p:extLst>
      <p:ext uri="{BB962C8B-B14F-4D97-AF65-F5344CB8AC3E}">
        <p14:creationId xmlns:p14="http://schemas.microsoft.com/office/powerpoint/2010/main" val="202063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820</Words>
  <Application>Microsoft Office PowerPoint</Application>
  <PresentationFormat>Widescreen</PresentationFormat>
  <Paragraphs>192</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MS PGothic</vt:lpstr>
      <vt:lpstr>Algerian</vt:lpstr>
      <vt:lpstr>Arial</vt:lpstr>
      <vt:lpstr>Calibri</vt:lpstr>
      <vt:lpstr>Century Gothic</vt:lpstr>
      <vt:lpstr>Gill Sans MT</vt:lpstr>
      <vt:lpstr>Palatino Linotype</vt:lpstr>
      <vt:lpstr>Wingdings 2</vt:lpstr>
      <vt:lpstr>Presentation on brainstorming</vt:lpstr>
      <vt:lpstr>Sweater Company Launch Spring 2016 kick off </vt:lpstr>
      <vt:lpstr>Agenda</vt:lpstr>
      <vt:lpstr>Project Objectives</vt:lpstr>
      <vt:lpstr>Project Overview</vt:lpstr>
      <vt:lpstr>Project Scope</vt:lpstr>
      <vt:lpstr>Project Scope Continued…</vt:lpstr>
      <vt:lpstr>Process Scope</vt:lpstr>
      <vt:lpstr>Process Scope Continued…</vt:lpstr>
      <vt:lpstr>Process Out Of Scope</vt:lpstr>
      <vt:lpstr>        Organization Chart</vt:lpstr>
      <vt:lpstr>Project Flow</vt:lpstr>
      <vt:lpstr>Deliverables</vt:lpstr>
      <vt:lpstr>                         Launch Schedule </vt:lpstr>
      <vt:lpstr>Project Risks</vt:lpstr>
      <vt:lpstr>Change Management Plan</vt:lpstr>
      <vt:lpstr>Appendix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2016-04-27T17:28:36Z</dcterms:created>
  <dcterms:modified xsi:type="dcterms:W3CDTF">2017-03-21T18:48:15Z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