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99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4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24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34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3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69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035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7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28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15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12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35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1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3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6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991950" y="1278925"/>
            <a:ext cx="7160099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Estimating CO using the Parlikar Estimator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978925" y="2900380"/>
            <a:ext cx="5022376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Joe and the </a:t>
            </a:r>
            <a:r>
              <a:rPr lang="en" sz="2400" dirty="0" smtClean="0"/>
              <a:t>Joes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Joe Hakim, Steven Chen, Chris Le, Richard Liu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4600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 of Compliance Methods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691450"/>
            <a:ext cx="3605399" cy="287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&gt; Regression: State-dependent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&gt; Mean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&gt; C2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500525" y="790275"/>
            <a:ext cx="3638974" cy="3685274"/>
            <a:chOff x="4500525" y="790275"/>
            <a:chExt cx="3638974" cy="3685274"/>
          </a:xfrm>
        </p:grpSpPr>
        <p:pic>
          <p:nvPicPr>
            <p:cNvPr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00525" y="836203"/>
              <a:ext cx="3605399" cy="3639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4621100" y="790275"/>
              <a:ext cx="3518399" cy="139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000"/>
                <a:t>Root Mean Square Error Comparison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TPR GRAPH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050" y="436337"/>
            <a:ext cx="5583075" cy="4270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46" name="Shape 146"/>
          <p:cNvCxnSpPr/>
          <p:nvPr/>
        </p:nvCxnSpPr>
        <p:spPr>
          <a:xfrm>
            <a:off x="3796225" y="2444975"/>
            <a:ext cx="87300" cy="41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25" y="1704525"/>
            <a:ext cx="2620349" cy="8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Implementing a mathematical algorithm into MATLAB poses non-mathematical issues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Syncing up time-scales and matrix sizes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Logistics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Distributing work amongst ourselves to work on separately and then come together at the end was not the most efficient method.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86075" y="12126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Liljestrand had the least RMS errors between the CO estimated values and the CO</a:t>
            </a:r>
            <a:r>
              <a:rPr lang="en" baseline="-25000"/>
              <a:t>TD </a:t>
            </a:r>
            <a:r>
              <a:rPr lang="en"/>
              <a:t>values. Therefore, unless there is a special case that requires beat-to-beat analysis or when the TPR needs to be calculated considering compliance, Liljestrand is a better estimator than Parlikar.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finding compliance, deriving an affine relationship between the compliance and the mean arterial pressure from a linear regression of known values yielded the least RMS error.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47099"/>
            <a:ext cx="2566974" cy="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075" y="1698062"/>
            <a:ext cx="2785000" cy="12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50" y="1698075"/>
            <a:ext cx="2138235" cy="6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4375" y="2800100"/>
            <a:ext cx="2676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6550" y="3468975"/>
            <a:ext cx="26860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587" y="2237875"/>
            <a:ext cx="2743200" cy="79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1575" y="3907125"/>
            <a:ext cx="2895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60775" y="0"/>
            <a:ext cx="3444450" cy="23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Cohort Comparison: Married vs. Unmarried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900"/>
              <a:t>Scripted a search mapping i2b2 exported values to MIMIC files available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500"/>
              <a:t>on i2b2: 279 patients with CO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500"/>
              <a:t>on OneDrive:  22 patients from i2b2 set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900"/>
              <a:t>Use very large categories to obtain large sections: married and unmarried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500"/>
              <a:t>on i2b2: 150 married, 129 unmarried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500"/>
              <a:t>on OneDrive: 12 married, 10 unmarried</a:t>
            </a:r>
          </a:p>
          <a:p>
            <a:pPr lvl="0" rtl="0">
              <a:spcBef>
                <a:spcPts val="0"/>
              </a:spcBef>
              <a:buNone/>
            </a:pPr>
            <a:endParaRPr sz="1900"/>
          </a:p>
          <a:p>
            <a:pPr lvl="0" rtl="0">
              <a:spcBef>
                <a:spcPts val="0"/>
              </a:spcBef>
              <a:buNone/>
            </a:pPr>
            <a:endParaRPr sz="19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Cohort Comparison: Analysis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Testing the original 3 estimators with 22 patients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Quantitative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Mean and RMS error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Using C2 calibration introduces too much noise/error to get useful results from such a subtle difference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Total Peripheral Resistance to provide additional insight</a:t>
            </a:r>
            <a:br>
              <a:rPr lang="en"/>
            </a:br>
            <a:endParaRPr lang="en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Qualitative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Observe more of what makes constitutes estimator performance eg sensitivity, stability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 more subjective comparison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Analyzing and representing 66 graphs can be clumsy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Overview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34150" y="1233625"/>
            <a:ext cx="8050199" cy="35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49" y="1402019"/>
            <a:ext cx="7453100" cy="319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787" y="401037"/>
            <a:ext cx="2743200" cy="795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Parlikar Estimator - Tau</a:t>
            </a:r>
            <a:r>
              <a:rPr lang="en" baseline="-25000"/>
              <a:t>n</a:t>
            </a:r>
            <a:r>
              <a:rPr lang="en"/>
              <a:t> Calculation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8801" y="1196402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Use a window for calculation of tau</a:t>
            </a:r>
            <a:r>
              <a:rPr lang="en" sz="1400" baseline="-25000" dirty="0"/>
              <a:t>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tau</a:t>
            </a:r>
            <a:r>
              <a:rPr lang="en" baseline="-25000" dirty="0"/>
              <a:t>n </a:t>
            </a:r>
            <a:r>
              <a:rPr lang="en" dirty="0"/>
              <a:t>≈ mean(</a:t>
            </a:r>
            <a:r>
              <a:rPr lang="en" sz="1800" dirty="0"/>
              <a:t>tau</a:t>
            </a:r>
            <a:r>
              <a:rPr lang="en" baseline="-25000" dirty="0"/>
              <a:t>n-x</a:t>
            </a:r>
            <a:r>
              <a:rPr lang="en" dirty="0"/>
              <a:t> + … + </a:t>
            </a:r>
            <a:r>
              <a:rPr lang="en" sz="1800" dirty="0"/>
              <a:t>tau</a:t>
            </a:r>
            <a:r>
              <a:rPr lang="en" baseline="-25000" dirty="0"/>
              <a:t>n+x</a:t>
            </a:r>
            <a:r>
              <a:rPr lang="en" dirty="0"/>
              <a:t>), window from -x to 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Smoother beat-to-beat estimation of tau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7200" b="1" dirty="0"/>
          </a:p>
        </p:txBody>
      </p:sp>
      <p:sp>
        <p:nvSpPr>
          <p:cNvPr id="90" name="Shape 90"/>
          <p:cNvSpPr/>
          <p:nvPr/>
        </p:nvSpPr>
        <p:spPr>
          <a:xfrm>
            <a:off x="8273325" y="900075"/>
            <a:ext cx="356075" cy="252350"/>
          </a:xfrm>
          <a:prstGeom prst="flowChartProcess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400" y="2518012"/>
            <a:ext cx="4745000" cy="223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7550" cy="25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650" y="2513175"/>
            <a:ext cx="3342698" cy="25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300" y="1250"/>
            <a:ext cx="3342700" cy="251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Parlikar Estimator - Compliance Calibration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Goal: normalize estimated CO values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Methods: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100" dirty="0"/>
              <a:t>Average C from TD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100" dirty="0"/>
              <a:t>Using only first TD (C2)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100" dirty="0"/>
              <a:t>Using Least Squares with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Use known CO</a:t>
            </a:r>
            <a:r>
              <a:rPr lang="en" sz="1400" baseline="-25000" dirty="0"/>
              <a:t>TD </a:t>
            </a:r>
            <a:r>
              <a:rPr lang="en" sz="1400" dirty="0"/>
              <a:t>values to create known C</a:t>
            </a:r>
            <a:r>
              <a:rPr lang="en" sz="1400" baseline="-25000" dirty="0"/>
              <a:t>TD</a:t>
            </a:r>
            <a:r>
              <a:rPr lang="en" sz="1400" dirty="0"/>
              <a:t> values.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 Create linear regression with C</a:t>
            </a:r>
            <a:r>
              <a:rPr lang="en" sz="1400" baseline="-25000" dirty="0"/>
              <a:t>TD </a:t>
            </a:r>
            <a:r>
              <a:rPr lang="en" sz="1400" dirty="0"/>
              <a:t>against MAP values to find gamma values and find the affine relation and then solve for compliance values at                                                                each heartbeat.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400" dirty="0"/>
              <a:t>Use the newly created C values to estimate for CO across all heartbeats.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r="45316"/>
          <a:stretch/>
        </p:blipFill>
        <p:spPr>
          <a:xfrm>
            <a:off x="3357869" y="2082575"/>
            <a:ext cx="208527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687" y="1152462"/>
            <a:ext cx="2743200" cy="795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607425" y="1424350"/>
            <a:ext cx="316499" cy="2966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Parlikar + PP + MAP GRAPHS HERE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Parlikar vs. Liljestrand GRAPHS HERE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l="-2778" r="-7027" b="1322"/>
          <a:stretch/>
        </p:blipFill>
        <p:spPr>
          <a:xfrm>
            <a:off x="-241650" y="0"/>
            <a:ext cx="10027273" cy="50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Open Sans</vt:lpstr>
      <vt:lpstr>Arial</vt:lpstr>
      <vt:lpstr>PT Sans Narrow</vt:lpstr>
      <vt:lpstr>tropic</vt:lpstr>
      <vt:lpstr>Estimating CO using the Parlikar Estimator</vt:lpstr>
      <vt:lpstr>Cohort Comparison: Married vs. Unmarried</vt:lpstr>
      <vt:lpstr>Cohort Comparison: Analysis</vt:lpstr>
      <vt:lpstr>Code Overview</vt:lpstr>
      <vt:lpstr>Parlikar Estimator - Taun Calculation</vt:lpstr>
      <vt:lpstr>PowerPoint Presentation</vt:lpstr>
      <vt:lpstr>Parlikar Estimator - Compliance Calibration</vt:lpstr>
      <vt:lpstr>Parlikar + PP + MAP GRAPHS HERE</vt:lpstr>
      <vt:lpstr>Parlikar vs. Liljestrand GRAPHS HERE</vt:lpstr>
      <vt:lpstr>PowerPoint Presentation</vt:lpstr>
      <vt:lpstr>Comparison of Compliance Methods</vt:lpstr>
      <vt:lpstr>TPR GRAPH</vt:lpstr>
      <vt:lpstr>Reflection</vt:lpstr>
      <vt:lpstr>Conclusions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CO using the Parlikar Estimator</dc:title>
  <cp:lastModifiedBy>Steven</cp:lastModifiedBy>
  <cp:revision>1</cp:revision>
  <dcterms:modified xsi:type="dcterms:W3CDTF">2015-09-18T09:11:45Z</dcterms:modified>
</cp:coreProperties>
</file>