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Varela Round"/>
      <p:regular r:id="rId19"/>
    </p:embeddedFont>
    <p:embeddedFont>
      <p:font typeface="Comfortaa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Medium-regular.fntdata"/><Relationship Id="rId21" Type="http://schemas.openxmlformats.org/officeDocument/2006/relationships/font" Target="fonts/Comfortaa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VarelaRound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b9daa72e9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b9daa72e9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b9daa72e9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b9daa72e9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b4b3bfeea1_2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b4b3bfeea1_2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b9daa72e9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b9daa72e9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b8e73895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1b8e73895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b8e738959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b8e738959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b9daa72e9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b9daa72e9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b9daa72e9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b9daa72e9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b9daa72e9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b9daa72e9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43624" y="423138"/>
            <a:ext cx="3700377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>
            <a:off x="-8" y="4358646"/>
            <a:ext cx="2153817" cy="784848"/>
          </a:xfrm>
          <a:custGeom>
            <a:rect b="b" l="l" r="r" t="t"/>
            <a:pathLst>
              <a:path extrusionOk="0" h="5912" w="16224">
                <a:moveTo>
                  <a:pt x="15027" y="0"/>
                </a:moveTo>
                <a:lnTo>
                  <a:pt x="14345" y="37"/>
                </a:lnTo>
                <a:lnTo>
                  <a:pt x="13664" y="74"/>
                </a:lnTo>
                <a:lnTo>
                  <a:pt x="13001" y="148"/>
                </a:lnTo>
                <a:lnTo>
                  <a:pt x="12320" y="221"/>
                </a:lnTo>
                <a:lnTo>
                  <a:pt x="11657" y="332"/>
                </a:lnTo>
                <a:lnTo>
                  <a:pt x="10994" y="461"/>
                </a:lnTo>
                <a:lnTo>
                  <a:pt x="10331" y="608"/>
                </a:lnTo>
                <a:lnTo>
                  <a:pt x="9631" y="774"/>
                </a:lnTo>
                <a:lnTo>
                  <a:pt x="8932" y="976"/>
                </a:lnTo>
                <a:lnTo>
                  <a:pt x="8232" y="1197"/>
                </a:lnTo>
                <a:lnTo>
                  <a:pt x="7551" y="1418"/>
                </a:lnTo>
                <a:lnTo>
                  <a:pt x="6888" y="1676"/>
                </a:lnTo>
                <a:lnTo>
                  <a:pt x="6225" y="1952"/>
                </a:lnTo>
                <a:lnTo>
                  <a:pt x="5580" y="2247"/>
                </a:lnTo>
                <a:lnTo>
                  <a:pt x="4936" y="2560"/>
                </a:lnTo>
                <a:lnTo>
                  <a:pt x="4310" y="2891"/>
                </a:lnTo>
                <a:lnTo>
                  <a:pt x="3684" y="3241"/>
                </a:lnTo>
                <a:lnTo>
                  <a:pt x="3076" y="3609"/>
                </a:lnTo>
                <a:lnTo>
                  <a:pt x="2487" y="3996"/>
                </a:lnTo>
                <a:lnTo>
                  <a:pt x="1879" y="4401"/>
                </a:lnTo>
                <a:lnTo>
                  <a:pt x="1308" y="4825"/>
                </a:lnTo>
                <a:lnTo>
                  <a:pt x="737" y="5267"/>
                </a:lnTo>
                <a:lnTo>
                  <a:pt x="167" y="5745"/>
                </a:lnTo>
                <a:lnTo>
                  <a:pt x="1" y="5911"/>
                </a:lnTo>
                <a:lnTo>
                  <a:pt x="16223" y="5911"/>
                </a:lnTo>
                <a:lnTo>
                  <a:pt x="16223" y="19"/>
                </a:lnTo>
                <a:lnTo>
                  <a:pt x="157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73811" y="1738100"/>
            <a:ext cx="4896300" cy="12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75924" y="3162446"/>
            <a:ext cx="4892100" cy="2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914400" y="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4320000" dist="20002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914400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400" y="308063"/>
            <a:ext cx="7513500" cy="576125"/>
          </a:xfrm>
          <a:custGeom>
            <a:rect b="b" l="l" r="r" t="t"/>
            <a:pathLst>
              <a:path extrusionOk="0" h="23045" w="300540">
                <a:moveTo>
                  <a:pt x="0" y="11234"/>
                </a:moveTo>
                <a:cubicBezTo>
                  <a:pt x="11980" y="4046"/>
                  <a:pt x="28080" y="9639"/>
                  <a:pt x="41910" y="11615"/>
                </a:cubicBezTo>
                <a:cubicBezTo>
                  <a:pt x="47065" y="12351"/>
                  <a:pt x="52126" y="13674"/>
                  <a:pt x="57150" y="15044"/>
                </a:cubicBezTo>
                <a:cubicBezTo>
                  <a:pt x="59837" y="15777"/>
                  <a:pt x="64224" y="15742"/>
                  <a:pt x="64770" y="18473"/>
                </a:cubicBezTo>
                <a:cubicBezTo>
                  <a:pt x="65617" y="22709"/>
                  <a:pt x="52293" y="23147"/>
                  <a:pt x="51816" y="18854"/>
                </a:cubicBezTo>
                <a:cubicBezTo>
                  <a:pt x="51081" y="12236"/>
                  <a:pt x="61573" y="8087"/>
                  <a:pt x="68199" y="7424"/>
                </a:cubicBezTo>
                <a:cubicBezTo>
                  <a:pt x="92986" y="4945"/>
                  <a:pt x="117414" y="26163"/>
                  <a:pt x="141732" y="20759"/>
                </a:cubicBezTo>
                <a:cubicBezTo>
                  <a:pt x="152049" y="18466"/>
                  <a:pt x="162145" y="14721"/>
                  <a:pt x="171450" y="9710"/>
                </a:cubicBezTo>
                <a:cubicBezTo>
                  <a:pt x="176207" y="7148"/>
                  <a:pt x="180217" y="2597"/>
                  <a:pt x="185547" y="1709"/>
                </a:cubicBezTo>
                <a:cubicBezTo>
                  <a:pt x="202533" y="-1122"/>
                  <a:pt x="218237" y="15044"/>
                  <a:pt x="235458" y="15044"/>
                </a:cubicBezTo>
                <a:cubicBezTo>
                  <a:pt x="238420" y="15044"/>
                  <a:pt x="240708" y="12249"/>
                  <a:pt x="243078" y="10472"/>
                </a:cubicBezTo>
                <a:cubicBezTo>
                  <a:pt x="249949" y="5319"/>
                  <a:pt x="258198" y="-1030"/>
                  <a:pt x="266700" y="185"/>
                </a:cubicBezTo>
                <a:cubicBezTo>
                  <a:pt x="278230" y="1832"/>
                  <a:pt x="290573" y="7251"/>
                  <a:pt x="297561" y="16568"/>
                </a:cubicBezTo>
                <a:cubicBezTo>
                  <a:pt x="298962" y="18436"/>
                  <a:pt x="301272" y="20957"/>
                  <a:pt x="300228" y="23045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6" name="Google Shape;16;p2"/>
          <p:cNvGrpSpPr/>
          <p:nvPr/>
        </p:nvGrpSpPr>
        <p:grpSpPr>
          <a:xfrm>
            <a:off x="839802" y="4188756"/>
            <a:ext cx="323457" cy="821341"/>
            <a:chOff x="3506650" y="4144275"/>
            <a:chExt cx="163975" cy="416375"/>
          </a:xfrm>
        </p:grpSpPr>
        <p:sp>
          <p:nvSpPr>
            <p:cNvPr id="17" name="Google Shape;17;p2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10" y="2055535"/>
            <a:ext cx="490206" cy="833986"/>
            <a:chOff x="4216950" y="2235875"/>
            <a:chExt cx="227400" cy="386875"/>
          </a:xfrm>
        </p:grpSpPr>
        <p:sp>
          <p:nvSpPr>
            <p:cNvPr id="20" name="Google Shape;20;p2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4968375" y="4675625"/>
            <a:ext cx="1557750" cy="350700"/>
            <a:chOff x="4739775" y="4183625"/>
            <a:chExt cx="1557750" cy="350700"/>
          </a:xfrm>
        </p:grpSpPr>
        <p:sp>
          <p:nvSpPr>
            <p:cNvPr id="61" name="Google Shape;61;p2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713225" y="499300"/>
            <a:ext cx="323450" cy="774200"/>
            <a:chOff x="3293575" y="2432875"/>
            <a:chExt cx="323450" cy="774200"/>
          </a:xfrm>
        </p:grpSpPr>
        <p:sp>
          <p:nvSpPr>
            <p:cNvPr id="64" name="Google Shape;64;p2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rot="-1110337">
            <a:off x="4419952" y="308800"/>
            <a:ext cx="323453" cy="774206"/>
            <a:chOff x="3293575" y="2432875"/>
            <a:chExt cx="323450" cy="774200"/>
          </a:xfrm>
        </p:grpSpPr>
        <p:sp>
          <p:nvSpPr>
            <p:cNvPr id="69" name="Google Shape;69;p2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1"/>
          <p:cNvSpPr txBox="1"/>
          <p:nvPr>
            <p:ph hasCustomPrompt="1" type="title"/>
          </p:nvPr>
        </p:nvSpPr>
        <p:spPr>
          <a:xfrm>
            <a:off x="713400" y="1665169"/>
            <a:ext cx="7717500" cy="1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1" name="Google Shape;431;p11"/>
          <p:cNvSpPr txBox="1"/>
          <p:nvPr>
            <p:ph idx="1" type="body"/>
          </p:nvPr>
        </p:nvSpPr>
        <p:spPr>
          <a:xfrm>
            <a:off x="713225" y="3214138"/>
            <a:ext cx="7717500" cy="2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432" name="Google Shape;432;p11"/>
          <p:cNvPicPr preferRelativeResize="0"/>
          <p:nvPr/>
        </p:nvPicPr>
        <p:blipFill rotWithShape="1">
          <a:blip r:embed="rId2">
            <a:alphaModFix/>
          </a:blip>
          <a:srcRect b="21396" l="68637" r="6175" t="0"/>
          <a:stretch/>
        </p:blipFill>
        <p:spPr>
          <a:xfrm>
            <a:off x="0" y="1765650"/>
            <a:ext cx="931974" cy="33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1"/>
          <p:cNvSpPr/>
          <p:nvPr/>
        </p:nvSpPr>
        <p:spPr>
          <a:xfrm rot="10800000">
            <a:off x="4855550" y="-2153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500000" dist="571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1"/>
          <p:cNvSpPr/>
          <p:nvPr/>
        </p:nvSpPr>
        <p:spPr>
          <a:xfrm>
            <a:off x="0" y="36785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1"/>
          <p:cNvSpPr/>
          <p:nvPr/>
        </p:nvSpPr>
        <p:spPr>
          <a:xfrm>
            <a:off x="4875" y="-1625"/>
            <a:ext cx="3543300" cy="1504950"/>
          </a:xfrm>
          <a:custGeom>
            <a:rect b="b" l="l" r="r" t="t"/>
            <a:pathLst>
              <a:path extrusionOk="0" h="60198" w="141732">
                <a:moveTo>
                  <a:pt x="0" y="60198"/>
                </a:moveTo>
                <a:cubicBezTo>
                  <a:pt x="4130" y="43678"/>
                  <a:pt x="32577" y="50139"/>
                  <a:pt x="48387" y="43815"/>
                </a:cubicBezTo>
                <a:cubicBezTo>
                  <a:pt x="59638" y="39315"/>
                  <a:pt x="68029" y="29422"/>
                  <a:pt x="78867" y="24003"/>
                </a:cubicBezTo>
                <a:cubicBezTo>
                  <a:pt x="91567" y="17653"/>
                  <a:pt x="107482" y="21369"/>
                  <a:pt x="120777" y="16383"/>
                </a:cubicBezTo>
                <a:cubicBezTo>
                  <a:pt x="129079" y="13270"/>
                  <a:pt x="133802" y="3965"/>
                  <a:pt x="141732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436" name="Google Shape;436;p11"/>
          <p:cNvPicPr preferRelativeResize="0"/>
          <p:nvPr/>
        </p:nvPicPr>
        <p:blipFill rotWithShape="1">
          <a:blip r:embed="rId2">
            <a:alphaModFix/>
          </a:blip>
          <a:srcRect b="21396" l="8888" r="71834" t="0"/>
          <a:stretch/>
        </p:blipFill>
        <p:spPr>
          <a:xfrm>
            <a:off x="8430725" y="1765650"/>
            <a:ext cx="713275" cy="3377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437;p11"/>
          <p:cNvGrpSpPr/>
          <p:nvPr/>
        </p:nvGrpSpPr>
        <p:grpSpPr>
          <a:xfrm>
            <a:off x="-12" y="4599425"/>
            <a:ext cx="1557750" cy="350700"/>
            <a:chOff x="4739775" y="4183625"/>
            <a:chExt cx="1557750" cy="350700"/>
          </a:xfrm>
        </p:grpSpPr>
        <p:sp>
          <p:nvSpPr>
            <p:cNvPr id="438" name="Google Shape;438;p11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11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441" name="Google Shape;441;p11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11"/>
          <p:cNvGrpSpPr/>
          <p:nvPr/>
        </p:nvGrpSpPr>
        <p:grpSpPr>
          <a:xfrm rot="-605039">
            <a:off x="304253" y="1145057"/>
            <a:ext cx="323466" cy="774238"/>
            <a:chOff x="3293575" y="2432875"/>
            <a:chExt cx="323450" cy="774200"/>
          </a:xfrm>
        </p:grpSpPr>
        <p:sp>
          <p:nvSpPr>
            <p:cNvPr id="482" name="Google Shape;482;p11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13"/>
          <p:cNvPicPr preferRelativeResize="0"/>
          <p:nvPr/>
        </p:nvPicPr>
        <p:blipFill rotWithShape="1">
          <a:blip r:embed="rId2">
            <a:alphaModFix/>
          </a:blip>
          <a:srcRect b="953" l="8242" r="72482" t="6522"/>
          <a:stretch/>
        </p:blipFill>
        <p:spPr>
          <a:xfrm>
            <a:off x="8430725" y="1167625"/>
            <a:ext cx="713275" cy="39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3"/>
          <p:cNvSpPr txBox="1"/>
          <p:nvPr>
            <p:ph idx="1" type="subTitle"/>
          </p:nvPr>
        </p:nvSpPr>
        <p:spPr>
          <a:xfrm>
            <a:off x="1970462" y="1387075"/>
            <a:ext cx="16473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0" name="Google Shape;490;p13"/>
          <p:cNvSpPr txBox="1"/>
          <p:nvPr>
            <p:ph idx="2" type="subTitle"/>
          </p:nvPr>
        </p:nvSpPr>
        <p:spPr>
          <a:xfrm>
            <a:off x="1970472" y="2025078"/>
            <a:ext cx="2255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1" name="Google Shape;491;p13"/>
          <p:cNvSpPr txBox="1"/>
          <p:nvPr>
            <p:ph idx="3" type="subTitle"/>
          </p:nvPr>
        </p:nvSpPr>
        <p:spPr>
          <a:xfrm>
            <a:off x="5654437" y="1387075"/>
            <a:ext cx="1744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2" name="Google Shape;492;p13"/>
          <p:cNvSpPr txBox="1"/>
          <p:nvPr>
            <p:ph idx="4" type="subTitle"/>
          </p:nvPr>
        </p:nvSpPr>
        <p:spPr>
          <a:xfrm>
            <a:off x="5654443" y="2025078"/>
            <a:ext cx="2258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3" name="Google Shape;493;p13"/>
          <p:cNvSpPr txBox="1"/>
          <p:nvPr>
            <p:ph idx="5" type="subTitle"/>
          </p:nvPr>
        </p:nvSpPr>
        <p:spPr>
          <a:xfrm>
            <a:off x="1970462" y="2836250"/>
            <a:ext cx="1647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4" name="Google Shape;494;p13"/>
          <p:cNvSpPr txBox="1"/>
          <p:nvPr>
            <p:ph idx="6" type="subTitle"/>
          </p:nvPr>
        </p:nvSpPr>
        <p:spPr>
          <a:xfrm>
            <a:off x="1970472" y="3470634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5" name="Google Shape;495;p13"/>
          <p:cNvSpPr txBox="1"/>
          <p:nvPr>
            <p:ph idx="7" type="subTitle"/>
          </p:nvPr>
        </p:nvSpPr>
        <p:spPr>
          <a:xfrm>
            <a:off x="5654437" y="2836250"/>
            <a:ext cx="1744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8" type="subTitle"/>
          </p:nvPr>
        </p:nvSpPr>
        <p:spPr>
          <a:xfrm>
            <a:off x="5654443" y="3470634"/>
            <a:ext cx="2258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hasCustomPrompt="1" type="title"/>
          </p:nvPr>
        </p:nvSpPr>
        <p:spPr>
          <a:xfrm>
            <a:off x="1279503" y="1711925"/>
            <a:ext cx="588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98" name="Google Shape;498;p13"/>
          <p:cNvSpPr txBox="1"/>
          <p:nvPr>
            <p:ph hasCustomPrompt="1" idx="9" type="title"/>
          </p:nvPr>
        </p:nvSpPr>
        <p:spPr>
          <a:xfrm>
            <a:off x="4968002" y="1709825"/>
            <a:ext cx="58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/>
          <p:nvPr>
            <p:ph hasCustomPrompt="1" idx="13" type="title"/>
          </p:nvPr>
        </p:nvSpPr>
        <p:spPr>
          <a:xfrm>
            <a:off x="1279503" y="3147350"/>
            <a:ext cx="58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/>
          <p:nvPr>
            <p:ph hasCustomPrompt="1" idx="14" type="title"/>
          </p:nvPr>
        </p:nvSpPr>
        <p:spPr>
          <a:xfrm>
            <a:off x="4968002" y="3147350"/>
            <a:ext cx="58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idx="15"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3"/>
          <p:cNvSpPr/>
          <p:nvPr/>
        </p:nvSpPr>
        <p:spPr>
          <a:xfrm rot="-5400000">
            <a:off x="974911" y="3280105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2540000" dist="104775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13"/>
          <p:cNvGrpSpPr/>
          <p:nvPr/>
        </p:nvGrpSpPr>
        <p:grpSpPr>
          <a:xfrm>
            <a:off x="3716888" y="4685125"/>
            <a:ext cx="1557750" cy="350700"/>
            <a:chOff x="4739775" y="4183625"/>
            <a:chExt cx="1557750" cy="350700"/>
          </a:xfrm>
        </p:grpSpPr>
        <p:sp>
          <p:nvSpPr>
            <p:cNvPr id="504" name="Google Shape;504;p13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13"/>
          <p:cNvSpPr/>
          <p:nvPr/>
        </p:nvSpPr>
        <p:spPr>
          <a:xfrm>
            <a:off x="35875" y="-62970"/>
            <a:ext cx="9153525" cy="494425"/>
          </a:xfrm>
          <a:custGeom>
            <a:rect b="b" l="l" r="r" t="t"/>
            <a:pathLst>
              <a:path extrusionOk="0" h="19777" w="366141">
                <a:moveTo>
                  <a:pt x="0" y="2451"/>
                </a:moveTo>
                <a:cubicBezTo>
                  <a:pt x="27462" y="18928"/>
                  <a:pt x="63420" y="18561"/>
                  <a:pt x="95250" y="15024"/>
                </a:cubicBezTo>
                <a:cubicBezTo>
                  <a:pt x="112952" y="13057"/>
                  <a:pt x="129011" y="2755"/>
                  <a:pt x="146685" y="546"/>
                </a:cubicBezTo>
                <a:cubicBezTo>
                  <a:pt x="170324" y="-2409"/>
                  <a:pt x="193858" y="7449"/>
                  <a:pt x="217170" y="12357"/>
                </a:cubicBezTo>
                <a:cubicBezTo>
                  <a:pt x="230512" y="15166"/>
                  <a:pt x="244081" y="16761"/>
                  <a:pt x="257556" y="18834"/>
                </a:cubicBezTo>
                <a:cubicBezTo>
                  <a:pt x="268887" y="20577"/>
                  <a:pt x="280970" y="19792"/>
                  <a:pt x="291846" y="16167"/>
                </a:cubicBezTo>
                <a:cubicBezTo>
                  <a:pt x="299020" y="13776"/>
                  <a:pt x="304143" y="5953"/>
                  <a:pt x="311658" y="5118"/>
                </a:cubicBezTo>
                <a:cubicBezTo>
                  <a:pt x="329771" y="3105"/>
                  <a:pt x="347916" y="9690"/>
                  <a:pt x="366141" y="969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507" name="Google Shape;507;p13"/>
          <p:cNvGrpSpPr/>
          <p:nvPr/>
        </p:nvGrpSpPr>
        <p:grpSpPr>
          <a:xfrm>
            <a:off x="247407" y="67942"/>
            <a:ext cx="323450" cy="774200"/>
            <a:chOff x="3293575" y="2432875"/>
            <a:chExt cx="323450" cy="774200"/>
          </a:xfrm>
        </p:grpSpPr>
        <p:sp>
          <p:nvSpPr>
            <p:cNvPr id="508" name="Google Shape;508;p13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13"/>
          <p:cNvGrpSpPr/>
          <p:nvPr/>
        </p:nvGrpSpPr>
        <p:grpSpPr>
          <a:xfrm rot="-978445">
            <a:off x="8592014" y="29846"/>
            <a:ext cx="323460" cy="774225"/>
            <a:chOff x="3293575" y="2432875"/>
            <a:chExt cx="323450" cy="774200"/>
          </a:xfrm>
        </p:grpSpPr>
        <p:sp>
          <p:nvSpPr>
            <p:cNvPr id="513" name="Google Shape;513;p13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4"/>
          <p:cNvPicPr preferRelativeResize="0"/>
          <p:nvPr/>
        </p:nvPicPr>
        <p:blipFill rotWithShape="1">
          <a:blip r:embed="rId2">
            <a:alphaModFix/>
          </a:blip>
          <a:srcRect b="44570" l="47954" r="0" t="0"/>
          <a:stretch/>
        </p:blipFill>
        <p:spPr>
          <a:xfrm>
            <a:off x="-2225" y="2769425"/>
            <a:ext cx="1925900" cy="23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4"/>
          <p:cNvSpPr txBox="1"/>
          <p:nvPr>
            <p:ph type="title"/>
          </p:nvPr>
        </p:nvSpPr>
        <p:spPr>
          <a:xfrm>
            <a:off x="2955600" y="3123338"/>
            <a:ext cx="32328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20" name="Google Shape;520;p14"/>
          <p:cNvSpPr txBox="1"/>
          <p:nvPr>
            <p:ph idx="1" type="subTitle"/>
          </p:nvPr>
        </p:nvSpPr>
        <p:spPr>
          <a:xfrm>
            <a:off x="1723650" y="1746125"/>
            <a:ext cx="5696700" cy="12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1" name="Google Shape;521;p14"/>
          <p:cNvSpPr/>
          <p:nvPr/>
        </p:nvSpPr>
        <p:spPr>
          <a:xfrm flipH="1">
            <a:off x="4675025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272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4"/>
          <p:cNvSpPr/>
          <p:nvPr/>
        </p:nvSpPr>
        <p:spPr>
          <a:xfrm>
            <a:off x="0" y="0"/>
            <a:ext cx="4622795" cy="3400387"/>
          </a:xfrm>
          <a:custGeom>
            <a:rect b="b" l="l" r="r" t="t"/>
            <a:pathLst>
              <a:path extrusionOk="0" h="25614" w="34822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14"/>
          <p:cNvGrpSpPr/>
          <p:nvPr/>
        </p:nvGrpSpPr>
        <p:grpSpPr>
          <a:xfrm>
            <a:off x="2707238" y="113125"/>
            <a:ext cx="1557750" cy="350700"/>
            <a:chOff x="4739775" y="4183625"/>
            <a:chExt cx="1557750" cy="350700"/>
          </a:xfrm>
        </p:grpSpPr>
        <p:sp>
          <p:nvSpPr>
            <p:cNvPr id="524" name="Google Shape;524;p14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14"/>
          <p:cNvGrpSpPr/>
          <p:nvPr/>
        </p:nvGrpSpPr>
        <p:grpSpPr>
          <a:xfrm>
            <a:off x="8653790" y="4309510"/>
            <a:ext cx="490206" cy="833986"/>
            <a:chOff x="4216950" y="2235875"/>
            <a:chExt cx="227400" cy="386875"/>
          </a:xfrm>
        </p:grpSpPr>
        <p:sp>
          <p:nvSpPr>
            <p:cNvPr id="527" name="Google Shape;527;p14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14"/>
          <p:cNvSpPr/>
          <p:nvPr/>
        </p:nvSpPr>
        <p:spPr>
          <a:xfrm>
            <a:off x="7084375" y="7825"/>
            <a:ext cx="2076450" cy="1743075"/>
          </a:xfrm>
          <a:custGeom>
            <a:rect b="b" l="l" r="r" t="t"/>
            <a:pathLst>
              <a:path extrusionOk="0" h="69723" w="83058">
                <a:moveTo>
                  <a:pt x="0" y="0"/>
                </a:moveTo>
                <a:cubicBezTo>
                  <a:pt x="4475" y="3356"/>
                  <a:pt x="5871" y="10076"/>
                  <a:pt x="10668" y="12954"/>
                </a:cubicBezTo>
                <a:cubicBezTo>
                  <a:pt x="22206" y="19877"/>
                  <a:pt x="32658" y="28510"/>
                  <a:pt x="44196" y="35433"/>
                </a:cubicBezTo>
                <a:cubicBezTo>
                  <a:pt x="59010" y="44321"/>
                  <a:pt x="83058" y="52447"/>
                  <a:pt x="83058" y="69723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68" name="Google Shape;568;p14"/>
          <p:cNvSpPr/>
          <p:nvPr/>
        </p:nvSpPr>
        <p:spPr>
          <a:xfrm>
            <a:off x="-2225" y="379375"/>
            <a:ext cx="1661550" cy="4772025"/>
          </a:xfrm>
          <a:custGeom>
            <a:rect b="b" l="l" r="r" t="t"/>
            <a:pathLst>
              <a:path extrusionOk="0" h="190881" w="66462">
                <a:moveTo>
                  <a:pt x="61722" y="190881"/>
                </a:moveTo>
                <a:cubicBezTo>
                  <a:pt x="56221" y="177130"/>
                  <a:pt x="67635" y="161435"/>
                  <a:pt x="66294" y="146685"/>
                </a:cubicBezTo>
                <a:cubicBezTo>
                  <a:pt x="64113" y="122698"/>
                  <a:pt x="40383" y="105527"/>
                  <a:pt x="32766" y="82677"/>
                </a:cubicBezTo>
                <a:cubicBezTo>
                  <a:pt x="27906" y="68097"/>
                  <a:pt x="35702" y="51791"/>
                  <a:pt x="33528" y="36576"/>
                </a:cubicBezTo>
                <a:cubicBezTo>
                  <a:pt x="32407" y="28728"/>
                  <a:pt x="25418" y="22751"/>
                  <a:pt x="19812" y="17145"/>
                </a:cubicBezTo>
                <a:cubicBezTo>
                  <a:pt x="13636" y="10969"/>
                  <a:pt x="7811" y="3906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569" name="Google Shape;569;p14"/>
          <p:cNvGrpSpPr/>
          <p:nvPr/>
        </p:nvGrpSpPr>
        <p:grpSpPr>
          <a:xfrm rot="-509585">
            <a:off x="8049240" y="846846"/>
            <a:ext cx="323472" cy="774252"/>
            <a:chOff x="3293575" y="2432875"/>
            <a:chExt cx="323450" cy="774200"/>
          </a:xfrm>
        </p:grpSpPr>
        <p:sp>
          <p:nvSpPr>
            <p:cNvPr id="570" name="Google Shape;570;p14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4"/>
          <p:cNvGrpSpPr/>
          <p:nvPr/>
        </p:nvGrpSpPr>
        <p:grpSpPr>
          <a:xfrm rot="-887116">
            <a:off x="1086081" y="3103108"/>
            <a:ext cx="323454" cy="774209"/>
            <a:chOff x="3293575" y="2432875"/>
            <a:chExt cx="323450" cy="774200"/>
          </a:xfrm>
        </p:grpSpPr>
        <p:sp>
          <p:nvSpPr>
            <p:cNvPr id="575" name="Google Shape;575;p14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15"/>
          <p:cNvPicPr preferRelativeResize="0"/>
          <p:nvPr/>
        </p:nvPicPr>
        <p:blipFill rotWithShape="1">
          <a:blip r:embed="rId2">
            <a:alphaModFix/>
          </a:blip>
          <a:srcRect b="0" l="9395" r="0" t="0"/>
          <a:stretch/>
        </p:blipFill>
        <p:spPr>
          <a:xfrm flipH="1">
            <a:off x="5768488" y="-1900"/>
            <a:ext cx="3352801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5"/>
          <p:cNvSpPr/>
          <p:nvPr/>
        </p:nvSpPr>
        <p:spPr>
          <a:xfrm flipH="1">
            <a:off x="4477824" y="368281"/>
            <a:ext cx="5928376" cy="4775230"/>
          </a:xfrm>
          <a:custGeom>
            <a:rect b="b" l="l" r="r" t="t"/>
            <a:pathLst>
              <a:path extrusionOk="0" h="90018" w="111756">
                <a:moveTo>
                  <a:pt x="94554" y="0"/>
                </a:moveTo>
                <a:cubicBezTo>
                  <a:pt x="92279" y="0"/>
                  <a:pt x="90103" y="787"/>
                  <a:pt x="88448" y="2599"/>
                </a:cubicBezTo>
                <a:cubicBezTo>
                  <a:pt x="83084" y="8489"/>
                  <a:pt x="75390" y="6133"/>
                  <a:pt x="68773" y="9165"/>
                </a:cubicBezTo>
                <a:cubicBezTo>
                  <a:pt x="58122" y="14053"/>
                  <a:pt x="65239" y="26033"/>
                  <a:pt x="58147" y="32599"/>
                </a:cubicBezTo>
                <a:cubicBezTo>
                  <a:pt x="55289" y="35231"/>
                  <a:pt x="51154" y="36459"/>
                  <a:pt x="47370" y="36759"/>
                </a:cubicBezTo>
                <a:cubicBezTo>
                  <a:pt x="46509" y="36827"/>
                  <a:pt x="45648" y="36855"/>
                  <a:pt x="44786" y="36855"/>
                </a:cubicBezTo>
                <a:cubicBezTo>
                  <a:pt x="40208" y="36855"/>
                  <a:pt x="35627" y="36050"/>
                  <a:pt x="31029" y="36008"/>
                </a:cubicBezTo>
                <a:cubicBezTo>
                  <a:pt x="30950" y="36007"/>
                  <a:pt x="30870" y="36006"/>
                  <a:pt x="30791" y="36006"/>
                </a:cubicBezTo>
                <a:cubicBezTo>
                  <a:pt x="23063" y="36006"/>
                  <a:pt x="13589" y="39627"/>
                  <a:pt x="11530" y="47912"/>
                </a:cubicBezTo>
                <a:cubicBezTo>
                  <a:pt x="9575" y="55707"/>
                  <a:pt x="15314" y="63602"/>
                  <a:pt x="12457" y="71271"/>
                </a:cubicBezTo>
                <a:cubicBezTo>
                  <a:pt x="10602" y="76258"/>
                  <a:pt x="5765" y="79491"/>
                  <a:pt x="2206" y="83527"/>
                </a:cubicBezTo>
                <a:cubicBezTo>
                  <a:pt x="1" y="86058"/>
                  <a:pt x="1780" y="90018"/>
                  <a:pt x="5139" y="90018"/>
                </a:cubicBezTo>
                <a:lnTo>
                  <a:pt x="105691" y="90018"/>
                </a:lnTo>
                <a:cubicBezTo>
                  <a:pt x="107420" y="90018"/>
                  <a:pt x="108999" y="88865"/>
                  <a:pt x="109425" y="87186"/>
                </a:cubicBezTo>
                <a:cubicBezTo>
                  <a:pt x="109901" y="85456"/>
                  <a:pt x="109951" y="83627"/>
                  <a:pt x="109575" y="81897"/>
                </a:cubicBezTo>
                <a:cubicBezTo>
                  <a:pt x="108698" y="77812"/>
                  <a:pt x="105641" y="74404"/>
                  <a:pt x="105215" y="70243"/>
                </a:cubicBezTo>
                <a:cubicBezTo>
                  <a:pt x="104563" y="63827"/>
                  <a:pt x="110327" y="58439"/>
                  <a:pt x="111054" y="52023"/>
                </a:cubicBezTo>
                <a:cubicBezTo>
                  <a:pt x="111756" y="45932"/>
                  <a:pt x="107796" y="40343"/>
                  <a:pt x="103661" y="35832"/>
                </a:cubicBezTo>
                <a:cubicBezTo>
                  <a:pt x="101756" y="33752"/>
                  <a:pt x="99651" y="31446"/>
                  <a:pt x="99751" y="28639"/>
                </a:cubicBezTo>
                <a:cubicBezTo>
                  <a:pt x="99851" y="25281"/>
                  <a:pt x="103009" y="23000"/>
                  <a:pt x="104939" y="20268"/>
                </a:cubicBezTo>
                <a:cubicBezTo>
                  <a:pt x="108322" y="15431"/>
                  <a:pt x="107721" y="8213"/>
                  <a:pt x="103585" y="4002"/>
                </a:cubicBezTo>
                <a:cubicBezTo>
                  <a:pt x="101154" y="1556"/>
                  <a:pt x="97755" y="0"/>
                  <a:pt x="945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540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75FE"/>
              </a:solidFill>
            </a:endParaRPr>
          </a:p>
        </p:txBody>
      </p:sp>
      <p:sp>
        <p:nvSpPr>
          <p:cNvPr id="582" name="Google Shape;582;p15"/>
          <p:cNvSpPr txBox="1"/>
          <p:nvPr>
            <p:ph hasCustomPrompt="1" type="title"/>
          </p:nvPr>
        </p:nvSpPr>
        <p:spPr>
          <a:xfrm>
            <a:off x="2894400" y="1639031"/>
            <a:ext cx="12693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/>
          <p:nvPr>
            <p:ph idx="2" type="title"/>
          </p:nvPr>
        </p:nvSpPr>
        <p:spPr>
          <a:xfrm>
            <a:off x="690600" y="1954206"/>
            <a:ext cx="34731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4" name="Google Shape;584;p15"/>
          <p:cNvSpPr txBox="1"/>
          <p:nvPr>
            <p:ph idx="1" type="subTitle"/>
          </p:nvPr>
        </p:nvSpPr>
        <p:spPr>
          <a:xfrm>
            <a:off x="1199700" y="2889769"/>
            <a:ext cx="2964000" cy="6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85" name="Google Shape;585;p15"/>
          <p:cNvGrpSpPr/>
          <p:nvPr/>
        </p:nvGrpSpPr>
        <p:grpSpPr>
          <a:xfrm flipH="1">
            <a:off x="10489" y="467931"/>
            <a:ext cx="6305550" cy="1370706"/>
            <a:chOff x="2881450" y="467931"/>
            <a:chExt cx="6305550" cy="1370706"/>
          </a:xfrm>
        </p:grpSpPr>
        <p:sp>
          <p:nvSpPr>
            <p:cNvPr id="586" name="Google Shape;586;p15"/>
            <p:cNvSpPr/>
            <p:nvPr/>
          </p:nvSpPr>
          <p:spPr>
            <a:xfrm>
              <a:off x="2881450" y="467931"/>
              <a:ext cx="6305550" cy="882925"/>
            </a:xfrm>
            <a:custGeom>
              <a:rect b="b" l="l" r="r" t="t"/>
              <a:pathLst>
                <a:path extrusionOk="0" h="35317" w="252222">
                  <a:moveTo>
                    <a:pt x="0" y="17029"/>
                  </a:moveTo>
                  <a:cubicBezTo>
                    <a:pt x="4179" y="10064"/>
                    <a:pt x="13645" y="5083"/>
                    <a:pt x="21717" y="5980"/>
                  </a:cubicBezTo>
                  <a:cubicBezTo>
                    <a:pt x="31698" y="7089"/>
                    <a:pt x="41587" y="12903"/>
                    <a:pt x="51435" y="10933"/>
                  </a:cubicBezTo>
                  <a:cubicBezTo>
                    <a:pt x="61360" y="8948"/>
                    <a:pt x="70347" y="3044"/>
                    <a:pt x="80391" y="1789"/>
                  </a:cubicBezTo>
                  <a:cubicBezTo>
                    <a:pt x="94811" y="-13"/>
                    <a:pt x="109058" y="6592"/>
                    <a:pt x="123444" y="8647"/>
                  </a:cubicBezTo>
                  <a:cubicBezTo>
                    <a:pt x="131163" y="9750"/>
                    <a:pt x="138277" y="3699"/>
                    <a:pt x="145923" y="2170"/>
                  </a:cubicBezTo>
                  <a:cubicBezTo>
                    <a:pt x="157511" y="-148"/>
                    <a:pt x="169658" y="-644"/>
                    <a:pt x="181356" y="1027"/>
                  </a:cubicBezTo>
                  <a:cubicBezTo>
                    <a:pt x="193926" y="2823"/>
                    <a:pt x="202332" y="15742"/>
                    <a:pt x="214122" y="20458"/>
                  </a:cubicBezTo>
                  <a:cubicBezTo>
                    <a:pt x="226779" y="25521"/>
                    <a:pt x="246126" y="23124"/>
                    <a:pt x="252222" y="35317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grpSp>
          <p:nvGrpSpPr>
            <p:cNvPr id="587" name="Google Shape;587;p15"/>
            <p:cNvGrpSpPr/>
            <p:nvPr/>
          </p:nvGrpSpPr>
          <p:grpSpPr>
            <a:xfrm rot="-501953">
              <a:off x="8601531" y="1044993"/>
              <a:ext cx="323463" cy="774232"/>
              <a:chOff x="3293575" y="2432875"/>
              <a:chExt cx="323450" cy="774200"/>
            </a:xfrm>
          </p:grpSpPr>
          <p:sp>
            <p:nvSpPr>
              <p:cNvPr id="588" name="Google Shape;588;p15"/>
              <p:cNvSpPr/>
              <p:nvPr/>
            </p:nvSpPr>
            <p:spPr>
              <a:xfrm>
                <a:off x="3293575" y="2432875"/>
                <a:ext cx="323450" cy="774200"/>
              </a:xfrm>
              <a:custGeom>
                <a:rect b="b" l="l" r="r" t="t"/>
                <a:pathLst>
                  <a:path extrusionOk="0" h="30968" w="12938">
                    <a:moveTo>
                      <a:pt x="9578" y="1680"/>
                    </a:moveTo>
                    <a:lnTo>
                      <a:pt x="9793" y="1698"/>
                    </a:lnTo>
                    <a:lnTo>
                      <a:pt x="9989" y="1734"/>
                    </a:lnTo>
                    <a:lnTo>
                      <a:pt x="10168" y="1805"/>
                    </a:lnTo>
                    <a:lnTo>
                      <a:pt x="10364" y="1895"/>
                    </a:lnTo>
                    <a:lnTo>
                      <a:pt x="10525" y="2020"/>
                    </a:lnTo>
                    <a:lnTo>
                      <a:pt x="10686" y="2181"/>
                    </a:lnTo>
                    <a:lnTo>
                      <a:pt x="10847" y="2377"/>
                    </a:lnTo>
                    <a:lnTo>
                      <a:pt x="10936" y="2520"/>
                    </a:lnTo>
                    <a:lnTo>
                      <a:pt x="10990" y="2663"/>
                    </a:lnTo>
                    <a:lnTo>
                      <a:pt x="11044" y="2806"/>
                    </a:lnTo>
                    <a:lnTo>
                      <a:pt x="11097" y="2949"/>
                    </a:lnTo>
                    <a:lnTo>
                      <a:pt x="11115" y="3074"/>
                    </a:lnTo>
                    <a:lnTo>
                      <a:pt x="11115" y="3217"/>
                    </a:lnTo>
                    <a:lnTo>
                      <a:pt x="11115" y="3342"/>
                    </a:lnTo>
                    <a:lnTo>
                      <a:pt x="11097" y="3467"/>
                    </a:lnTo>
                    <a:lnTo>
                      <a:pt x="11079" y="3592"/>
                    </a:lnTo>
                    <a:lnTo>
                      <a:pt x="11026" y="3717"/>
                    </a:lnTo>
                    <a:lnTo>
                      <a:pt x="10972" y="3842"/>
                    </a:lnTo>
                    <a:lnTo>
                      <a:pt x="10918" y="3950"/>
                    </a:lnTo>
                    <a:lnTo>
                      <a:pt x="10758" y="4164"/>
                    </a:lnTo>
                    <a:lnTo>
                      <a:pt x="10579" y="4361"/>
                    </a:lnTo>
                    <a:lnTo>
                      <a:pt x="10364" y="4521"/>
                    </a:lnTo>
                    <a:lnTo>
                      <a:pt x="10132" y="4646"/>
                    </a:lnTo>
                    <a:lnTo>
                      <a:pt x="9882" y="4736"/>
                    </a:lnTo>
                    <a:lnTo>
                      <a:pt x="9614" y="4807"/>
                    </a:lnTo>
                    <a:lnTo>
                      <a:pt x="9471" y="4807"/>
                    </a:lnTo>
                    <a:lnTo>
                      <a:pt x="9346" y="4825"/>
                    </a:lnTo>
                    <a:lnTo>
                      <a:pt x="9203" y="4807"/>
                    </a:lnTo>
                    <a:lnTo>
                      <a:pt x="9060" y="4789"/>
                    </a:lnTo>
                    <a:lnTo>
                      <a:pt x="8935" y="4754"/>
                    </a:lnTo>
                    <a:lnTo>
                      <a:pt x="8792" y="4718"/>
                    </a:lnTo>
                    <a:lnTo>
                      <a:pt x="8649" y="4664"/>
                    </a:lnTo>
                    <a:lnTo>
                      <a:pt x="8524" y="4593"/>
                    </a:lnTo>
                    <a:lnTo>
                      <a:pt x="8381" y="4503"/>
                    </a:lnTo>
                    <a:lnTo>
                      <a:pt x="8256" y="4414"/>
                    </a:lnTo>
                    <a:lnTo>
                      <a:pt x="8149" y="4307"/>
                    </a:lnTo>
                    <a:lnTo>
                      <a:pt x="8042" y="4182"/>
                    </a:lnTo>
                    <a:lnTo>
                      <a:pt x="7952" y="4057"/>
                    </a:lnTo>
                    <a:lnTo>
                      <a:pt x="7881" y="3932"/>
                    </a:lnTo>
                    <a:lnTo>
                      <a:pt x="7809" y="3807"/>
                    </a:lnTo>
                    <a:lnTo>
                      <a:pt x="7756" y="3664"/>
                    </a:lnTo>
                    <a:lnTo>
                      <a:pt x="7720" y="3521"/>
                    </a:lnTo>
                    <a:lnTo>
                      <a:pt x="7702" y="3378"/>
                    </a:lnTo>
                    <a:lnTo>
                      <a:pt x="7702" y="3235"/>
                    </a:lnTo>
                    <a:lnTo>
                      <a:pt x="7702" y="3092"/>
                    </a:lnTo>
                    <a:lnTo>
                      <a:pt x="7720" y="2931"/>
                    </a:lnTo>
                    <a:lnTo>
                      <a:pt x="7756" y="2788"/>
                    </a:lnTo>
                    <a:lnTo>
                      <a:pt x="7809" y="2627"/>
                    </a:lnTo>
                    <a:lnTo>
                      <a:pt x="7881" y="2484"/>
                    </a:lnTo>
                    <a:lnTo>
                      <a:pt x="7881" y="2466"/>
                    </a:lnTo>
                    <a:lnTo>
                      <a:pt x="8042" y="2323"/>
                    </a:lnTo>
                    <a:lnTo>
                      <a:pt x="8202" y="2198"/>
                    </a:lnTo>
                    <a:lnTo>
                      <a:pt x="8381" y="2073"/>
                    </a:lnTo>
                    <a:lnTo>
                      <a:pt x="8578" y="1966"/>
                    </a:lnTo>
                    <a:lnTo>
                      <a:pt x="8774" y="1859"/>
                    </a:lnTo>
                    <a:lnTo>
                      <a:pt x="8971" y="1787"/>
                    </a:lnTo>
                    <a:lnTo>
                      <a:pt x="9167" y="1734"/>
                    </a:lnTo>
                    <a:lnTo>
                      <a:pt x="9382" y="1698"/>
                    </a:lnTo>
                    <a:lnTo>
                      <a:pt x="9578" y="1680"/>
                    </a:lnTo>
                    <a:close/>
                    <a:moveTo>
                      <a:pt x="9811" y="376"/>
                    </a:moveTo>
                    <a:lnTo>
                      <a:pt x="10096" y="394"/>
                    </a:lnTo>
                    <a:lnTo>
                      <a:pt x="10364" y="447"/>
                    </a:lnTo>
                    <a:lnTo>
                      <a:pt x="10633" y="519"/>
                    </a:lnTo>
                    <a:lnTo>
                      <a:pt x="10901" y="626"/>
                    </a:lnTo>
                    <a:lnTo>
                      <a:pt x="11061" y="697"/>
                    </a:lnTo>
                    <a:lnTo>
                      <a:pt x="11222" y="769"/>
                    </a:lnTo>
                    <a:lnTo>
                      <a:pt x="11365" y="876"/>
                    </a:lnTo>
                    <a:lnTo>
                      <a:pt x="11508" y="965"/>
                    </a:lnTo>
                    <a:lnTo>
                      <a:pt x="11633" y="1073"/>
                    </a:lnTo>
                    <a:lnTo>
                      <a:pt x="11758" y="1180"/>
                    </a:lnTo>
                    <a:lnTo>
                      <a:pt x="11865" y="1305"/>
                    </a:lnTo>
                    <a:lnTo>
                      <a:pt x="11973" y="1430"/>
                    </a:lnTo>
                    <a:lnTo>
                      <a:pt x="12151" y="1698"/>
                    </a:lnTo>
                    <a:lnTo>
                      <a:pt x="12294" y="1984"/>
                    </a:lnTo>
                    <a:lnTo>
                      <a:pt x="12402" y="2288"/>
                    </a:lnTo>
                    <a:lnTo>
                      <a:pt x="12473" y="2609"/>
                    </a:lnTo>
                    <a:lnTo>
                      <a:pt x="12509" y="2913"/>
                    </a:lnTo>
                    <a:lnTo>
                      <a:pt x="12491" y="3235"/>
                    </a:lnTo>
                    <a:lnTo>
                      <a:pt x="12455" y="3556"/>
                    </a:lnTo>
                    <a:lnTo>
                      <a:pt x="12366" y="3878"/>
                    </a:lnTo>
                    <a:lnTo>
                      <a:pt x="12241" y="4182"/>
                    </a:lnTo>
                    <a:lnTo>
                      <a:pt x="12080" y="4468"/>
                    </a:lnTo>
                    <a:lnTo>
                      <a:pt x="11991" y="4611"/>
                    </a:lnTo>
                    <a:lnTo>
                      <a:pt x="11883" y="4736"/>
                    </a:lnTo>
                    <a:lnTo>
                      <a:pt x="11776" y="4861"/>
                    </a:lnTo>
                    <a:lnTo>
                      <a:pt x="11651" y="4986"/>
                    </a:lnTo>
                    <a:lnTo>
                      <a:pt x="11508" y="5111"/>
                    </a:lnTo>
                    <a:lnTo>
                      <a:pt x="11347" y="5236"/>
                    </a:lnTo>
                    <a:lnTo>
                      <a:pt x="11186" y="5343"/>
                    </a:lnTo>
                    <a:lnTo>
                      <a:pt x="11026" y="5433"/>
                    </a:lnTo>
                    <a:lnTo>
                      <a:pt x="10865" y="5522"/>
                    </a:lnTo>
                    <a:lnTo>
                      <a:pt x="10686" y="5611"/>
                    </a:lnTo>
                    <a:lnTo>
                      <a:pt x="10507" y="5683"/>
                    </a:lnTo>
                    <a:lnTo>
                      <a:pt x="10329" y="5736"/>
                    </a:lnTo>
                    <a:lnTo>
                      <a:pt x="10150" y="5790"/>
                    </a:lnTo>
                    <a:lnTo>
                      <a:pt x="9953" y="5826"/>
                    </a:lnTo>
                    <a:lnTo>
                      <a:pt x="9775" y="5862"/>
                    </a:lnTo>
                    <a:lnTo>
                      <a:pt x="9578" y="5879"/>
                    </a:lnTo>
                    <a:lnTo>
                      <a:pt x="9382" y="5879"/>
                    </a:lnTo>
                    <a:lnTo>
                      <a:pt x="9185" y="5862"/>
                    </a:lnTo>
                    <a:lnTo>
                      <a:pt x="9006" y="5844"/>
                    </a:lnTo>
                    <a:lnTo>
                      <a:pt x="8810" y="5826"/>
                    </a:lnTo>
                    <a:lnTo>
                      <a:pt x="8524" y="5736"/>
                    </a:lnTo>
                    <a:lnTo>
                      <a:pt x="8202" y="5629"/>
                    </a:lnTo>
                    <a:lnTo>
                      <a:pt x="7899" y="5468"/>
                    </a:lnTo>
                    <a:lnTo>
                      <a:pt x="7613" y="5272"/>
                    </a:lnTo>
                    <a:lnTo>
                      <a:pt x="7470" y="5165"/>
                    </a:lnTo>
                    <a:lnTo>
                      <a:pt x="7345" y="5057"/>
                    </a:lnTo>
                    <a:lnTo>
                      <a:pt x="7220" y="4932"/>
                    </a:lnTo>
                    <a:lnTo>
                      <a:pt x="7112" y="4789"/>
                    </a:lnTo>
                    <a:lnTo>
                      <a:pt x="7023" y="4664"/>
                    </a:lnTo>
                    <a:lnTo>
                      <a:pt x="6952" y="4521"/>
                    </a:lnTo>
                    <a:lnTo>
                      <a:pt x="6880" y="4378"/>
                    </a:lnTo>
                    <a:lnTo>
                      <a:pt x="6844" y="4218"/>
                    </a:lnTo>
                    <a:lnTo>
                      <a:pt x="7059" y="3735"/>
                    </a:lnTo>
                    <a:lnTo>
                      <a:pt x="7166" y="3503"/>
                    </a:lnTo>
                    <a:lnTo>
                      <a:pt x="7291" y="3271"/>
                    </a:lnTo>
                    <a:lnTo>
                      <a:pt x="7309" y="3467"/>
                    </a:lnTo>
                    <a:lnTo>
                      <a:pt x="7345" y="3646"/>
                    </a:lnTo>
                    <a:lnTo>
                      <a:pt x="7398" y="3824"/>
                    </a:lnTo>
                    <a:lnTo>
                      <a:pt x="7470" y="3985"/>
                    </a:lnTo>
                    <a:lnTo>
                      <a:pt x="7541" y="4146"/>
                    </a:lnTo>
                    <a:lnTo>
                      <a:pt x="7648" y="4289"/>
                    </a:lnTo>
                    <a:lnTo>
                      <a:pt x="7756" y="4432"/>
                    </a:lnTo>
                    <a:lnTo>
                      <a:pt x="7899" y="4557"/>
                    </a:lnTo>
                    <a:lnTo>
                      <a:pt x="8024" y="4682"/>
                    </a:lnTo>
                    <a:lnTo>
                      <a:pt x="8184" y="4789"/>
                    </a:lnTo>
                    <a:lnTo>
                      <a:pt x="8327" y="4879"/>
                    </a:lnTo>
                    <a:lnTo>
                      <a:pt x="8506" y="4968"/>
                    </a:lnTo>
                    <a:lnTo>
                      <a:pt x="8667" y="5040"/>
                    </a:lnTo>
                    <a:lnTo>
                      <a:pt x="8846" y="5093"/>
                    </a:lnTo>
                    <a:lnTo>
                      <a:pt x="9024" y="5129"/>
                    </a:lnTo>
                    <a:lnTo>
                      <a:pt x="9203" y="5165"/>
                    </a:lnTo>
                    <a:lnTo>
                      <a:pt x="9400" y="5183"/>
                    </a:lnTo>
                    <a:lnTo>
                      <a:pt x="9578" y="5200"/>
                    </a:lnTo>
                    <a:lnTo>
                      <a:pt x="9757" y="5183"/>
                    </a:lnTo>
                    <a:lnTo>
                      <a:pt x="9936" y="5165"/>
                    </a:lnTo>
                    <a:lnTo>
                      <a:pt x="10114" y="5111"/>
                    </a:lnTo>
                    <a:lnTo>
                      <a:pt x="10275" y="5057"/>
                    </a:lnTo>
                    <a:lnTo>
                      <a:pt x="10454" y="4986"/>
                    </a:lnTo>
                    <a:lnTo>
                      <a:pt x="10597" y="4897"/>
                    </a:lnTo>
                    <a:lnTo>
                      <a:pt x="10758" y="4807"/>
                    </a:lnTo>
                    <a:lnTo>
                      <a:pt x="10883" y="4682"/>
                    </a:lnTo>
                    <a:lnTo>
                      <a:pt x="11026" y="4539"/>
                    </a:lnTo>
                    <a:lnTo>
                      <a:pt x="11133" y="4378"/>
                    </a:lnTo>
                    <a:lnTo>
                      <a:pt x="11240" y="4200"/>
                    </a:lnTo>
                    <a:lnTo>
                      <a:pt x="11312" y="4003"/>
                    </a:lnTo>
                    <a:lnTo>
                      <a:pt x="11383" y="3789"/>
                    </a:lnTo>
                    <a:lnTo>
                      <a:pt x="11437" y="3556"/>
                    </a:lnTo>
                    <a:lnTo>
                      <a:pt x="11472" y="3324"/>
                    </a:lnTo>
                    <a:lnTo>
                      <a:pt x="11472" y="3074"/>
                    </a:lnTo>
                    <a:lnTo>
                      <a:pt x="11437" y="2842"/>
                    </a:lnTo>
                    <a:lnTo>
                      <a:pt x="11365" y="2627"/>
                    </a:lnTo>
                    <a:lnTo>
                      <a:pt x="11294" y="2413"/>
                    </a:lnTo>
                    <a:lnTo>
                      <a:pt x="11186" y="2216"/>
                    </a:lnTo>
                    <a:lnTo>
                      <a:pt x="11044" y="2038"/>
                    </a:lnTo>
                    <a:lnTo>
                      <a:pt x="10901" y="1877"/>
                    </a:lnTo>
                    <a:lnTo>
                      <a:pt x="10740" y="1734"/>
                    </a:lnTo>
                    <a:lnTo>
                      <a:pt x="10543" y="1591"/>
                    </a:lnTo>
                    <a:lnTo>
                      <a:pt x="10347" y="1484"/>
                    </a:lnTo>
                    <a:lnTo>
                      <a:pt x="10132" y="1394"/>
                    </a:lnTo>
                    <a:lnTo>
                      <a:pt x="9918" y="1341"/>
                    </a:lnTo>
                    <a:lnTo>
                      <a:pt x="9685" y="1305"/>
                    </a:lnTo>
                    <a:lnTo>
                      <a:pt x="9453" y="1287"/>
                    </a:lnTo>
                    <a:lnTo>
                      <a:pt x="9203" y="1287"/>
                    </a:lnTo>
                    <a:lnTo>
                      <a:pt x="8899" y="1341"/>
                    </a:lnTo>
                    <a:lnTo>
                      <a:pt x="8613" y="1430"/>
                    </a:lnTo>
                    <a:lnTo>
                      <a:pt x="8345" y="1555"/>
                    </a:lnTo>
                    <a:lnTo>
                      <a:pt x="8113" y="1716"/>
                    </a:lnTo>
                    <a:lnTo>
                      <a:pt x="7881" y="1895"/>
                    </a:lnTo>
                    <a:lnTo>
                      <a:pt x="7666" y="2109"/>
                    </a:lnTo>
                    <a:lnTo>
                      <a:pt x="7470" y="2323"/>
                    </a:lnTo>
                    <a:lnTo>
                      <a:pt x="7291" y="2574"/>
                    </a:lnTo>
                    <a:lnTo>
                      <a:pt x="7112" y="2824"/>
                    </a:lnTo>
                    <a:lnTo>
                      <a:pt x="6969" y="3092"/>
                    </a:lnTo>
                    <a:lnTo>
                      <a:pt x="6809" y="3360"/>
                    </a:lnTo>
                    <a:lnTo>
                      <a:pt x="6683" y="3646"/>
                    </a:lnTo>
                    <a:lnTo>
                      <a:pt x="6433" y="4200"/>
                    </a:lnTo>
                    <a:lnTo>
                      <a:pt x="6219" y="4718"/>
                    </a:lnTo>
                    <a:lnTo>
                      <a:pt x="6004" y="5308"/>
                    </a:lnTo>
                    <a:lnTo>
                      <a:pt x="5826" y="5897"/>
                    </a:lnTo>
                    <a:lnTo>
                      <a:pt x="5683" y="6487"/>
                    </a:lnTo>
                    <a:lnTo>
                      <a:pt x="5558" y="7112"/>
                    </a:lnTo>
                    <a:lnTo>
                      <a:pt x="5325" y="8327"/>
                    </a:lnTo>
                    <a:lnTo>
                      <a:pt x="5111" y="9543"/>
                    </a:lnTo>
                    <a:lnTo>
                      <a:pt x="3628" y="17119"/>
                    </a:lnTo>
                    <a:lnTo>
                      <a:pt x="2663" y="22069"/>
                    </a:lnTo>
                    <a:lnTo>
                      <a:pt x="2323" y="21926"/>
                    </a:lnTo>
                    <a:lnTo>
                      <a:pt x="1984" y="21801"/>
                    </a:lnTo>
                    <a:lnTo>
                      <a:pt x="2020" y="21747"/>
                    </a:lnTo>
                    <a:lnTo>
                      <a:pt x="2038" y="21693"/>
                    </a:lnTo>
                    <a:lnTo>
                      <a:pt x="2413" y="19424"/>
                    </a:lnTo>
                    <a:lnTo>
                      <a:pt x="2824" y="17155"/>
                    </a:lnTo>
                    <a:lnTo>
                      <a:pt x="3253" y="14903"/>
                    </a:lnTo>
                    <a:lnTo>
                      <a:pt x="3699" y="12634"/>
                    </a:lnTo>
                    <a:lnTo>
                      <a:pt x="4075" y="10829"/>
                    </a:lnTo>
                    <a:lnTo>
                      <a:pt x="4468" y="9024"/>
                    </a:lnTo>
                    <a:lnTo>
                      <a:pt x="4897" y="7220"/>
                    </a:lnTo>
                    <a:lnTo>
                      <a:pt x="5325" y="5433"/>
                    </a:lnTo>
                    <a:lnTo>
                      <a:pt x="5468" y="4914"/>
                    </a:lnTo>
                    <a:lnTo>
                      <a:pt x="5611" y="4414"/>
                    </a:lnTo>
                    <a:lnTo>
                      <a:pt x="5772" y="3932"/>
                    </a:lnTo>
                    <a:lnTo>
                      <a:pt x="5951" y="3449"/>
                    </a:lnTo>
                    <a:lnTo>
                      <a:pt x="6147" y="2985"/>
                    </a:lnTo>
                    <a:lnTo>
                      <a:pt x="6380" y="2538"/>
                    </a:lnTo>
                    <a:lnTo>
                      <a:pt x="6523" y="2323"/>
                    </a:lnTo>
                    <a:lnTo>
                      <a:pt x="6666" y="2091"/>
                    </a:lnTo>
                    <a:lnTo>
                      <a:pt x="6809" y="1877"/>
                    </a:lnTo>
                    <a:lnTo>
                      <a:pt x="6987" y="1662"/>
                    </a:lnTo>
                    <a:lnTo>
                      <a:pt x="7166" y="1466"/>
                    </a:lnTo>
                    <a:lnTo>
                      <a:pt x="7362" y="1269"/>
                    </a:lnTo>
                    <a:lnTo>
                      <a:pt x="7577" y="1091"/>
                    </a:lnTo>
                    <a:lnTo>
                      <a:pt x="7791" y="930"/>
                    </a:lnTo>
                    <a:lnTo>
                      <a:pt x="8024" y="805"/>
                    </a:lnTo>
                    <a:lnTo>
                      <a:pt x="8256" y="680"/>
                    </a:lnTo>
                    <a:lnTo>
                      <a:pt x="8506" y="572"/>
                    </a:lnTo>
                    <a:lnTo>
                      <a:pt x="8756" y="501"/>
                    </a:lnTo>
                    <a:lnTo>
                      <a:pt x="9024" y="429"/>
                    </a:lnTo>
                    <a:lnTo>
                      <a:pt x="9274" y="394"/>
                    </a:lnTo>
                    <a:lnTo>
                      <a:pt x="9543" y="376"/>
                    </a:lnTo>
                    <a:close/>
                    <a:moveTo>
                      <a:pt x="12384" y="4754"/>
                    </a:moveTo>
                    <a:lnTo>
                      <a:pt x="12223" y="5915"/>
                    </a:lnTo>
                    <a:lnTo>
                      <a:pt x="12044" y="7095"/>
                    </a:lnTo>
                    <a:lnTo>
                      <a:pt x="11848" y="8256"/>
                    </a:lnTo>
                    <a:lnTo>
                      <a:pt x="11633" y="9435"/>
                    </a:lnTo>
                    <a:lnTo>
                      <a:pt x="11419" y="10597"/>
                    </a:lnTo>
                    <a:lnTo>
                      <a:pt x="11169" y="11758"/>
                    </a:lnTo>
                    <a:lnTo>
                      <a:pt x="10918" y="12920"/>
                    </a:lnTo>
                    <a:lnTo>
                      <a:pt x="10650" y="14081"/>
                    </a:lnTo>
                    <a:lnTo>
                      <a:pt x="10096" y="16404"/>
                    </a:lnTo>
                    <a:lnTo>
                      <a:pt x="9507" y="18709"/>
                    </a:lnTo>
                    <a:lnTo>
                      <a:pt x="8899" y="20997"/>
                    </a:lnTo>
                    <a:lnTo>
                      <a:pt x="8274" y="23284"/>
                    </a:lnTo>
                    <a:lnTo>
                      <a:pt x="7952" y="23194"/>
                    </a:lnTo>
                    <a:lnTo>
                      <a:pt x="7631" y="23123"/>
                    </a:lnTo>
                    <a:lnTo>
                      <a:pt x="8184" y="20961"/>
                    </a:lnTo>
                    <a:lnTo>
                      <a:pt x="8738" y="18799"/>
                    </a:lnTo>
                    <a:lnTo>
                      <a:pt x="9274" y="16619"/>
                    </a:lnTo>
                    <a:lnTo>
                      <a:pt x="9775" y="14421"/>
                    </a:lnTo>
                    <a:lnTo>
                      <a:pt x="10257" y="12241"/>
                    </a:lnTo>
                    <a:lnTo>
                      <a:pt x="10704" y="10043"/>
                    </a:lnTo>
                    <a:lnTo>
                      <a:pt x="11097" y="7845"/>
                    </a:lnTo>
                    <a:lnTo>
                      <a:pt x="11294" y="6737"/>
                    </a:lnTo>
                    <a:lnTo>
                      <a:pt x="11454" y="5629"/>
                    </a:lnTo>
                    <a:lnTo>
                      <a:pt x="11723" y="5433"/>
                    </a:lnTo>
                    <a:lnTo>
                      <a:pt x="11955" y="5236"/>
                    </a:lnTo>
                    <a:lnTo>
                      <a:pt x="12187" y="5004"/>
                    </a:lnTo>
                    <a:lnTo>
                      <a:pt x="12384" y="4754"/>
                    </a:lnTo>
                    <a:close/>
                    <a:moveTo>
                      <a:pt x="6630" y="4736"/>
                    </a:moveTo>
                    <a:lnTo>
                      <a:pt x="6719" y="4879"/>
                    </a:lnTo>
                    <a:lnTo>
                      <a:pt x="6809" y="5004"/>
                    </a:lnTo>
                    <a:lnTo>
                      <a:pt x="6916" y="5147"/>
                    </a:lnTo>
                    <a:lnTo>
                      <a:pt x="7023" y="5272"/>
                    </a:lnTo>
                    <a:lnTo>
                      <a:pt x="7273" y="5504"/>
                    </a:lnTo>
                    <a:lnTo>
                      <a:pt x="7541" y="5701"/>
                    </a:lnTo>
                    <a:lnTo>
                      <a:pt x="7845" y="5879"/>
                    </a:lnTo>
                    <a:lnTo>
                      <a:pt x="8149" y="6022"/>
                    </a:lnTo>
                    <a:lnTo>
                      <a:pt x="8453" y="6130"/>
                    </a:lnTo>
                    <a:lnTo>
                      <a:pt x="8756" y="6201"/>
                    </a:lnTo>
                    <a:lnTo>
                      <a:pt x="9042" y="6255"/>
                    </a:lnTo>
                    <a:lnTo>
                      <a:pt x="9632" y="6255"/>
                    </a:lnTo>
                    <a:lnTo>
                      <a:pt x="9918" y="6219"/>
                    </a:lnTo>
                    <a:lnTo>
                      <a:pt x="10204" y="6165"/>
                    </a:lnTo>
                    <a:lnTo>
                      <a:pt x="10490" y="6094"/>
                    </a:lnTo>
                    <a:lnTo>
                      <a:pt x="10758" y="5987"/>
                    </a:lnTo>
                    <a:lnTo>
                      <a:pt x="11026" y="5879"/>
                    </a:lnTo>
                    <a:lnTo>
                      <a:pt x="11026" y="5879"/>
                    </a:lnTo>
                    <a:lnTo>
                      <a:pt x="10847" y="6969"/>
                    </a:lnTo>
                    <a:lnTo>
                      <a:pt x="10668" y="8042"/>
                    </a:lnTo>
                    <a:lnTo>
                      <a:pt x="10257" y="10204"/>
                    </a:lnTo>
                    <a:lnTo>
                      <a:pt x="9828" y="12366"/>
                    </a:lnTo>
                    <a:lnTo>
                      <a:pt x="9364" y="14528"/>
                    </a:lnTo>
                    <a:lnTo>
                      <a:pt x="8863" y="16672"/>
                    </a:lnTo>
                    <a:lnTo>
                      <a:pt x="8345" y="18817"/>
                    </a:lnTo>
                    <a:lnTo>
                      <a:pt x="7791" y="20943"/>
                    </a:lnTo>
                    <a:lnTo>
                      <a:pt x="7237" y="23087"/>
                    </a:lnTo>
                    <a:lnTo>
                      <a:pt x="6862" y="23052"/>
                    </a:lnTo>
                    <a:lnTo>
                      <a:pt x="6469" y="23052"/>
                    </a:lnTo>
                    <a:lnTo>
                      <a:pt x="6094" y="23069"/>
                    </a:lnTo>
                    <a:lnTo>
                      <a:pt x="5719" y="23123"/>
                    </a:lnTo>
                    <a:lnTo>
                      <a:pt x="5361" y="23177"/>
                    </a:lnTo>
                    <a:lnTo>
                      <a:pt x="5004" y="23266"/>
                    </a:lnTo>
                    <a:lnTo>
                      <a:pt x="4700" y="23391"/>
                    </a:lnTo>
                    <a:lnTo>
                      <a:pt x="4414" y="23534"/>
                    </a:lnTo>
                    <a:lnTo>
                      <a:pt x="4307" y="23588"/>
                    </a:lnTo>
                    <a:lnTo>
                      <a:pt x="4218" y="23659"/>
                    </a:lnTo>
                    <a:lnTo>
                      <a:pt x="4146" y="23427"/>
                    </a:lnTo>
                    <a:lnTo>
                      <a:pt x="4039" y="23212"/>
                    </a:lnTo>
                    <a:lnTo>
                      <a:pt x="3914" y="23034"/>
                    </a:lnTo>
                    <a:lnTo>
                      <a:pt x="3771" y="22837"/>
                    </a:lnTo>
                    <a:lnTo>
                      <a:pt x="3610" y="22676"/>
                    </a:lnTo>
                    <a:lnTo>
                      <a:pt x="3431" y="22533"/>
                    </a:lnTo>
                    <a:lnTo>
                      <a:pt x="3235" y="22390"/>
                    </a:lnTo>
                    <a:lnTo>
                      <a:pt x="3038" y="22265"/>
                    </a:lnTo>
                    <a:lnTo>
                      <a:pt x="4629" y="14010"/>
                    </a:lnTo>
                    <a:lnTo>
                      <a:pt x="5701" y="8542"/>
                    </a:lnTo>
                    <a:lnTo>
                      <a:pt x="5862" y="7613"/>
                    </a:lnTo>
                    <a:lnTo>
                      <a:pt x="6040" y="6684"/>
                    </a:lnTo>
                    <a:lnTo>
                      <a:pt x="6147" y="6219"/>
                    </a:lnTo>
                    <a:lnTo>
                      <a:pt x="6272" y="5772"/>
                    </a:lnTo>
                    <a:lnTo>
                      <a:pt x="6415" y="5325"/>
                    </a:lnTo>
                    <a:lnTo>
                      <a:pt x="6576" y="4879"/>
                    </a:lnTo>
                    <a:lnTo>
                      <a:pt x="6630" y="4736"/>
                    </a:lnTo>
                    <a:close/>
                    <a:moveTo>
                      <a:pt x="3967" y="25714"/>
                    </a:moveTo>
                    <a:lnTo>
                      <a:pt x="4307" y="25911"/>
                    </a:lnTo>
                    <a:lnTo>
                      <a:pt x="4468" y="26036"/>
                    </a:lnTo>
                    <a:lnTo>
                      <a:pt x="4629" y="26161"/>
                    </a:lnTo>
                    <a:lnTo>
                      <a:pt x="4736" y="26286"/>
                    </a:lnTo>
                    <a:lnTo>
                      <a:pt x="4789" y="26357"/>
                    </a:lnTo>
                    <a:lnTo>
                      <a:pt x="4825" y="26447"/>
                    </a:lnTo>
                    <a:lnTo>
                      <a:pt x="4861" y="26518"/>
                    </a:lnTo>
                    <a:lnTo>
                      <a:pt x="4861" y="26607"/>
                    </a:lnTo>
                    <a:lnTo>
                      <a:pt x="4861" y="26679"/>
                    </a:lnTo>
                    <a:lnTo>
                      <a:pt x="4825" y="26768"/>
                    </a:lnTo>
                    <a:lnTo>
                      <a:pt x="4539" y="26911"/>
                    </a:lnTo>
                    <a:lnTo>
                      <a:pt x="4307" y="26983"/>
                    </a:lnTo>
                    <a:lnTo>
                      <a:pt x="4200" y="27001"/>
                    </a:lnTo>
                    <a:lnTo>
                      <a:pt x="4039" y="27001"/>
                    </a:lnTo>
                    <a:lnTo>
                      <a:pt x="3967" y="26965"/>
                    </a:lnTo>
                    <a:lnTo>
                      <a:pt x="3914" y="26929"/>
                    </a:lnTo>
                    <a:lnTo>
                      <a:pt x="3878" y="26858"/>
                    </a:lnTo>
                    <a:lnTo>
                      <a:pt x="3842" y="26786"/>
                    </a:lnTo>
                    <a:lnTo>
                      <a:pt x="3824" y="26715"/>
                    </a:lnTo>
                    <a:lnTo>
                      <a:pt x="3807" y="26607"/>
                    </a:lnTo>
                    <a:lnTo>
                      <a:pt x="3824" y="26482"/>
                    </a:lnTo>
                    <a:lnTo>
                      <a:pt x="3860" y="26214"/>
                    </a:lnTo>
                    <a:lnTo>
                      <a:pt x="3914" y="25964"/>
                    </a:lnTo>
                    <a:lnTo>
                      <a:pt x="3967" y="25714"/>
                    </a:lnTo>
                    <a:close/>
                    <a:moveTo>
                      <a:pt x="1466" y="22033"/>
                    </a:moveTo>
                    <a:lnTo>
                      <a:pt x="1787" y="22122"/>
                    </a:lnTo>
                    <a:lnTo>
                      <a:pt x="2109" y="22247"/>
                    </a:lnTo>
                    <a:lnTo>
                      <a:pt x="2413" y="22373"/>
                    </a:lnTo>
                    <a:lnTo>
                      <a:pt x="2699" y="22515"/>
                    </a:lnTo>
                    <a:lnTo>
                      <a:pt x="2717" y="22515"/>
                    </a:lnTo>
                    <a:lnTo>
                      <a:pt x="2985" y="22676"/>
                    </a:lnTo>
                    <a:lnTo>
                      <a:pt x="3217" y="22855"/>
                    </a:lnTo>
                    <a:lnTo>
                      <a:pt x="3396" y="23016"/>
                    </a:lnTo>
                    <a:lnTo>
                      <a:pt x="3539" y="23194"/>
                    </a:lnTo>
                    <a:lnTo>
                      <a:pt x="3646" y="23355"/>
                    </a:lnTo>
                    <a:lnTo>
                      <a:pt x="3735" y="23534"/>
                    </a:lnTo>
                    <a:lnTo>
                      <a:pt x="3807" y="23713"/>
                    </a:lnTo>
                    <a:lnTo>
                      <a:pt x="3842" y="23891"/>
                    </a:lnTo>
                    <a:lnTo>
                      <a:pt x="3878" y="24070"/>
                    </a:lnTo>
                    <a:lnTo>
                      <a:pt x="3878" y="24267"/>
                    </a:lnTo>
                    <a:lnTo>
                      <a:pt x="3824" y="24535"/>
                    </a:lnTo>
                    <a:lnTo>
                      <a:pt x="3771" y="24821"/>
                    </a:lnTo>
                    <a:lnTo>
                      <a:pt x="3735" y="25124"/>
                    </a:lnTo>
                    <a:lnTo>
                      <a:pt x="3664" y="25392"/>
                    </a:lnTo>
                    <a:lnTo>
                      <a:pt x="3664" y="25410"/>
                    </a:lnTo>
                    <a:lnTo>
                      <a:pt x="3539" y="25893"/>
                    </a:lnTo>
                    <a:lnTo>
                      <a:pt x="3485" y="26143"/>
                    </a:lnTo>
                    <a:lnTo>
                      <a:pt x="3449" y="26393"/>
                    </a:lnTo>
                    <a:lnTo>
                      <a:pt x="3449" y="26643"/>
                    </a:lnTo>
                    <a:lnTo>
                      <a:pt x="3485" y="26876"/>
                    </a:lnTo>
                    <a:lnTo>
                      <a:pt x="3521" y="27001"/>
                    </a:lnTo>
                    <a:lnTo>
                      <a:pt x="3574" y="27126"/>
                    </a:lnTo>
                    <a:lnTo>
                      <a:pt x="3628" y="27233"/>
                    </a:lnTo>
                    <a:lnTo>
                      <a:pt x="3699" y="27340"/>
                    </a:lnTo>
                    <a:lnTo>
                      <a:pt x="3771" y="27447"/>
                    </a:lnTo>
                    <a:lnTo>
                      <a:pt x="3842" y="27537"/>
                    </a:lnTo>
                    <a:lnTo>
                      <a:pt x="3932" y="27590"/>
                    </a:lnTo>
                    <a:lnTo>
                      <a:pt x="4003" y="27644"/>
                    </a:lnTo>
                    <a:lnTo>
                      <a:pt x="4092" y="27697"/>
                    </a:lnTo>
                    <a:lnTo>
                      <a:pt x="4182" y="27715"/>
                    </a:lnTo>
                    <a:lnTo>
                      <a:pt x="4271" y="27733"/>
                    </a:lnTo>
                    <a:lnTo>
                      <a:pt x="4343" y="27733"/>
                    </a:lnTo>
                    <a:lnTo>
                      <a:pt x="4432" y="27715"/>
                    </a:lnTo>
                    <a:lnTo>
                      <a:pt x="4521" y="27697"/>
                    </a:lnTo>
                    <a:lnTo>
                      <a:pt x="4664" y="27626"/>
                    </a:lnTo>
                    <a:lnTo>
                      <a:pt x="4825" y="27519"/>
                    </a:lnTo>
                    <a:lnTo>
                      <a:pt x="4950" y="27394"/>
                    </a:lnTo>
                    <a:lnTo>
                      <a:pt x="5057" y="27233"/>
                    </a:lnTo>
                    <a:lnTo>
                      <a:pt x="5147" y="27054"/>
                    </a:lnTo>
                    <a:lnTo>
                      <a:pt x="5218" y="26858"/>
                    </a:lnTo>
                    <a:lnTo>
                      <a:pt x="5236" y="26661"/>
                    </a:lnTo>
                    <a:lnTo>
                      <a:pt x="5236" y="26465"/>
                    </a:lnTo>
                    <a:lnTo>
                      <a:pt x="5200" y="26286"/>
                    </a:lnTo>
                    <a:lnTo>
                      <a:pt x="5165" y="26196"/>
                    </a:lnTo>
                    <a:lnTo>
                      <a:pt x="5129" y="26107"/>
                    </a:lnTo>
                    <a:lnTo>
                      <a:pt x="5057" y="26018"/>
                    </a:lnTo>
                    <a:lnTo>
                      <a:pt x="5004" y="25928"/>
                    </a:lnTo>
                    <a:lnTo>
                      <a:pt x="4914" y="25857"/>
                    </a:lnTo>
                    <a:lnTo>
                      <a:pt x="4825" y="25803"/>
                    </a:lnTo>
                    <a:lnTo>
                      <a:pt x="4629" y="25696"/>
                    </a:lnTo>
                    <a:lnTo>
                      <a:pt x="4432" y="25607"/>
                    </a:lnTo>
                    <a:lnTo>
                      <a:pt x="4343" y="25535"/>
                    </a:lnTo>
                    <a:lnTo>
                      <a:pt x="4271" y="25464"/>
                    </a:lnTo>
                    <a:lnTo>
                      <a:pt x="4182" y="25375"/>
                    </a:lnTo>
                    <a:lnTo>
                      <a:pt x="4110" y="25339"/>
                    </a:lnTo>
                    <a:lnTo>
                      <a:pt x="4110" y="25232"/>
                    </a:lnTo>
                    <a:lnTo>
                      <a:pt x="4182" y="24981"/>
                    </a:lnTo>
                    <a:lnTo>
                      <a:pt x="4253" y="24749"/>
                    </a:lnTo>
                    <a:lnTo>
                      <a:pt x="4289" y="24499"/>
                    </a:lnTo>
                    <a:lnTo>
                      <a:pt x="4307" y="24249"/>
                    </a:lnTo>
                    <a:lnTo>
                      <a:pt x="4307" y="24231"/>
                    </a:lnTo>
                    <a:lnTo>
                      <a:pt x="4396" y="24088"/>
                    </a:lnTo>
                    <a:lnTo>
                      <a:pt x="4503" y="23963"/>
                    </a:lnTo>
                    <a:lnTo>
                      <a:pt x="4646" y="23856"/>
                    </a:lnTo>
                    <a:lnTo>
                      <a:pt x="4807" y="23748"/>
                    </a:lnTo>
                    <a:lnTo>
                      <a:pt x="5004" y="23677"/>
                    </a:lnTo>
                    <a:lnTo>
                      <a:pt x="5200" y="23623"/>
                    </a:lnTo>
                    <a:lnTo>
                      <a:pt x="5415" y="23570"/>
                    </a:lnTo>
                    <a:lnTo>
                      <a:pt x="5647" y="23534"/>
                    </a:lnTo>
                    <a:lnTo>
                      <a:pt x="6112" y="23498"/>
                    </a:lnTo>
                    <a:lnTo>
                      <a:pt x="6576" y="23480"/>
                    </a:lnTo>
                    <a:lnTo>
                      <a:pt x="6987" y="23498"/>
                    </a:lnTo>
                    <a:lnTo>
                      <a:pt x="7327" y="23516"/>
                    </a:lnTo>
                    <a:lnTo>
                      <a:pt x="7702" y="23552"/>
                    </a:lnTo>
                    <a:lnTo>
                      <a:pt x="7899" y="23588"/>
                    </a:lnTo>
                    <a:lnTo>
                      <a:pt x="8077" y="23659"/>
                    </a:lnTo>
                    <a:lnTo>
                      <a:pt x="8310" y="23784"/>
                    </a:lnTo>
                    <a:lnTo>
                      <a:pt x="8453" y="23891"/>
                    </a:lnTo>
                    <a:lnTo>
                      <a:pt x="8506" y="23963"/>
                    </a:lnTo>
                    <a:lnTo>
                      <a:pt x="8542" y="24016"/>
                    </a:lnTo>
                    <a:lnTo>
                      <a:pt x="8578" y="24088"/>
                    </a:lnTo>
                    <a:lnTo>
                      <a:pt x="8595" y="24142"/>
                    </a:lnTo>
                    <a:lnTo>
                      <a:pt x="8595" y="24284"/>
                    </a:lnTo>
                    <a:lnTo>
                      <a:pt x="8578" y="24445"/>
                    </a:lnTo>
                    <a:lnTo>
                      <a:pt x="8506" y="24803"/>
                    </a:lnTo>
                    <a:lnTo>
                      <a:pt x="8310" y="25732"/>
                    </a:lnTo>
                    <a:lnTo>
                      <a:pt x="8202" y="26196"/>
                    </a:lnTo>
                    <a:lnTo>
                      <a:pt x="8077" y="26661"/>
                    </a:lnTo>
                    <a:lnTo>
                      <a:pt x="7934" y="27144"/>
                    </a:lnTo>
                    <a:lnTo>
                      <a:pt x="7773" y="27662"/>
                    </a:lnTo>
                    <a:lnTo>
                      <a:pt x="7577" y="28162"/>
                    </a:lnTo>
                    <a:lnTo>
                      <a:pt x="7362" y="28662"/>
                    </a:lnTo>
                    <a:lnTo>
                      <a:pt x="7237" y="28913"/>
                    </a:lnTo>
                    <a:lnTo>
                      <a:pt x="7112" y="29145"/>
                    </a:lnTo>
                    <a:lnTo>
                      <a:pt x="6952" y="29377"/>
                    </a:lnTo>
                    <a:lnTo>
                      <a:pt x="6809" y="29592"/>
                    </a:lnTo>
                    <a:lnTo>
                      <a:pt x="6630" y="29788"/>
                    </a:lnTo>
                    <a:lnTo>
                      <a:pt x="6451" y="29967"/>
                    </a:lnTo>
                    <a:lnTo>
                      <a:pt x="6255" y="30146"/>
                    </a:lnTo>
                    <a:lnTo>
                      <a:pt x="6058" y="30306"/>
                    </a:lnTo>
                    <a:lnTo>
                      <a:pt x="5897" y="30360"/>
                    </a:lnTo>
                    <a:lnTo>
                      <a:pt x="5701" y="30431"/>
                    </a:lnTo>
                    <a:lnTo>
                      <a:pt x="5522" y="30467"/>
                    </a:lnTo>
                    <a:lnTo>
                      <a:pt x="5325" y="30521"/>
                    </a:lnTo>
                    <a:lnTo>
                      <a:pt x="4897" y="30557"/>
                    </a:lnTo>
                    <a:lnTo>
                      <a:pt x="4450" y="30574"/>
                    </a:lnTo>
                    <a:lnTo>
                      <a:pt x="4003" y="30557"/>
                    </a:lnTo>
                    <a:lnTo>
                      <a:pt x="3539" y="30485"/>
                    </a:lnTo>
                    <a:lnTo>
                      <a:pt x="3056" y="30378"/>
                    </a:lnTo>
                    <a:lnTo>
                      <a:pt x="2609" y="30253"/>
                    </a:lnTo>
                    <a:lnTo>
                      <a:pt x="2180" y="30074"/>
                    </a:lnTo>
                    <a:lnTo>
                      <a:pt x="1966" y="29985"/>
                    </a:lnTo>
                    <a:lnTo>
                      <a:pt x="1770" y="29878"/>
                    </a:lnTo>
                    <a:lnTo>
                      <a:pt x="1573" y="29752"/>
                    </a:lnTo>
                    <a:lnTo>
                      <a:pt x="1394" y="29627"/>
                    </a:lnTo>
                    <a:lnTo>
                      <a:pt x="1233" y="29502"/>
                    </a:lnTo>
                    <a:lnTo>
                      <a:pt x="1073" y="29359"/>
                    </a:lnTo>
                    <a:lnTo>
                      <a:pt x="930" y="29216"/>
                    </a:lnTo>
                    <a:lnTo>
                      <a:pt x="805" y="29056"/>
                    </a:lnTo>
                    <a:lnTo>
                      <a:pt x="697" y="28895"/>
                    </a:lnTo>
                    <a:lnTo>
                      <a:pt x="590" y="28716"/>
                    </a:lnTo>
                    <a:lnTo>
                      <a:pt x="519" y="28537"/>
                    </a:lnTo>
                    <a:lnTo>
                      <a:pt x="465" y="28341"/>
                    </a:lnTo>
                    <a:lnTo>
                      <a:pt x="411" y="28144"/>
                    </a:lnTo>
                    <a:lnTo>
                      <a:pt x="411" y="27930"/>
                    </a:lnTo>
                    <a:lnTo>
                      <a:pt x="411" y="27572"/>
                    </a:lnTo>
                    <a:lnTo>
                      <a:pt x="429" y="27197"/>
                    </a:lnTo>
                    <a:lnTo>
                      <a:pt x="483" y="26840"/>
                    </a:lnTo>
                    <a:lnTo>
                      <a:pt x="554" y="26465"/>
                    </a:lnTo>
                    <a:lnTo>
                      <a:pt x="697" y="25732"/>
                    </a:lnTo>
                    <a:lnTo>
                      <a:pt x="840" y="24999"/>
                    </a:lnTo>
                    <a:lnTo>
                      <a:pt x="965" y="24249"/>
                    </a:lnTo>
                    <a:lnTo>
                      <a:pt x="1090" y="23498"/>
                    </a:lnTo>
                    <a:lnTo>
                      <a:pt x="1162" y="23123"/>
                    </a:lnTo>
                    <a:lnTo>
                      <a:pt x="1251" y="22748"/>
                    </a:lnTo>
                    <a:lnTo>
                      <a:pt x="1359" y="22390"/>
                    </a:lnTo>
                    <a:lnTo>
                      <a:pt x="1466" y="22033"/>
                    </a:lnTo>
                    <a:close/>
                    <a:moveTo>
                      <a:pt x="9435" y="1"/>
                    </a:moveTo>
                    <a:lnTo>
                      <a:pt x="9203" y="18"/>
                    </a:lnTo>
                    <a:lnTo>
                      <a:pt x="8917" y="54"/>
                    </a:lnTo>
                    <a:lnTo>
                      <a:pt x="8631" y="108"/>
                    </a:lnTo>
                    <a:lnTo>
                      <a:pt x="8381" y="179"/>
                    </a:lnTo>
                    <a:lnTo>
                      <a:pt x="8131" y="286"/>
                    </a:lnTo>
                    <a:lnTo>
                      <a:pt x="7899" y="394"/>
                    </a:lnTo>
                    <a:lnTo>
                      <a:pt x="7666" y="501"/>
                    </a:lnTo>
                    <a:lnTo>
                      <a:pt x="7452" y="644"/>
                    </a:lnTo>
                    <a:lnTo>
                      <a:pt x="7255" y="787"/>
                    </a:lnTo>
                    <a:lnTo>
                      <a:pt x="7059" y="948"/>
                    </a:lnTo>
                    <a:lnTo>
                      <a:pt x="6880" y="1126"/>
                    </a:lnTo>
                    <a:lnTo>
                      <a:pt x="6719" y="1323"/>
                    </a:lnTo>
                    <a:lnTo>
                      <a:pt x="6558" y="1519"/>
                    </a:lnTo>
                    <a:lnTo>
                      <a:pt x="6398" y="1716"/>
                    </a:lnTo>
                    <a:lnTo>
                      <a:pt x="6255" y="1930"/>
                    </a:lnTo>
                    <a:lnTo>
                      <a:pt x="6004" y="2395"/>
                    </a:lnTo>
                    <a:lnTo>
                      <a:pt x="5772" y="2860"/>
                    </a:lnTo>
                    <a:lnTo>
                      <a:pt x="5558" y="3360"/>
                    </a:lnTo>
                    <a:lnTo>
                      <a:pt x="5379" y="3878"/>
                    </a:lnTo>
                    <a:lnTo>
                      <a:pt x="5218" y="4396"/>
                    </a:lnTo>
                    <a:lnTo>
                      <a:pt x="5057" y="4914"/>
                    </a:lnTo>
                    <a:lnTo>
                      <a:pt x="4932" y="5433"/>
                    </a:lnTo>
                    <a:lnTo>
                      <a:pt x="4682" y="6415"/>
                    </a:lnTo>
                    <a:lnTo>
                      <a:pt x="4396" y="7595"/>
                    </a:lnTo>
                    <a:lnTo>
                      <a:pt x="4128" y="8774"/>
                    </a:lnTo>
                    <a:lnTo>
                      <a:pt x="3610" y="11169"/>
                    </a:lnTo>
                    <a:lnTo>
                      <a:pt x="3128" y="13545"/>
                    </a:lnTo>
                    <a:lnTo>
                      <a:pt x="2663" y="15940"/>
                    </a:lnTo>
                    <a:lnTo>
                      <a:pt x="2145" y="18781"/>
                    </a:lnTo>
                    <a:lnTo>
                      <a:pt x="1895" y="20210"/>
                    </a:lnTo>
                    <a:lnTo>
                      <a:pt x="1644" y="21640"/>
                    </a:lnTo>
                    <a:lnTo>
                      <a:pt x="1644" y="21693"/>
                    </a:lnTo>
                    <a:lnTo>
                      <a:pt x="1430" y="21622"/>
                    </a:lnTo>
                    <a:lnTo>
                      <a:pt x="1359" y="21604"/>
                    </a:lnTo>
                    <a:lnTo>
                      <a:pt x="1287" y="21604"/>
                    </a:lnTo>
                    <a:lnTo>
                      <a:pt x="1216" y="21658"/>
                    </a:lnTo>
                    <a:lnTo>
                      <a:pt x="1180" y="21711"/>
                    </a:lnTo>
                    <a:lnTo>
                      <a:pt x="1001" y="22212"/>
                    </a:lnTo>
                    <a:lnTo>
                      <a:pt x="858" y="22712"/>
                    </a:lnTo>
                    <a:lnTo>
                      <a:pt x="733" y="23230"/>
                    </a:lnTo>
                    <a:lnTo>
                      <a:pt x="626" y="23766"/>
                    </a:lnTo>
                    <a:lnTo>
                      <a:pt x="465" y="24821"/>
                    </a:lnTo>
                    <a:lnTo>
                      <a:pt x="304" y="25857"/>
                    </a:lnTo>
                    <a:lnTo>
                      <a:pt x="143" y="26661"/>
                    </a:lnTo>
                    <a:lnTo>
                      <a:pt x="72" y="27072"/>
                    </a:lnTo>
                    <a:lnTo>
                      <a:pt x="18" y="27483"/>
                    </a:lnTo>
                    <a:lnTo>
                      <a:pt x="0" y="27680"/>
                    </a:lnTo>
                    <a:lnTo>
                      <a:pt x="0" y="27894"/>
                    </a:lnTo>
                    <a:lnTo>
                      <a:pt x="0" y="28091"/>
                    </a:lnTo>
                    <a:lnTo>
                      <a:pt x="36" y="28305"/>
                    </a:lnTo>
                    <a:lnTo>
                      <a:pt x="72" y="28502"/>
                    </a:lnTo>
                    <a:lnTo>
                      <a:pt x="126" y="28680"/>
                    </a:lnTo>
                    <a:lnTo>
                      <a:pt x="215" y="28877"/>
                    </a:lnTo>
                    <a:lnTo>
                      <a:pt x="304" y="29056"/>
                    </a:lnTo>
                    <a:lnTo>
                      <a:pt x="411" y="29216"/>
                    </a:lnTo>
                    <a:lnTo>
                      <a:pt x="519" y="29359"/>
                    </a:lnTo>
                    <a:lnTo>
                      <a:pt x="644" y="29502"/>
                    </a:lnTo>
                    <a:lnTo>
                      <a:pt x="787" y="29645"/>
                    </a:lnTo>
                    <a:lnTo>
                      <a:pt x="930" y="29770"/>
                    </a:lnTo>
                    <a:lnTo>
                      <a:pt x="1090" y="29895"/>
                    </a:lnTo>
                    <a:lnTo>
                      <a:pt x="1412" y="30128"/>
                    </a:lnTo>
                    <a:lnTo>
                      <a:pt x="1787" y="30324"/>
                    </a:lnTo>
                    <a:lnTo>
                      <a:pt x="2180" y="30503"/>
                    </a:lnTo>
                    <a:lnTo>
                      <a:pt x="2574" y="30664"/>
                    </a:lnTo>
                    <a:lnTo>
                      <a:pt x="3002" y="30789"/>
                    </a:lnTo>
                    <a:lnTo>
                      <a:pt x="3431" y="30878"/>
                    </a:lnTo>
                    <a:lnTo>
                      <a:pt x="3860" y="30932"/>
                    </a:lnTo>
                    <a:lnTo>
                      <a:pt x="4289" y="30968"/>
                    </a:lnTo>
                    <a:lnTo>
                      <a:pt x="4718" y="30968"/>
                    </a:lnTo>
                    <a:lnTo>
                      <a:pt x="5129" y="30950"/>
                    </a:lnTo>
                    <a:lnTo>
                      <a:pt x="5522" y="30878"/>
                    </a:lnTo>
                    <a:lnTo>
                      <a:pt x="5879" y="30789"/>
                    </a:lnTo>
                    <a:lnTo>
                      <a:pt x="6058" y="30717"/>
                    </a:lnTo>
                    <a:lnTo>
                      <a:pt x="6219" y="30646"/>
                    </a:lnTo>
                    <a:lnTo>
                      <a:pt x="6237" y="30646"/>
                    </a:lnTo>
                    <a:lnTo>
                      <a:pt x="6272" y="30628"/>
                    </a:lnTo>
                    <a:lnTo>
                      <a:pt x="6487" y="30467"/>
                    </a:lnTo>
                    <a:lnTo>
                      <a:pt x="6701" y="30288"/>
                    </a:lnTo>
                    <a:lnTo>
                      <a:pt x="6898" y="30074"/>
                    </a:lnTo>
                    <a:lnTo>
                      <a:pt x="7077" y="29860"/>
                    </a:lnTo>
                    <a:lnTo>
                      <a:pt x="7255" y="29645"/>
                    </a:lnTo>
                    <a:lnTo>
                      <a:pt x="7398" y="29395"/>
                    </a:lnTo>
                    <a:lnTo>
                      <a:pt x="7559" y="29145"/>
                    </a:lnTo>
                    <a:lnTo>
                      <a:pt x="7684" y="28895"/>
                    </a:lnTo>
                    <a:lnTo>
                      <a:pt x="7809" y="28627"/>
                    </a:lnTo>
                    <a:lnTo>
                      <a:pt x="7934" y="28359"/>
                    </a:lnTo>
                    <a:lnTo>
                      <a:pt x="8131" y="27805"/>
                    </a:lnTo>
                    <a:lnTo>
                      <a:pt x="8310" y="27269"/>
                    </a:lnTo>
                    <a:lnTo>
                      <a:pt x="8470" y="26750"/>
                    </a:lnTo>
                    <a:lnTo>
                      <a:pt x="8649" y="26107"/>
                    </a:lnTo>
                    <a:lnTo>
                      <a:pt x="8810" y="25446"/>
                    </a:lnTo>
                    <a:lnTo>
                      <a:pt x="8899" y="25106"/>
                    </a:lnTo>
                    <a:lnTo>
                      <a:pt x="8953" y="24767"/>
                    </a:lnTo>
                    <a:lnTo>
                      <a:pt x="8989" y="24445"/>
                    </a:lnTo>
                    <a:lnTo>
                      <a:pt x="9006" y="24124"/>
                    </a:lnTo>
                    <a:lnTo>
                      <a:pt x="9006" y="23981"/>
                    </a:lnTo>
                    <a:lnTo>
                      <a:pt x="8989" y="23874"/>
                    </a:lnTo>
                    <a:lnTo>
                      <a:pt x="8971" y="23784"/>
                    </a:lnTo>
                    <a:lnTo>
                      <a:pt x="8917" y="23695"/>
                    </a:lnTo>
                    <a:lnTo>
                      <a:pt x="8881" y="23623"/>
                    </a:lnTo>
                    <a:lnTo>
                      <a:pt x="8810" y="23552"/>
                    </a:lnTo>
                    <a:lnTo>
                      <a:pt x="8721" y="23480"/>
                    </a:lnTo>
                    <a:lnTo>
                      <a:pt x="8631" y="23427"/>
                    </a:lnTo>
                    <a:lnTo>
                      <a:pt x="9310" y="20979"/>
                    </a:lnTo>
                    <a:lnTo>
                      <a:pt x="9953" y="18495"/>
                    </a:lnTo>
                    <a:lnTo>
                      <a:pt x="10597" y="16011"/>
                    </a:lnTo>
                    <a:lnTo>
                      <a:pt x="10901" y="14760"/>
                    </a:lnTo>
                    <a:lnTo>
                      <a:pt x="11186" y="13509"/>
                    </a:lnTo>
                    <a:lnTo>
                      <a:pt x="11472" y="12241"/>
                    </a:lnTo>
                    <a:lnTo>
                      <a:pt x="11740" y="10990"/>
                    </a:lnTo>
                    <a:lnTo>
                      <a:pt x="11991" y="9739"/>
                    </a:lnTo>
                    <a:lnTo>
                      <a:pt x="12223" y="8470"/>
                    </a:lnTo>
                    <a:lnTo>
                      <a:pt x="12437" y="7220"/>
                    </a:lnTo>
                    <a:lnTo>
                      <a:pt x="12634" y="5951"/>
                    </a:lnTo>
                    <a:lnTo>
                      <a:pt x="12795" y="4682"/>
                    </a:lnTo>
                    <a:lnTo>
                      <a:pt x="12938" y="3413"/>
                    </a:lnTo>
                    <a:lnTo>
                      <a:pt x="12938" y="3360"/>
                    </a:lnTo>
                    <a:lnTo>
                      <a:pt x="12920" y="3306"/>
                    </a:lnTo>
                    <a:lnTo>
                      <a:pt x="12938" y="3056"/>
                    </a:lnTo>
                    <a:lnTo>
                      <a:pt x="12920" y="2824"/>
                    </a:lnTo>
                    <a:lnTo>
                      <a:pt x="12884" y="2574"/>
                    </a:lnTo>
                    <a:lnTo>
                      <a:pt x="12830" y="2323"/>
                    </a:lnTo>
                    <a:lnTo>
                      <a:pt x="12741" y="2091"/>
                    </a:lnTo>
                    <a:lnTo>
                      <a:pt x="12652" y="1859"/>
                    </a:lnTo>
                    <a:lnTo>
                      <a:pt x="12544" y="1627"/>
                    </a:lnTo>
                    <a:lnTo>
                      <a:pt x="12402" y="1412"/>
                    </a:lnTo>
                    <a:lnTo>
                      <a:pt x="12259" y="1216"/>
                    </a:lnTo>
                    <a:lnTo>
                      <a:pt x="12116" y="1037"/>
                    </a:lnTo>
                    <a:lnTo>
                      <a:pt x="11955" y="876"/>
                    </a:lnTo>
                    <a:lnTo>
                      <a:pt x="11776" y="715"/>
                    </a:lnTo>
                    <a:lnTo>
                      <a:pt x="11597" y="572"/>
                    </a:lnTo>
                    <a:lnTo>
                      <a:pt x="11419" y="465"/>
                    </a:lnTo>
                    <a:lnTo>
                      <a:pt x="11222" y="358"/>
                    </a:lnTo>
                    <a:lnTo>
                      <a:pt x="11008" y="269"/>
                    </a:lnTo>
                    <a:lnTo>
                      <a:pt x="10793" y="179"/>
                    </a:lnTo>
                    <a:lnTo>
                      <a:pt x="10579" y="126"/>
                    </a:lnTo>
                    <a:lnTo>
                      <a:pt x="10364" y="72"/>
                    </a:lnTo>
                    <a:lnTo>
                      <a:pt x="10132" y="36"/>
                    </a:lnTo>
                    <a:lnTo>
                      <a:pt x="99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5"/>
              <p:cNvSpPr/>
              <p:nvPr/>
            </p:nvSpPr>
            <p:spPr>
              <a:xfrm>
                <a:off x="3343150" y="2442250"/>
                <a:ext cx="263150" cy="542350"/>
              </a:xfrm>
              <a:custGeom>
                <a:rect b="b" l="l" r="r" t="t"/>
                <a:pathLst>
                  <a:path extrusionOk="0" h="21694" w="10526">
                    <a:moveTo>
                      <a:pt x="7560" y="1"/>
                    </a:moveTo>
                    <a:lnTo>
                      <a:pt x="7291" y="19"/>
                    </a:lnTo>
                    <a:lnTo>
                      <a:pt x="7041" y="54"/>
                    </a:lnTo>
                    <a:lnTo>
                      <a:pt x="6773" y="126"/>
                    </a:lnTo>
                    <a:lnTo>
                      <a:pt x="6523" y="197"/>
                    </a:lnTo>
                    <a:lnTo>
                      <a:pt x="6273" y="305"/>
                    </a:lnTo>
                    <a:lnTo>
                      <a:pt x="6041" y="430"/>
                    </a:lnTo>
                    <a:lnTo>
                      <a:pt x="5808" y="555"/>
                    </a:lnTo>
                    <a:lnTo>
                      <a:pt x="5594" y="716"/>
                    </a:lnTo>
                    <a:lnTo>
                      <a:pt x="5379" y="894"/>
                    </a:lnTo>
                    <a:lnTo>
                      <a:pt x="5183" y="1091"/>
                    </a:lnTo>
                    <a:lnTo>
                      <a:pt x="5004" y="1287"/>
                    </a:lnTo>
                    <a:lnTo>
                      <a:pt x="4826" y="1502"/>
                    </a:lnTo>
                    <a:lnTo>
                      <a:pt x="4683" y="1716"/>
                    </a:lnTo>
                    <a:lnTo>
                      <a:pt x="4540" y="1948"/>
                    </a:lnTo>
                    <a:lnTo>
                      <a:pt x="4397" y="2163"/>
                    </a:lnTo>
                    <a:lnTo>
                      <a:pt x="4164" y="2610"/>
                    </a:lnTo>
                    <a:lnTo>
                      <a:pt x="3968" y="3074"/>
                    </a:lnTo>
                    <a:lnTo>
                      <a:pt x="3789" y="3557"/>
                    </a:lnTo>
                    <a:lnTo>
                      <a:pt x="3628" y="4039"/>
                    </a:lnTo>
                    <a:lnTo>
                      <a:pt x="3485" y="4539"/>
                    </a:lnTo>
                    <a:lnTo>
                      <a:pt x="3342" y="5058"/>
                    </a:lnTo>
                    <a:lnTo>
                      <a:pt x="2914" y="6845"/>
                    </a:lnTo>
                    <a:lnTo>
                      <a:pt x="2485" y="8649"/>
                    </a:lnTo>
                    <a:lnTo>
                      <a:pt x="2092" y="10454"/>
                    </a:lnTo>
                    <a:lnTo>
                      <a:pt x="1716" y="12259"/>
                    </a:lnTo>
                    <a:lnTo>
                      <a:pt x="1270" y="14528"/>
                    </a:lnTo>
                    <a:lnTo>
                      <a:pt x="841" y="16780"/>
                    </a:lnTo>
                    <a:lnTo>
                      <a:pt x="430" y="19049"/>
                    </a:lnTo>
                    <a:lnTo>
                      <a:pt x="55" y="21318"/>
                    </a:lnTo>
                    <a:lnTo>
                      <a:pt x="37" y="21372"/>
                    </a:lnTo>
                    <a:lnTo>
                      <a:pt x="1" y="21426"/>
                    </a:lnTo>
                    <a:lnTo>
                      <a:pt x="340" y="21551"/>
                    </a:lnTo>
                    <a:lnTo>
                      <a:pt x="680" y="21694"/>
                    </a:lnTo>
                    <a:lnTo>
                      <a:pt x="1645" y="16744"/>
                    </a:lnTo>
                    <a:lnTo>
                      <a:pt x="3128" y="9168"/>
                    </a:lnTo>
                    <a:lnTo>
                      <a:pt x="3342" y="7952"/>
                    </a:lnTo>
                    <a:lnTo>
                      <a:pt x="3575" y="6737"/>
                    </a:lnTo>
                    <a:lnTo>
                      <a:pt x="3700" y="6112"/>
                    </a:lnTo>
                    <a:lnTo>
                      <a:pt x="3843" y="5522"/>
                    </a:lnTo>
                    <a:lnTo>
                      <a:pt x="4021" y="4933"/>
                    </a:lnTo>
                    <a:lnTo>
                      <a:pt x="4236" y="4343"/>
                    </a:lnTo>
                    <a:lnTo>
                      <a:pt x="4450" y="3825"/>
                    </a:lnTo>
                    <a:lnTo>
                      <a:pt x="4700" y="3271"/>
                    </a:lnTo>
                    <a:lnTo>
                      <a:pt x="4826" y="2985"/>
                    </a:lnTo>
                    <a:lnTo>
                      <a:pt x="4986" y="2717"/>
                    </a:lnTo>
                    <a:lnTo>
                      <a:pt x="5129" y="2449"/>
                    </a:lnTo>
                    <a:lnTo>
                      <a:pt x="5308" y="2199"/>
                    </a:lnTo>
                    <a:lnTo>
                      <a:pt x="5487" y="1948"/>
                    </a:lnTo>
                    <a:lnTo>
                      <a:pt x="5683" y="1734"/>
                    </a:lnTo>
                    <a:lnTo>
                      <a:pt x="5898" y="1520"/>
                    </a:lnTo>
                    <a:lnTo>
                      <a:pt x="6130" y="1341"/>
                    </a:lnTo>
                    <a:lnTo>
                      <a:pt x="6362" y="1180"/>
                    </a:lnTo>
                    <a:lnTo>
                      <a:pt x="6630" y="1055"/>
                    </a:lnTo>
                    <a:lnTo>
                      <a:pt x="6916" y="966"/>
                    </a:lnTo>
                    <a:lnTo>
                      <a:pt x="7220" y="912"/>
                    </a:lnTo>
                    <a:lnTo>
                      <a:pt x="7470" y="912"/>
                    </a:lnTo>
                    <a:lnTo>
                      <a:pt x="7702" y="930"/>
                    </a:lnTo>
                    <a:lnTo>
                      <a:pt x="7935" y="966"/>
                    </a:lnTo>
                    <a:lnTo>
                      <a:pt x="8149" y="1019"/>
                    </a:lnTo>
                    <a:lnTo>
                      <a:pt x="8364" y="1109"/>
                    </a:lnTo>
                    <a:lnTo>
                      <a:pt x="8560" y="1216"/>
                    </a:lnTo>
                    <a:lnTo>
                      <a:pt x="8757" y="1359"/>
                    </a:lnTo>
                    <a:lnTo>
                      <a:pt x="8918" y="1502"/>
                    </a:lnTo>
                    <a:lnTo>
                      <a:pt x="9061" y="1663"/>
                    </a:lnTo>
                    <a:lnTo>
                      <a:pt x="9203" y="1841"/>
                    </a:lnTo>
                    <a:lnTo>
                      <a:pt x="9311" y="2038"/>
                    </a:lnTo>
                    <a:lnTo>
                      <a:pt x="9382" y="2252"/>
                    </a:lnTo>
                    <a:lnTo>
                      <a:pt x="9454" y="2467"/>
                    </a:lnTo>
                    <a:lnTo>
                      <a:pt x="9489" y="2699"/>
                    </a:lnTo>
                    <a:lnTo>
                      <a:pt x="9489" y="2949"/>
                    </a:lnTo>
                    <a:lnTo>
                      <a:pt x="9454" y="3181"/>
                    </a:lnTo>
                    <a:lnTo>
                      <a:pt x="9400" y="3414"/>
                    </a:lnTo>
                    <a:lnTo>
                      <a:pt x="9329" y="3628"/>
                    </a:lnTo>
                    <a:lnTo>
                      <a:pt x="9257" y="3825"/>
                    </a:lnTo>
                    <a:lnTo>
                      <a:pt x="9150" y="4003"/>
                    </a:lnTo>
                    <a:lnTo>
                      <a:pt x="9043" y="4164"/>
                    </a:lnTo>
                    <a:lnTo>
                      <a:pt x="8900" y="4307"/>
                    </a:lnTo>
                    <a:lnTo>
                      <a:pt x="8775" y="4432"/>
                    </a:lnTo>
                    <a:lnTo>
                      <a:pt x="8614" y="4522"/>
                    </a:lnTo>
                    <a:lnTo>
                      <a:pt x="8471" y="4611"/>
                    </a:lnTo>
                    <a:lnTo>
                      <a:pt x="8292" y="4682"/>
                    </a:lnTo>
                    <a:lnTo>
                      <a:pt x="8131" y="4736"/>
                    </a:lnTo>
                    <a:lnTo>
                      <a:pt x="7953" y="4790"/>
                    </a:lnTo>
                    <a:lnTo>
                      <a:pt x="7774" y="4808"/>
                    </a:lnTo>
                    <a:lnTo>
                      <a:pt x="7595" y="4825"/>
                    </a:lnTo>
                    <a:lnTo>
                      <a:pt x="7417" y="4808"/>
                    </a:lnTo>
                    <a:lnTo>
                      <a:pt x="7220" y="4790"/>
                    </a:lnTo>
                    <a:lnTo>
                      <a:pt x="7041" y="4754"/>
                    </a:lnTo>
                    <a:lnTo>
                      <a:pt x="6863" y="4718"/>
                    </a:lnTo>
                    <a:lnTo>
                      <a:pt x="6684" y="4665"/>
                    </a:lnTo>
                    <a:lnTo>
                      <a:pt x="6523" y="4593"/>
                    </a:lnTo>
                    <a:lnTo>
                      <a:pt x="6344" y="4504"/>
                    </a:lnTo>
                    <a:lnTo>
                      <a:pt x="6201" y="4414"/>
                    </a:lnTo>
                    <a:lnTo>
                      <a:pt x="6041" y="4307"/>
                    </a:lnTo>
                    <a:lnTo>
                      <a:pt x="5916" y="4182"/>
                    </a:lnTo>
                    <a:lnTo>
                      <a:pt x="5773" y="4057"/>
                    </a:lnTo>
                    <a:lnTo>
                      <a:pt x="5665" y="3914"/>
                    </a:lnTo>
                    <a:lnTo>
                      <a:pt x="5558" y="3771"/>
                    </a:lnTo>
                    <a:lnTo>
                      <a:pt x="5487" y="3610"/>
                    </a:lnTo>
                    <a:lnTo>
                      <a:pt x="5415" y="3449"/>
                    </a:lnTo>
                    <a:lnTo>
                      <a:pt x="5362" y="3271"/>
                    </a:lnTo>
                    <a:lnTo>
                      <a:pt x="5326" y="3092"/>
                    </a:lnTo>
                    <a:lnTo>
                      <a:pt x="5308" y="2896"/>
                    </a:lnTo>
                    <a:lnTo>
                      <a:pt x="5183" y="3128"/>
                    </a:lnTo>
                    <a:lnTo>
                      <a:pt x="5076" y="3360"/>
                    </a:lnTo>
                    <a:lnTo>
                      <a:pt x="4861" y="3843"/>
                    </a:lnTo>
                    <a:lnTo>
                      <a:pt x="4897" y="4003"/>
                    </a:lnTo>
                    <a:lnTo>
                      <a:pt x="4969" y="4146"/>
                    </a:lnTo>
                    <a:lnTo>
                      <a:pt x="5040" y="4289"/>
                    </a:lnTo>
                    <a:lnTo>
                      <a:pt x="5129" y="4414"/>
                    </a:lnTo>
                    <a:lnTo>
                      <a:pt x="5237" y="4557"/>
                    </a:lnTo>
                    <a:lnTo>
                      <a:pt x="5362" y="4682"/>
                    </a:lnTo>
                    <a:lnTo>
                      <a:pt x="5487" y="4790"/>
                    </a:lnTo>
                    <a:lnTo>
                      <a:pt x="5630" y="4897"/>
                    </a:lnTo>
                    <a:lnTo>
                      <a:pt x="5916" y="5093"/>
                    </a:lnTo>
                    <a:lnTo>
                      <a:pt x="6219" y="5254"/>
                    </a:lnTo>
                    <a:lnTo>
                      <a:pt x="6541" y="5361"/>
                    </a:lnTo>
                    <a:lnTo>
                      <a:pt x="6827" y="5451"/>
                    </a:lnTo>
                    <a:lnTo>
                      <a:pt x="7023" y="5469"/>
                    </a:lnTo>
                    <a:lnTo>
                      <a:pt x="7202" y="5487"/>
                    </a:lnTo>
                    <a:lnTo>
                      <a:pt x="7399" y="5504"/>
                    </a:lnTo>
                    <a:lnTo>
                      <a:pt x="7595" y="5504"/>
                    </a:lnTo>
                    <a:lnTo>
                      <a:pt x="7792" y="5487"/>
                    </a:lnTo>
                    <a:lnTo>
                      <a:pt x="7970" y="5451"/>
                    </a:lnTo>
                    <a:lnTo>
                      <a:pt x="8167" y="5415"/>
                    </a:lnTo>
                    <a:lnTo>
                      <a:pt x="8346" y="5361"/>
                    </a:lnTo>
                    <a:lnTo>
                      <a:pt x="8524" y="5308"/>
                    </a:lnTo>
                    <a:lnTo>
                      <a:pt x="8703" y="5236"/>
                    </a:lnTo>
                    <a:lnTo>
                      <a:pt x="8882" y="5147"/>
                    </a:lnTo>
                    <a:lnTo>
                      <a:pt x="9043" y="5058"/>
                    </a:lnTo>
                    <a:lnTo>
                      <a:pt x="9203" y="4968"/>
                    </a:lnTo>
                    <a:lnTo>
                      <a:pt x="9364" y="4861"/>
                    </a:lnTo>
                    <a:lnTo>
                      <a:pt x="9525" y="4736"/>
                    </a:lnTo>
                    <a:lnTo>
                      <a:pt x="9668" y="4611"/>
                    </a:lnTo>
                    <a:lnTo>
                      <a:pt x="9793" y="4486"/>
                    </a:lnTo>
                    <a:lnTo>
                      <a:pt x="9900" y="4361"/>
                    </a:lnTo>
                    <a:lnTo>
                      <a:pt x="10008" y="4236"/>
                    </a:lnTo>
                    <a:lnTo>
                      <a:pt x="10097" y="4093"/>
                    </a:lnTo>
                    <a:lnTo>
                      <a:pt x="10258" y="3807"/>
                    </a:lnTo>
                    <a:lnTo>
                      <a:pt x="10383" y="3503"/>
                    </a:lnTo>
                    <a:lnTo>
                      <a:pt x="10472" y="3181"/>
                    </a:lnTo>
                    <a:lnTo>
                      <a:pt x="10508" y="2860"/>
                    </a:lnTo>
                    <a:lnTo>
                      <a:pt x="10526" y="2538"/>
                    </a:lnTo>
                    <a:lnTo>
                      <a:pt x="10490" y="2234"/>
                    </a:lnTo>
                    <a:lnTo>
                      <a:pt x="10419" y="1913"/>
                    </a:lnTo>
                    <a:lnTo>
                      <a:pt x="10311" y="1609"/>
                    </a:lnTo>
                    <a:lnTo>
                      <a:pt x="10168" y="1323"/>
                    </a:lnTo>
                    <a:lnTo>
                      <a:pt x="9990" y="1055"/>
                    </a:lnTo>
                    <a:lnTo>
                      <a:pt x="9882" y="930"/>
                    </a:lnTo>
                    <a:lnTo>
                      <a:pt x="9775" y="805"/>
                    </a:lnTo>
                    <a:lnTo>
                      <a:pt x="9650" y="698"/>
                    </a:lnTo>
                    <a:lnTo>
                      <a:pt x="9525" y="590"/>
                    </a:lnTo>
                    <a:lnTo>
                      <a:pt x="9382" y="501"/>
                    </a:lnTo>
                    <a:lnTo>
                      <a:pt x="9239" y="394"/>
                    </a:lnTo>
                    <a:lnTo>
                      <a:pt x="9078" y="322"/>
                    </a:lnTo>
                    <a:lnTo>
                      <a:pt x="8918" y="251"/>
                    </a:lnTo>
                    <a:lnTo>
                      <a:pt x="8650" y="144"/>
                    </a:lnTo>
                    <a:lnTo>
                      <a:pt x="8381" y="72"/>
                    </a:lnTo>
                    <a:lnTo>
                      <a:pt x="8113" y="19"/>
                    </a:lnTo>
                    <a:lnTo>
                      <a:pt x="78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5"/>
              <p:cNvSpPr/>
              <p:nvPr/>
            </p:nvSpPr>
            <p:spPr>
              <a:xfrm>
                <a:off x="3484325" y="2551700"/>
                <a:ext cx="118850" cy="463275"/>
              </a:xfrm>
              <a:custGeom>
                <a:rect b="b" l="l" r="r" t="t"/>
                <a:pathLst>
                  <a:path extrusionOk="0" h="18531" w="4754">
                    <a:moveTo>
                      <a:pt x="4754" y="1"/>
                    </a:moveTo>
                    <a:lnTo>
                      <a:pt x="4557" y="251"/>
                    </a:lnTo>
                    <a:lnTo>
                      <a:pt x="4325" y="483"/>
                    </a:lnTo>
                    <a:lnTo>
                      <a:pt x="4093" y="680"/>
                    </a:lnTo>
                    <a:lnTo>
                      <a:pt x="3824" y="876"/>
                    </a:lnTo>
                    <a:lnTo>
                      <a:pt x="3664" y="1984"/>
                    </a:lnTo>
                    <a:lnTo>
                      <a:pt x="3467" y="3092"/>
                    </a:lnTo>
                    <a:lnTo>
                      <a:pt x="3074" y="5290"/>
                    </a:lnTo>
                    <a:lnTo>
                      <a:pt x="2627" y="7488"/>
                    </a:lnTo>
                    <a:lnTo>
                      <a:pt x="2145" y="9668"/>
                    </a:lnTo>
                    <a:lnTo>
                      <a:pt x="1644" y="11866"/>
                    </a:lnTo>
                    <a:lnTo>
                      <a:pt x="1108" y="14046"/>
                    </a:lnTo>
                    <a:lnTo>
                      <a:pt x="554" y="16208"/>
                    </a:lnTo>
                    <a:lnTo>
                      <a:pt x="1" y="18370"/>
                    </a:lnTo>
                    <a:lnTo>
                      <a:pt x="322" y="18441"/>
                    </a:lnTo>
                    <a:lnTo>
                      <a:pt x="644" y="18531"/>
                    </a:lnTo>
                    <a:lnTo>
                      <a:pt x="1269" y="16244"/>
                    </a:lnTo>
                    <a:lnTo>
                      <a:pt x="1877" y="13956"/>
                    </a:lnTo>
                    <a:lnTo>
                      <a:pt x="2466" y="11651"/>
                    </a:lnTo>
                    <a:lnTo>
                      <a:pt x="3020" y="9328"/>
                    </a:lnTo>
                    <a:lnTo>
                      <a:pt x="3288" y="8167"/>
                    </a:lnTo>
                    <a:lnTo>
                      <a:pt x="3539" y="7005"/>
                    </a:lnTo>
                    <a:lnTo>
                      <a:pt x="3789" y="5844"/>
                    </a:lnTo>
                    <a:lnTo>
                      <a:pt x="4003" y="4682"/>
                    </a:lnTo>
                    <a:lnTo>
                      <a:pt x="4218" y="3503"/>
                    </a:lnTo>
                    <a:lnTo>
                      <a:pt x="4414" y="2342"/>
                    </a:lnTo>
                    <a:lnTo>
                      <a:pt x="4593" y="1162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>
                <a:off x="3303850" y="2983700"/>
                <a:ext cx="204625" cy="213550"/>
              </a:xfrm>
              <a:custGeom>
                <a:rect b="b" l="l" r="r" t="t"/>
                <a:pathLst>
                  <a:path extrusionOk="0" h="8542" w="8185">
                    <a:moveTo>
                      <a:pt x="1055" y="0"/>
                    </a:moveTo>
                    <a:lnTo>
                      <a:pt x="948" y="357"/>
                    </a:lnTo>
                    <a:lnTo>
                      <a:pt x="840" y="715"/>
                    </a:lnTo>
                    <a:lnTo>
                      <a:pt x="751" y="1090"/>
                    </a:lnTo>
                    <a:lnTo>
                      <a:pt x="679" y="1465"/>
                    </a:lnTo>
                    <a:lnTo>
                      <a:pt x="554" y="2216"/>
                    </a:lnTo>
                    <a:lnTo>
                      <a:pt x="429" y="2966"/>
                    </a:lnTo>
                    <a:lnTo>
                      <a:pt x="286" y="3699"/>
                    </a:lnTo>
                    <a:lnTo>
                      <a:pt x="143" y="4432"/>
                    </a:lnTo>
                    <a:lnTo>
                      <a:pt x="72" y="4807"/>
                    </a:lnTo>
                    <a:lnTo>
                      <a:pt x="18" y="5164"/>
                    </a:lnTo>
                    <a:lnTo>
                      <a:pt x="0" y="5539"/>
                    </a:lnTo>
                    <a:lnTo>
                      <a:pt x="0" y="5897"/>
                    </a:lnTo>
                    <a:lnTo>
                      <a:pt x="0" y="6111"/>
                    </a:lnTo>
                    <a:lnTo>
                      <a:pt x="54" y="6308"/>
                    </a:lnTo>
                    <a:lnTo>
                      <a:pt x="108" y="6504"/>
                    </a:lnTo>
                    <a:lnTo>
                      <a:pt x="179" y="6683"/>
                    </a:lnTo>
                    <a:lnTo>
                      <a:pt x="286" y="6862"/>
                    </a:lnTo>
                    <a:lnTo>
                      <a:pt x="394" y="7023"/>
                    </a:lnTo>
                    <a:lnTo>
                      <a:pt x="519" y="7183"/>
                    </a:lnTo>
                    <a:lnTo>
                      <a:pt x="662" y="7326"/>
                    </a:lnTo>
                    <a:lnTo>
                      <a:pt x="822" y="7469"/>
                    </a:lnTo>
                    <a:lnTo>
                      <a:pt x="983" y="7594"/>
                    </a:lnTo>
                    <a:lnTo>
                      <a:pt x="1162" y="7719"/>
                    </a:lnTo>
                    <a:lnTo>
                      <a:pt x="1359" y="7845"/>
                    </a:lnTo>
                    <a:lnTo>
                      <a:pt x="1555" y="7952"/>
                    </a:lnTo>
                    <a:lnTo>
                      <a:pt x="1769" y="8041"/>
                    </a:lnTo>
                    <a:lnTo>
                      <a:pt x="2198" y="8220"/>
                    </a:lnTo>
                    <a:lnTo>
                      <a:pt x="2645" y="8345"/>
                    </a:lnTo>
                    <a:lnTo>
                      <a:pt x="3128" y="8452"/>
                    </a:lnTo>
                    <a:lnTo>
                      <a:pt x="3592" y="8524"/>
                    </a:lnTo>
                    <a:lnTo>
                      <a:pt x="4039" y="8541"/>
                    </a:lnTo>
                    <a:lnTo>
                      <a:pt x="4486" y="8524"/>
                    </a:lnTo>
                    <a:lnTo>
                      <a:pt x="4914" y="8488"/>
                    </a:lnTo>
                    <a:lnTo>
                      <a:pt x="5111" y="8434"/>
                    </a:lnTo>
                    <a:lnTo>
                      <a:pt x="5290" y="8398"/>
                    </a:lnTo>
                    <a:lnTo>
                      <a:pt x="5486" y="8327"/>
                    </a:lnTo>
                    <a:lnTo>
                      <a:pt x="5647" y="8273"/>
                    </a:lnTo>
                    <a:lnTo>
                      <a:pt x="5844" y="8113"/>
                    </a:lnTo>
                    <a:lnTo>
                      <a:pt x="6040" y="7934"/>
                    </a:lnTo>
                    <a:lnTo>
                      <a:pt x="6219" y="7755"/>
                    </a:lnTo>
                    <a:lnTo>
                      <a:pt x="6398" y="7559"/>
                    </a:lnTo>
                    <a:lnTo>
                      <a:pt x="6541" y="7344"/>
                    </a:lnTo>
                    <a:lnTo>
                      <a:pt x="6701" y="7112"/>
                    </a:lnTo>
                    <a:lnTo>
                      <a:pt x="6826" y="6880"/>
                    </a:lnTo>
                    <a:lnTo>
                      <a:pt x="6951" y="6629"/>
                    </a:lnTo>
                    <a:lnTo>
                      <a:pt x="7166" y="6129"/>
                    </a:lnTo>
                    <a:lnTo>
                      <a:pt x="7362" y="5629"/>
                    </a:lnTo>
                    <a:lnTo>
                      <a:pt x="7523" y="5111"/>
                    </a:lnTo>
                    <a:lnTo>
                      <a:pt x="7666" y="4628"/>
                    </a:lnTo>
                    <a:lnTo>
                      <a:pt x="7791" y="4163"/>
                    </a:lnTo>
                    <a:lnTo>
                      <a:pt x="7899" y="3699"/>
                    </a:lnTo>
                    <a:lnTo>
                      <a:pt x="8095" y="2770"/>
                    </a:lnTo>
                    <a:lnTo>
                      <a:pt x="8167" y="2412"/>
                    </a:lnTo>
                    <a:lnTo>
                      <a:pt x="8184" y="2251"/>
                    </a:lnTo>
                    <a:lnTo>
                      <a:pt x="8184" y="2109"/>
                    </a:lnTo>
                    <a:lnTo>
                      <a:pt x="8167" y="2055"/>
                    </a:lnTo>
                    <a:lnTo>
                      <a:pt x="8131" y="1983"/>
                    </a:lnTo>
                    <a:lnTo>
                      <a:pt x="8095" y="1930"/>
                    </a:lnTo>
                    <a:lnTo>
                      <a:pt x="8042" y="1858"/>
                    </a:lnTo>
                    <a:lnTo>
                      <a:pt x="7899" y="1751"/>
                    </a:lnTo>
                    <a:lnTo>
                      <a:pt x="7666" y="1626"/>
                    </a:lnTo>
                    <a:lnTo>
                      <a:pt x="7488" y="1555"/>
                    </a:lnTo>
                    <a:lnTo>
                      <a:pt x="7291" y="1519"/>
                    </a:lnTo>
                    <a:lnTo>
                      <a:pt x="6916" y="1483"/>
                    </a:lnTo>
                    <a:lnTo>
                      <a:pt x="6576" y="1465"/>
                    </a:lnTo>
                    <a:lnTo>
                      <a:pt x="6165" y="1447"/>
                    </a:lnTo>
                    <a:lnTo>
                      <a:pt x="5701" y="1465"/>
                    </a:lnTo>
                    <a:lnTo>
                      <a:pt x="5236" y="1501"/>
                    </a:lnTo>
                    <a:lnTo>
                      <a:pt x="5004" y="1537"/>
                    </a:lnTo>
                    <a:lnTo>
                      <a:pt x="4789" y="1590"/>
                    </a:lnTo>
                    <a:lnTo>
                      <a:pt x="4593" y="1644"/>
                    </a:lnTo>
                    <a:lnTo>
                      <a:pt x="4396" y="1715"/>
                    </a:lnTo>
                    <a:lnTo>
                      <a:pt x="4235" y="1823"/>
                    </a:lnTo>
                    <a:lnTo>
                      <a:pt x="4092" y="1930"/>
                    </a:lnTo>
                    <a:lnTo>
                      <a:pt x="3985" y="2055"/>
                    </a:lnTo>
                    <a:lnTo>
                      <a:pt x="3896" y="2198"/>
                    </a:lnTo>
                    <a:lnTo>
                      <a:pt x="3896" y="2216"/>
                    </a:lnTo>
                    <a:lnTo>
                      <a:pt x="3878" y="2466"/>
                    </a:lnTo>
                    <a:lnTo>
                      <a:pt x="3842" y="2716"/>
                    </a:lnTo>
                    <a:lnTo>
                      <a:pt x="3771" y="2948"/>
                    </a:lnTo>
                    <a:lnTo>
                      <a:pt x="3699" y="3199"/>
                    </a:lnTo>
                    <a:lnTo>
                      <a:pt x="3699" y="3306"/>
                    </a:lnTo>
                    <a:lnTo>
                      <a:pt x="3771" y="3342"/>
                    </a:lnTo>
                    <a:lnTo>
                      <a:pt x="3860" y="3431"/>
                    </a:lnTo>
                    <a:lnTo>
                      <a:pt x="3932" y="3502"/>
                    </a:lnTo>
                    <a:lnTo>
                      <a:pt x="4021" y="3574"/>
                    </a:lnTo>
                    <a:lnTo>
                      <a:pt x="4218" y="3663"/>
                    </a:lnTo>
                    <a:lnTo>
                      <a:pt x="4414" y="3770"/>
                    </a:lnTo>
                    <a:lnTo>
                      <a:pt x="4503" y="3824"/>
                    </a:lnTo>
                    <a:lnTo>
                      <a:pt x="4593" y="3895"/>
                    </a:lnTo>
                    <a:lnTo>
                      <a:pt x="4646" y="3985"/>
                    </a:lnTo>
                    <a:lnTo>
                      <a:pt x="4718" y="4074"/>
                    </a:lnTo>
                    <a:lnTo>
                      <a:pt x="4754" y="4163"/>
                    </a:lnTo>
                    <a:lnTo>
                      <a:pt x="4789" y="4253"/>
                    </a:lnTo>
                    <a:lnTo>
                      <a:pt x="4825" y="4432"/>
                    </a:lnTo>
                    <a:lnTo>
                      <a:pt x="4825" y="4628"/>
                    </a:lnTo>
                    <a:lnTo>
                      <a:pt x="4807" y="4825"/>
                    </a:lnTo>
                    <a:lnTo>
                      <a:pt x="4736" y="5021"/>
                    </a:lnTo>
                    <a:lnTo>
                      <a:pt x="4646" y="5200"/>
                    </a:lnTo>
                    <a:lnTo>
                      <a:pt x="4539" y="5361"/>
                    </a:lnTo>
                    <a:lnTo>
                      <a:pt x="4414" y="5486"/>
                    </a:lnTo>
                    <a:lnTo>
                      <a:pt x="4253" y="5593"/>
                    </a:lnTo>
                    <a:lnTo>
                      <a:pt x="4110" y="5664"/>
                    </a:lnTo>
                    <a:lnTo>
                      <a:pt x="4021" y="5682"/>
                    </a:lnTo>
                    <a:lnTo>
                      <a:pt x="3932" y="5700"/>
                    </a:lnTo>
                    <a:lnTo>
                      <a:pt x="3860" y="5700"/>
                    </a:lnTo>
                    <a:lnTo>
                      <a:pt x="3771" y="5682"/>
                    </a:lnTo>
                    <a:lnTo>
                      <a:pt x="3681" y="5664"/>
                    </a:lnTo>
                    <a:lnTo>
                      <a:pt x="3592" y="5611"/>
                    </a:lnTo>
                    <a:lnTo>
                      <a:pt x="3521" y="5557"/>
                    </a:lnTo>
                    <a:lnTo>
                      <a:pt x="3431" y="5504"/>
                    </a:lnTo>
                    <a:lnTo>
                      <a:pt x="3360" y="5414"/>
                    </a:lnTo>
                    <a:lnTo>
                      <a:pt x="3288" y="5307"/>
                    </a:lnTo>
                    <a:lnTo>
                      <a:pt x="3217" y="5200"/>
                    </a:lnTo>
                    <a:lnTo>
                      <a:pt x="3163" y="5093"/>
                    </a:lnTo>
                    <a:lnTo>
                      <a:pt x="3110" y="4968"/>
                    </a:lnTo>
                    <a:lnTo>
                      <a:pt x="3074" y="4843"/>
                    </a:lnTo>
                    <a:lnTo>
                      <a:pt x="3038" y="4610"/>
                    </a:lnTo>
                    <a:lnTo>
                      <a:pt x="3038" y="4360"/>
                    </a:lnTo>
                    <a:lnTo>
                      <a:pt x="3074" y="4110"/>
                    </a:lnTo>
                    <a:lnTo>
                      <a:pt x="3128" y="3860"/>
                    </a:lnTo>
                    <a:lnTo>
                      <a:pt x="3253" y="3377"/>
                    </a:lnTo>
                    <a:lnTo>
                      <a:pt x="3253" y="3359"/>
                    </a:lnTo>
                    <a:lnTo>
                      <a:pt x="3324" y="3091"/>
                    </a:lnTo>
                    <a:lnTo>
                      <a:pt x="3360" y="2788"/>
                    </a:lnTo>
                    <a:lnTo>
                      <a:pt x="3413" y="2502"/>
                    </a:lnTo>
                    <a:lnTo>
                      <a:pt x="3467" y="2234"/>
                    </a:lnTo>
                    <a:lnTo>
                      <a:pt x="3467" y="2037"/>
                    </a:lnTo>
                    <a:lnTo>
                      <a:pt x="3431" y="1858"/>
                    </a:lnTo>
                    <a:lnTo>
                      <a:pt x="3396" y="1680"/>
                    </a:lnTo>
                    <a:lnTo>
                      <a:pt x="3324" y="1501"/>
                    </a:lnTo>
                    <a:lnTo>
                      <a:pt x="3235" y="1322"/>
                    </a:lnTo>
                    <a:lnTo>
                      <a:pt x="3128" y="1161"/>
                    </a:lnTo>
                    <a:lnTo>
                      <a:pt x="2985" y="983"/>
                    </a:lnTo>
                    <a:lnTo>
                      <a:pt x="2806" y="822"/>
                    </a:lnTo>
                    <a:lnTo>
                      <a:pt x="2574" y="643"/>
                    </a:lnTo>
                    <a:lnTo>
                      <a:pt x="2306" y="482"/>
                    </a:lnTo>
                    <a:lnTo>
                      <a:pt x="2288" y="482"/>
                    </a:lnTo>
                    <a:lnTo>
                      <a:pt x="2002" y="340"/>
                    </a:lnTo>
                    <a:lnTo>
                      <a:pt x="1698" y="214"/>
                    </a:lnTo>
                    <a:lnTo>
                      <a:pt x="1376" y="89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15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16"/>
          <p:cNvPicPr preferRelativeResize="0"/>
          <p:nvPr/>
        </p:nvPicPr>
        <p:blipFill rotWithShape="1">
          <a:blip r:embed="rId2">
            <a:alphaModFix/>
          </a:blip>
          <a:srcRect b="29410" l="59851" r="6230" t="-29409"/>
          <a:stretch/>
        </p:blipFill>
        <p:spPr>
          <a:xfrm flipH="1">
            <a:off x="7903325" y="-19050"/>
            <a:ext cx="1255075" cy="42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16"/>
          <p:cNvSpPr txBox="1"/>
          <p:nvPr>
            <p:ph idx="1" type="subTitle"/>
          </p:nvPr>
        </p:nvSpPr>
        <p:spPr>
          <a:xfrm>
            <a:off x="1498925" y="3072388"/>
            <a:ext cx="24549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5" name="Google Shape;595;p16"/>
          <p:cNvSpPr/>
          <p:nvPr/>
        </p:nvSpPr>
        <p:spPr>
          <a:xfrm>
            <a:off x="-528947" y="-380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9300000" dist="8572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 flipH="1">
            <a:off x="124279" y="3343285"/>
            <a:ext cx="490206" cy="833986"/>
            <a:chOff x="4216950" y="2235875"/>
            <a:chExt cx="227400" cy="386875"/>
          </a:xfrm>
        </p:grpSpPr>
        <p:sp>
          <p:nvSpPr>
            <p:cNvPr id="597" name="Google Shape;597;p16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16"/>
          <p:cNvSpPr/>
          <p:nvPr/>
        </p:nvSpPr>
        <p:spPr>
          <a:xfrm flipH="1">
            <a:off x="6089596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rot="10800000">
            <a:off x="8728566" y="3933884"/>
            <a:ext cx="323457" cy="821341"/>
            <a:chOff x="3506650" y="4144275"/>
            <a:chExt cx="163975" cy="416375"/>
          </a:xfrm>
        </p:grpSpPr>
        <p:sp>
          <p:nvSpPr>
            <p:cNvPr id="639" name="Google Shape;639;p16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16"/>
          <p:cNvSpPr txBox="1"/>
          <p:nvPr>
            <p:ph type="title"/>
          </p:nvPr>
        </p:nvSpPr>
        <p:spPr>
          <a:xfrm>
            <a:off x="1632875" y="2570350"/>
            <a:ext cx="2187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2" name="Google Shape;642;p16"/>
          <p:cNvSpPr/>
          <p:nvPr/>
        </p:nvSpPr>
        <p:spPr>
          <a:xfrm>
            <a:off x="8265575" y="-4050"/>
            <a:ext cx="942975" cy="1533525"/>
          </a:xfrm>
          <a:custGeom>
            <a:rect b="b" l="l" r="r" t="t"/>
            <a:pathLst>
              <a:path extrusionOk="0" h="61341" w="37719">
                <a:moveTo>
                  <a:pt x="0" y="0"/>
                </a:moveTo>
                <a:cubicBezTo>
                  <a:pt x="8544" y="3107"/>
                  <a:pt x="21128" y="4329"/>
                  <a:pt x="24003" y="12954"/>
                </a:cubicBezTo>
                <a:cubicBezTo>
                  <a:pt x="26828" y="21430"/>
                  <a:pt x="18018" y="31329"/>
                  <a:pt x="21336" y="39624"/>
                </a:cubicBezTo>
                <a:cubicBezTo>
                  <a:pt x="24704" y="48043"/>
                  <a:pt x="33664" y="53230"/>
                  <a:pt x="37719" y="613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3" name="Google Shape;643;p16"/>
          <p:cNvSpPr/>
          <p:nvPr/>
        </p:nvSpPr>
        <p:spPr>
          <a:xfrm>
            <a:off x="7627400" y="-4050"/>
            <a:ext cx="1571625" cy="1323975"/>
          </a:xfrm>
          <a:custGeom>
            <a:rect b="b" l="l" r="r" t="t"/>
            <a:pathLst>
              <a:path extrusionOk="0" h="52959" w="62865">
                <a:moveTo>
                  <a:pt x="0" y="0"/>
                </a:moveTo>
                <a:cubicBezTo>
                  <a:pt x="5987" y="1382"/>
                  <a:pt x="12610" y="2028"/>
                  <a:pt x="17526" y="5715"/>
                </a:cubicBezTo>
                <a:cubicBezTo>
                  <a:pt x="27083" y="12883"/>
                  <a:pt x="33843" y="23175"/>
                  <a:pt x="42291" y="31623"/>
                </a:cubicBezTo>
                <a:cubicBezTo>
                  <a:pt x="49277" y="38609"/>
                  <a:pt x="58447" y="44122"/>
                  <a:pt x="62865" y="52959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44" name="Google Shape;644;p16"/>
          <p:cNvGrpSpPr/>
          <p:nvPr/>
        </p:nvGrpSpPr>
        <p:grpSpPr>
          <a:xfrm flipH="1" rot="978445">
            <a:off x="8227301" y="375609"/>
            <a:ext cx="323460" cy="774225"/>
            <a:chOff x="3293575" y="2432875"/>
            <a:chExt cx="323450" cy="774200"/>
          </a:xfrm>
        </p:grpSpPr>
        <p:sp>
          <p:nvSpPr>
            <p:cNvPr id="645" name="Google Shape;645;p16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/>
          <p:nvPr>
            <p:ph type="title"/>
          </p:nvPr>
        </p:nvSpPr>
        <p:spPr>
          <a:xfrm>
            <a:off x="4547238" y="2876900"/>
            <a:ext cx="14082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b="1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1" name="Google Shape;651;p17"/>
          <p:cNvSpPr txBox="1"/>
          <p:nvPr>
            <p:ph idx="1" type="subTitle"/>
          </p:nvPr>
        </p:nvSpPr>
        <p:spPr>
          <a:xfrm>
            <a:off x="4229238" y="3219275"/>
            <a:ext cx="20442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2" name="Google Shape;652;p17"/>
          <p:cNvSpPr txBox="1"/>
          <p:nvPr>
            <p:ph idx="2" type="subTitle"/>
          </p:nvPr>
        </p:nvSpPr>
        <p:spPr>
          <a:xfrm>
            <a:off x="6555306" y="2881100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3" name="Google Shape;653;p17"/>
          <p:cNvSpPr txBox="1"/>
          <p:nvPr>
            <p:ph idx="3" type="subTitle"/>
          </p:nvPr>
        </p:nvSpPr>
        <p:spPr>
          <a:xfrm>
            <a:off x="6235956" y="3218675"/>
            <a:ext cx="2044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654" name="Google Shape;654;p17"/>
          <p:cNvPicPr preferRelativeResize="0"/>
          <p:nvPr/>
        </p:nvPicPr>
        <p:blipFill rotWithShape="1">
          <a:blip r:embed="rId2">
            <a:alphaModFix/>
          </a:blip>
          <a:srcRect b="556" l="8344" r="61799" t="0"/>
          <a:stretch/>
        </p:blipFill>
        <p:spPr>
          <a:xfrm rot="-5400000">
            <a:off x="6457400" y="-1578150"/>
            <a:ext cx="1104775" cy="4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7"/>
          <p:cNvSpPr/>
          <p:nvPr/>
        </p:nvSpPr>
        <p:spPr>
          <a:xfrm>
            <a:off x="7865500" y="17350"/>
            <a:ext cx="1314450" cy="1295400"/>
          </a:xfrm>
          <a:custGeom>
            <a:rect b="b" l="l" r="r" t="t"/>
            <a:pathLst>
              <a:path extrusionOk="0" h="51816" w="52578">
                <a:moveTo>
                  <a:pt x="0" y="0"/>
                </a:moveTo>
                <a:cubicBezTo>
                  <a:pt x="7051" y="1007"/>
                  <a:pt x="15539" y="2303"/>
                  <a:pt x="19812" y="8001"/>
                </a:cubicBezTo>
                <a:cubicBezTo>
                  <a:pt x="25316" y="15340"/>
                  <a:pt x="25010" y="25895"/>
                  <a:pt x="30099" y="33528"/>
                </a:cubicBezTo>
                <a:cubicBezTo>
                  <a:pt x="35457" y="41565"/>
                  <a:pt x="45748" y="44986"/>
                  <a:pt x="52578" y="5181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56" name="Google Shape;656;p17"/>
          <p:cNvGrpSpPr/>
          <p:nvPr/>
        </p:nvGrpSpPr>
        <p:grpSpPr>
          <a:xfrm rot="-965506">
            <a:off x="8592885" y="942446"/>
            <a:ext cx="323477" cy="774265"/>
            <a:chOff x="3293575" y="2432875"/>
            <a:chExt cx="323450" cy="774200"/>
          </a:xfrm>
        </p:grpSpPr>
        <p:sp>
          <p:nvSpPr>
            <p:cNvPr id="657" name="Google Shape;657;p17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8"/>
          <p:cNvSpPr txBox="1"/>
          <p:nvPr>
            <p:ph idx="1" type="subTitle"/>
          </p:nvPr>
        </p:nvSpPr>
        <p:spPr>
          <a:xfrm>
            <a:off x="713225" y="969925"/>
            <a:ext cx="38589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63" name="Google Shape;663;p18"/>
          <p:cNvSpPr txBox="1"/>
          <p:nvPr>
            <p:ph idx="2" type="subTitle"/>
          </p:nvPr>
        </p:nvSpPr>
        <p:spPr>
          <a:xfrm>
            <a:off x="4572025" y="969925"/>
            <a:ext cx="3858900" cy="3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664" name="Google Shape;664;p18"/>
          <p:cNvGrpSpPr/>
          <p:nvPr/>
        </p:nvGrpSpPr>
        <p:grpSpPr>
          <a:xfrm>
            <a:off x="3796800" y="4675625"/>
            <a:ext cx="1557750" cy="350700"/>
            <a:chOff x="4739775" y="4183625"/>
            <a:chExt cx="1557750" cy="350700"/>
          </a:xfrm>
        </p:grpSpPr>
        <p:sp>
          <p:nvSpPr>
            <p:cNvPr id="665" name="Google Shape;665;p18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18"/>
          <p:cNvSpPr/>
          <p:nvPr/>
        </p:nvSpPr>
        <p:spPr>
          <a:xfrm>
            <a:off x="-1676400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18"/>
          <p:cNvGrpSpPr/>
          <p:nvPr/>
        </p:nvGrpSpPr>
        <p:grpSpPr>
          <a:xfrm>
            <a:off x="1602" y="4188756"/>
            <a:ext cx="323457" cy="821341"/>
            <a:chOff x="3506650" y="4144275"/>
            <a:chExt cx="163975" cy="416375"/>
          </a:xfrm>
        </p:grpSpPr>
        <p:sp>
          <p:nvSpPr>
            <p:cNvPr id="669" name="Google Shape;669;p18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1" name="Google Shape;671;p18"/>
          <p:cNvPicPr preferRelativeResize="0"/>
          <p:nvPr/>
        </p:nvPicPr>
        <p:blipFill rotWithShape="1">
          <a:blip r:embed="rId2">
            <a:alphaModFix/>
          </a:blip>
          <a:srcRect b="556" l="8344" r="70036" t="0"/>
          <a:stretch/>
        </p:blipFill>
        <p:spPr>
          <a:xfrm>
            <a:off x="8344025" y="870075"/>
            <a:ext cx="799974" cy="4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8"/>
          <p:cNvSpPr/>
          <p:nvPr/>
        </p:nvSpPr>
        <p:spPr>
          <a:xfrm>
            <a:off x="7465450" y="-3410"/>
            <a:ext cx="1704975" cy="1144700"/>
          </a:xfrm>
          <a:custGeom>
            <a:rect b="b" l="l" r="r" t="t"/>
            <a:pathLst>
              <a:path extrusionOk="0" h="45788" w="68199">
                <a:moveTo>
                  <a:pt x="0" y="830"/>
                </a:moveTo>
                <a:cubicBezTo>
                  <a:pt x="12185" y="-3232"/>
                  <a:pt x="24777" y="9126"/>
                  <a:pt x="35052" y="16832"/>
                </a:cubicBezTo>
                <a:cubicBezTo>
                  <a:pt x="42369" y="22319"/>
                  <a:pt x="52500" y="23156"/>
                  <a:pt x="59817" y="28643"/>
                </a:cubicBezTo>
                <a:cubicBezTo>
                  <a:pt x="64906" y="32460"/>
                  <a:pt x="65354" y="40098"/>
                  <a:pt x="68199" y="4578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73" name="Google Shape;673;p18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74" name="Google Shape;674;p18"/>
          <p:cNvGrpSpPr/>
          <p:nvPr/>
        </p:nvGrpSpPr>
        <p:grpSpPr>
          <a:xfrm rot="-605039">
            <a:off x="8640941" y="561957"/>
            <a:ext cx="323466" cy="774238"/>
            <a:chOff x="3293575" y="2432875"/>
            <a:chExt cx="323450" cy="774200"/>
          </a:xfrm>
        </p:grpSpPr>
        <p:sp>
          <p:nvSpPr>
            <p:cNvPr id="675" name="Google Shape;675;p18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"/>
          <p:cNvSpPr txBox="1"/>
          <p:nvPr>
            <p:ph idx="1" type="subTitle"/>
          </p:nvPr>
        </p:nvSpPr>
        <p:spPr>
          <a:xfrm>
            <a:off x="987725" y="3043800"/>
            <a:ext cx="202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81" name="Google Shape;681;p19"/>
          <p:cNvSpPr txBox="1"/>
          <p:nvPr>
            <p:ph idx="2" type="subTitle"/>
          </p:nvPr>
        </p:nvSpPr>
        <p:spPr>
          <a:xfrm>
            <a:off x="1010825" y="3372693"/>
            <a:ext cx="1977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2" name="Google Shape;682;p19"/>
          <p:cNvSpPr txBox="1"/>
          <p:nvPr>
            <p:ph idx="3" type="subTitle"/>
          </p:nvPr>
        </p:nvSpPr>
        <p:spPr>
          <a:xfrm>
            <a:off x="3492875" y="3043800"/>
            <a:ext cx="2158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83" name="Google Shape;683;p19"/>
          <p:cNvSpPr txBox="1"/>
          <p:nvPr>
            <p:ph idx="4" type="subTitle"/>
          </p:nvPr>
        </p:nvSpPr>
        <p:spPr>
          <a:xfrm>
            <a:off x="3511625" y="3372693"/>
            <a:ext cx="21207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4" name="Google Shape;684;p19"/>
          <p:cNvSpPr txBox="1"/>
          <p:nvPr>
            <p:ph idx="5" type="subTitle"/>
          </p:nvPr>
        </p:nvSpPr>
        <p:spPr>
          <a:xfrm>
            <a:off x="6132725" y="3043800"/>
            <a:ext cx="202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85" name="Google Shape;685;p19"/>
          <p:cNvSpPr txBox="1"/>
          <p:nvPr>
            <p:ph idx="6" type="subTitle"/>
          </p:nvPr>
        </p:nvSpPr>
        <p:spPr>
          <a:xfrm>
            <a:off x="6155825" y="3372693"/>
            <a:ext cx="1977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6" name="Google Shape;686;p19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87" name="Google Shape;687;p19"/>
          <p:cNvPicPr preferRelativeResize="0"/>
          <p:nvPr/>
        </p:nvPicPr>
        <p:blipFill rotWithShape="1">
          <a:blip r:embed="rId2">
            <a:alphaModFix/>
          </a:blip>
          <a:srcRect b="18526" l="6175" r="74549" t="0"/>
          <a:stretch/>
        </p:blipFill>
        <p:spPr>
          <a:xfrm>
            <a:off x="10675" y="1642350"/>
            <a:ext cx="713224" cy="350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19"/>
          <p:cNvPicPr preferRelativeResize="0"/>
          <p:nvPr/>
        </p:nvPicPr>
        <p:blipFill rotWithShape="1">
          <a:blip r:embed="rId2">
            <a:alphaModFix/>
          </a:blip>
          <a:srcRect b="11422" l="74106" r="6618" t="7104"/>
          <a:stretch/>
        </p:blipFill>
        <p:spPr>
          <a:xfrm flipH="1">
            <a:off x="8422801" y="0"/>
            <a:ext cx="713224" cy="3501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19"/>
          <p:cNvGrpSpPr/>
          <p:nvPr/>
        </p:nvGrpSpPr>
        <p:grpSpPr>
          <a:xfrm flipH="1">
            <a:off x="3793125" y="4675625"/>
            <a:ext cx="1557750" cy="350700"/>
            <a:chOff x="4739775" y="4183625"/>
            <a:chExt cx="1557750" cy="350700"/>
          </a:xfrm>
        </p:grpSpPr>
        <p:sp>
          <p:nvSpPr>
            <p:cNvPr id="690" name="Google Shape;690;p19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19"/>
          <p:cNvSpPr/>
          <p:nvPr/>
        </p:nvSpPr>
        <p:spPr>
          <a:xfrm flipH="1">
            <a:off x="6295771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19"/>
          <p:cNvGrpSpPr/>
          <p:nvPr/>
        </p:nvGrpSpPr>
        <p:grpSpPr>
          <a:xfrm flipH="1">
            <a:off x="8763291" y="4188756"/>
            <a:ext cx="323457" cy="821341"/>
            <a:chOff x="3506650" y="4144275"/>
            <a:chExt cx="163975" cy="416375"/>
          </a:xfrm>
        </p:grpSpPr>
        <p:sp>
          <p:nvSpPr>
            <p:cNvPr id="694" name="Google Shape;694;p19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19"/>
          <p:cNvSpPr/>
          <p:nvPr/>
        </p:nvSpPr>
        <p:spPr>
          <a:xfrm>
            <a:off x="7318975" y="-1700"/>
            <a:ext cx="1819275" cy="1485900"/>
          </a:xfrm>
          <a:custGeom>
            <a:rect b="b" l="l" r="r" t="t"/>
            <a:pathLst>
              <a:path extrusionOk="0" h="59436" w="72771">
                <a:moveTo>
                  <a:pt x="0" y="0"/>
                </a:moveTo>
                <a:cubicBezTo>
                  <a:pt x="6370" y="3185"/>
                  <a:pt x="10343" y="9941"/>
                  <a:pt x="16383" y="13716"/>
                </a:cubicBezTo>
                <a:cubicBezTo>
                  <a:pt x="30816" y="22737"/>
                  <a:pt x="44734" y="32923"/>
                  <a:pt x="56769" y="44958"/>
                </a:cubicBezTo>
                <a:cubicBezTo>
                  <a:pt x="61855" y="50044"/>
                  <a:pt x="69554" y="53002"/>
                  <a:pt x="72771" y="5943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97" name="Google Shape;697;p19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698" name="Google Shape;698;p19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19"/>
          <p:cNvGrpSpPr/>
          <p:nvPr/>
        </p:nvGrpSpPr>
        <p:grpSpPr>
          <a:xfrm flipH="1" rot="978445">
            <a:off x="8524951" y="995196"/>
            <a:ext cx="323460" cy="774225"/>
            <a:chOff x="3293575" y="2432875"/>
            <a:chExt cx="323450" cy="774200"/>
          </a:xfrm>
        </p:grpSpPr>
        <p:sp>
          <p:nvSpPr>
            <p:cNvPr id="739" name="Google Shape;739;p19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3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0"/>
          <p:cNvSpPr txBox="1"/>
          <p:nvPr>
            <p:ph idx="1" type="subTitle"/>
          </p:nvPr>
        </p:nvSpPr>
        <p:spPr>
          <a:xfrm>
            <a:off x="861225" y="2967600"/>
            <a:ext cx="202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45" name="Google Shape;745;p20"/>
          <p:cNvSpPr txBox="1"/>
          <p:nvPr>
            <p:ph idx="2" type="subTitle"/>
          </p:nvPr>
        </p:nvSpPr>
        <p:spPr>
          <a:xfrm>
            <a:off x="884325" y="3296493"/>
            <a:ext cx="1977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46" name="Google Shape;746;p20"/>
          <p:cNvSpPr txBox="1"/>
          <p:nvPr>
            <p:ph idx="3" type="subTitle"/>
          </p:nvPr>
        </p:nvSpPr>
        <p:spPr>
          <a:xfrm>
            <a:off x="3495850" y="2967600"/>
            <a:ext cx="2158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47" name="Google Shape;747;p20"/>
          <p:cNvSpPr txBox="1"/>
          <p:nvPr>
            <p:ph idx="4" type="subTitle"/>
          </p:nvPr>
        </p:nvSpPr>
        <p:spPr>
          <a:xfrm>
            <a:off x="3514600" y="3296493"/>
            <a:ext cx="21207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48" name="Google Shape;748;p20"/>
          <p:cNvSpPr txBox="1"/>
          <p:nvPr>
            <p:ph idx="5" type="subTitle"/>
          </p:nvPr>
        </p:nvSpPr>
        <p:spPr>
          <a:xfrm>
            <a:off x="6265175" y="2967600"/>
            <a:ext cx="202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49" name="Google Shape;749;p20"/>
          <p:cNvSpPr txBox="1"/>
          <p:nvPr>
            <p:ph idx="6" type="subTitle"/>
          </p:nvPr>
        </p:nvSpPr>
        <p:spPr>
          <a:xfrm>
            <a:off x="6288275" y="3296493"/>
            <a:ext cx="1977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50" name="Google Shape;750;p20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751" name="Google Shape;751;p20"/>
          <p:cNvPicPr preferRelativeResize="0"/>
          <p:nvPr/>
        </p:nvPicPr>
        <p:blipFill rotWithShape="1">
          <a:blip r:embed="rId2">
            <a:alphaModFix/>
          </a:blip>
          <a:srcRect b="18526" l="6175" r="74549" t="0"/>
          <a:stretch/>
        </p:blipFill>
        <p:spPr>
          <a:xfrm>
            <a:off x="8430775" y="1642350"/>
            <a:ext cx="713224" cy="350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0"/>
          <p:cNvPicPr preferRelativeResize="0"/>
          <p:nvPr/>
        </p:nvPicPr>
        <p:blipFill rotWithShape="1">
          <a:blip r:embed="rId2">
            <a:alphaModFix/>
          </a:blip>
          <a:srcRect b="11422" l="74106" r="6618" t="7104"/>
          <a:stretch/>
        </p:blipFill>
        <p:spPr>
          <a:xfrm>
            <a:off x="-50" y="0"/>
            <a:ext cx="713224" cy="3501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20"/>
          <p:cNvGrpSpPr/>
          <p:nvPr/>
        </p:nvGrpSpPr>
        <p:grpSpPr>
          <a:xfrm>
            <a:off x="3796800" y="4675625"/>
            <a:ext cx="1557750" cy="350700"/>
            <a:chOff x="4739775" y="4183625"/>
            <a:chExt cx="1557750" cy="350700"/>
          </a:xfrm>
        </p:grpSpPr>
        <p:sp>
          <p:nvSpPr>
            <p:cNvPr id="754" name="Google Shape;754;p20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20"/>
          <p:cNvSpPr/>
          <p:nvPr/>
        </p:nvSpPr>
        <p:spPr>
          <a:xfrm>
            <a:off x="-1676400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20"/>
          <p:cNvGrpSpPr/>
          <p:nvPr/>
        </p:nvGrpSpPr>
        <p:grpSpPr>
          <a:xfrm>
            <a:off x="1602" y="4188756"/>
            <a:ext cx="323457" cy="821341"/>
            <a:chOff x="3506650" y="4144275"/>
            <a:chExt cx="163975" cy="416375"/>
          </a:xfrm>
        </p:grpSpPr>
        <p:sp>
          <p:nvSpPr>
            <p:cNvPr id="758" name="Google Shape;758;p20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20"/>
          <p:cNvSpPr/>
          <p:nvPr/>
        </p:nvSpPr>
        <p:spPr>
          <a:xfrm flipH="1">
            <a:off x="-2275" y="-1700"/>
            <a:ext cx="1819275" cy="1485900"/>
          </a:xfrm>
          <a:custGeom>
            <a:rect b="b" l="l" r="r" t="t"/>
            <a:pathLst>
              <a:path extrusionOk="0" h="59436" w="72771">
                <a:moveTo>
                  <a:pt x="0" y="0"/>
                </a:moveTo>
                <a:cubicBezTo>
                  <a:pt x="6370" y="3185"/>
                  <a:pt x="10343" y="9941"/>
                  <a:pt x="16383" y="13716"/>
                </a:cubicBezTo>
                <a:cubicBezTo>
                  <a:pt x="30816" y="22737"/>
                  <a:pt x="44734" y="32923"/>
                  <a:pt x="56769" y="44958"/>
                </a:cubicBezTo>
                <a:cubicBezTo>
                  <a:pt x="61855" y="50044"/>
                  <a:pt x="69554" y="53002"/>
                  <a:pt x="72771" y="5943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761" name="Google Shape;761;p20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762" name="Google Shape;762;p20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20"/>
          <p:cNvGrpSpPr/>
          <p:nvPr/>
        </p:nvGrpSpPr>
        <p:grpSpPr>
          <a:xfrm rot="-978445">
            <a:off x="287564" y="995196"/>
            <a:ext cx="323460" cy="774225"/>
            <a:chOff x="3293575" y="2432875"/>
            <a:chExt cx="323450" cy="774200"/>
          </a:xfrm>
        </p:grpSpPr>
        <p:sp>
          <p:nvSpPr>
            <p:cNvPr id="803" name="Google Shape;803;p20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"/>
          <p:cNvPicPr preferRelativeResize="0"/>
          <p:nvPr/>
        </p:nvPicPr>
        <p:blipFill rotWithShape="1">
          <a:blip r:embed="rId2">
            <a:alphaModFix/>
          </a:blip>
          <a:srcRect b="0" l="9395" r="0" t="0"/>
          <a:stretch/>
        </p:blipFill>
        <p:spPr>
          <a:xfrm>
            <a:off x="0" y="-1900"/>
            <a:ext cx="3352801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hasCustomPrompt="1" type="title"/>
          </p:nvPr>
        </p:nvSpPr>
        <p:spPr>
          <a:xfrm>
            <a:off x="4805400" y="1429762"/>
            <a:ext cx="12693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/>
          <p:nvPr>
            <p:ph idx="2" type="title"/>
          </p:nvPr>
        </p:nvSpPr>
        <p:spPr>
          <a:xfrm>
            <a:off x="4805400" y="2009256"/>
            <a:ext cx="34731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3"/>
          <p:cNvSpPr txBox="1"/>
          <p:nvPr>
            <p:ph idx="1" type="subTitle"/>
          </p:nvPr>
        </p:nvSpPr>
        <p:spPr>
          <a:xfrm>
            <a:off x="4805400" y="3209138"/>
            <a:ext cx="3473100" cy="5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3"/>
          <p:cNvSpPr/>
          <p:nvPr/>
        </p:nvSpPr>
        <p:spPr>
          <a:xfrm>
            <a:off x="-1665911" y="368281"/>
            <a:ext cx="5928376" cy="4775230"/>
          </a:xfrm>
          <a:custGeom>
            <a:rect b="b" l="l" r="r" t="t"/>
            <a:pathLst>
              <a:path extrusionOk="0" h="90018" w="111756">
                <a:moveTo>
                  <a:pt x="94554" y="0"/>
                </a:moveTo>
                <a:cubicBezTo>
                  <a:pt x="92279" y="0"/>
                  <a:pt x="90103" y="787"/>
                  <a:pt x="88448" y="2599"/>
                </a:cubicBezTo>
                <a:cubicBezTo>
                  <a:pt x="83084" y="8489"/>
                  <a:pt x="75390" y="6133"/>
                  <a:pt x="68773" y="9165"/>
                </a:cubicBezTo>
                <a:cubicBezTo>
                  <a:pt x="58122" y="14053"/>
                  <a:pt x="65239" y="26033"/>
                  <a:pt x="58147" y="32599"/>
                </a:cubicBezTo>
                <a:cubicBezTo>
                  <a:pt x="55289" y="35231"/>
                  <a:pt x="51154" y="36459"/>
                  <a:pt x="47370" y="36759"/>
                </a:cubicBezTo>
                <a:cubicBezTo>
                  <a:pt x="46509" y="36827"/>
                  <a:pt x="45648" y="36855"/>
                  <a:pt x="44786" y="36855"/>
                </a:cubicBezTo>
                <a:cubicBezTo>
                  <a:pt x="40208" y="36855"/>
                  <a:pt x="35627" y="36050"/>
                  <a:pt x="31029" y="36008"/>
                </a:cubicBezTo>
                <a:cubicBezTo>
                  <a:pt x="30950" y="36007"/>
                  <a:pt x="30870" y="36006"/>
                  <a:pt x="30791" y="36006"/>
                </a:cubicBezTo>
                <a:cubicBezTo>
                  <a:pt x="23063" y="36006"/>
                  <a:pt x="13589" y="39627"/>
                  <a:pt x="11530" y="47912"/>
                </a:cubicBezTo>
                <a:cubicBezTo>
                  <a:pt x="9575" y="55707"/>
                  <a:pt x="15314" y="63602"/>
                  <a:pt x="12457" y="71271"/>
                </a:cubicBezTo>
                <a:cubicBezTo>
                  <a:pt x="10602" y="76258"/>
                  <a:pt x="5765" y="79491"/>
                  <a:pt x="2206" y="83527"/>
                </a:cubicBezTo>
                <a:cubicBezTo>
                  <a:pt x="1" y="86058"/>
                  <a:pt x="1780" y="90018"/>
                  <a:pt x="5139" y="90018"/>
                </a:cubicBezTo>
                <a:lnTo>
                  <a:pt x="105691" y="90018"/>
                </a:lnTo>
                <a:cubicBezTo>
                  <a:pt x="107420" y="90018"/>
                  <a:pt x="108999" y="88865"/>
                  <a:pt x="109425" y="87186"/>
                </a:cubicBezTo>
                <a:cubicBezTo>
                  <a:pt x="109901" y="85456"/>
                  <a:pt x="109951" y="83627"/>
                  <a:pt x="109575" y="81897"/>
                </a:cubicBezTo>
                <a:cubicBezTo>
                  <a:pt x="108698" y="77812"/>
                  <a:pt x="105641" y="74404"/>
                  <a:pt x="105215" y="70243"/>
                </a:cubicBezTo>
                <a:cubicBezTo>
                  <a:pt x="104563" y="63827"/>
                  <a:pt x="110327" y="58439"/>
                  <a:pt x="111054" y="52023"/>
                </a:cubicBezTo>
                <a:cubicBezTo>
                  <a:pt x="111756" y="45932"/>
                  <a:pt x="107796" y="40343"/>
                  <a:pt x="103661" y="35832"/>
                </a:cubicBezTo>
                <a:cubicBezTo>
                  <a:pt x="101756" y="33752"/>
                  <a:pt x="99651" y="31446"/>
                  <a:pt x="99751" y="28639"/>
                </a:cubicBezTo>
                <a:cubicBezTo>
                  <a:pt x="99851" y="25281"/>
                  <a:pt x="103009" y="23000"/>
                  <a:pt x="104939" y="20268"/>
                </a:cubicBezTo>
                <a:cubicBezTo>
                  <a:pt x="108322" y="15431"/>
                  <a:pt x="107721" y="8213"/>
                  <a:pt x="103585" y="4002"/>
                </a:cubicBezTo>
                <a:cubicBezTo>
                  <a:pt x="101154" y="1556"/>
                  <a:pt x="97755" y="0"/>
                  <a:pt x="945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540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75FE"/>
              </a:solidFill>
            </a:endParaRPr>
          </a:p>
        </p:txBody>
      </p:sp>
      <p:grpSp>
        <p:nvGrpSpPr>
          <p:cNvPr id="79" name="Google Shape;79;p3"/>
          <p:cNvGrpSpPr/>
          <p:nvPr/>
        </p:nvGrpSpPr>
        <p:grpSpPr>
          <a:xfrm>
            <a:off x="2881450" y="467931"/>
            <a:ext cx="6305550" cy="1370706"/>
            <a:chOff x="2881450" y="467931"/>
            <a:chExt cx="6305550" cy="1370706"/>
          </a:xfrm>
        </p:grpSpPr>
        <p:sp>
          <p:nvSpPr>
            <p:cNvPr id="80" name="Google Shape;80;p3"/>
            <p:cNvSpPr/>
            <p:nvPr/>
          </p:nvSpPr>
          <p:spPr>
            <a:xfrm>
              <a:off x="2881450" y="467931"/>
              <a:ext cx="6305550" cy="882925"/>
            </a:xfrm>
            <a:custGeom>
              <a:rect b="b" l="l" r="r" t="t"/>
              <a:pathLst>
                <a:path extrusionOk="0" h="35317" w="252222">
                  <a:moveTo>
                    <a:pt x="0" y="17029"/>
                  </a:moveTo>
                  <a:cubicBezTo>
                    <a:pt x="4179" y="10064"/>
                    <a:pt x="13645" y="5083"/>
                    <a:pt x="21717" y="5980"/>
                  </a:cubicBezTo>
                  <a:cubicBezTo>
                    <a:pt x="31698" y="7089"/>
                    <a:pt x="41587" y="12903"/>
                    <a:pt x="51435" y="10933"/>
                  </a:cubicBezTo>
                  <a:cubicBezTo>
                    <a:pt x="61360" y="8948"/>
                    <a:pt x="70347" y="3044"/>
                    <a:pt x="80391" y="1789"/>
                  </a:cubicBezTo>
                  <a:cubicBezTo>
                    <a:pt x="94811" y="-13"/>
                    <a:pt x="109058" y="6592"/>
                    <a:pt x="123444" y="8647"/>
                  </a:cubicBezTo>
                  <a:cubicBezTo>
                    <a:pt x="131163" y="9750"/>
                    <a:pt x="138277" y="3699"/>
                    <a:pt x="145923" y="2170"/>
                  </a:cubicBezTo>
                  <a:cubicBezTo>
                    <a:pt x="157511" y="-148"/>
                    <a:pt x="169658" y="-644"/>
                    <a:pt x="181356" y="1027"/>
                  </a:cubicBezTo>
                  <a:cubicBezTo>
                    <a:pt x="193926" y="2823"/>
                    <a:pt x="202332" y="15742"/>
                    <a:pt x="214122" y="20458"/>
                  </a:cubicBezTo>
                  <a:cubicBezTo>
                    <a:pt x="226779" y="25521"/>
                    <a:pt x="246126" y="23124"/>
                    <a:pt x="252222" y="35317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grpSp>
          <p:nvGrpSpPr>
            <p:cNvPr id="81" name="Google Shape;81;p3"/>
            <p:cNvGrpSpPr/>
            <p:nvPr/>
          </p:nvGrpSpPr>
          <p:grpSpPr>
            <a:xfrm rot="-501953">
              <a:off x="8601531" y="1044993"/>
              <a:ext cx="323463" cy="774232"/>
              <a:chOff x="3293575" y="2432875"/>
              <a:chExt cx="323450" cy="774200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3293575" y="2432875"/>
                <a:ext cx="323450" cy="774200"/>
              </a:xfrm>
              <a:custGeom>
                <a:rect b="b" l="l" r="r" t="t"/>
                <a:pathLst>
                  <a:path extrusionOk="0" h="30968" w="12938">
                    <a:moveTo>
                      <a:pt x="9578" y="1680"/>
                    </a:moveTo>
                    <a:lnTo>
                      <a:pt x="9793" y="1698"/>
                    </a:lnTo>
                    <a:lnTo>
                      <a:pt x="9989" y="1734"/>
                    </a:lnTo>
                    <a:lnTo>
                      <a:pt x="10168" y="1805"/>
                    </a:lnTo>
                    <a:lnTo>
                      <a:pt x="10364" y="1895"/>
                    </a:lnTo>
                    <a:lnTo>
                      <a:pt x="10525" y="2020"/>
                    </a:lnTo>
                    <a:lnTo>
                      <a:pt x="10686" y="2181"/>
                    </a:lnTo>
                    <a:lnTo>
                      <a:pt x="10847" y="2377"/>
                    </a:lnTo>
                    <a:lnTo>
                      <a:pt x="10936" y="2520"/>
                    </a:lnTo>
                    <a:lnTo>
                      <a:pt x="10990" y="2663"/>
                    </a:lnTo>
                    <a:lnTo>
                      <a:pt x="11044" y="2806"/>
                    </a:lnTo>
                    <a:lnTo>
                      <a:pt x="11097" y="2949"/>
                    </a:lnTo>
                    <a:lnTo>
                      <a:pt x="11115" y="3074"/>
                    </a:lnTo>
                    <a:lnTo>
                      <a:pt x="11115" y="3217"/>
                    </a:lnTo>
                    <a:lnTo>
                      <a:pt x="11115" y="3342"/>
                    </a:lnTo>
                    <a:lnTo>
                      <a:pt x="11097" y="3467"/>
                    </a:lnTo>
                    <a:lnTo>
                      <a:pt x="11079" y="3592"/>
                    </a:lnTo>
                    <a:lnTo>
                      <a:pt x="11026" y="3717"/>
                    </a:lnTo>
                    <a:lnTo>
                      <a:pt x="10972" y="3842"/>
                    </a:lnTo>
                    <a:lnTo>
                      <a:pt x="10918" y="3950"/>
                    </a:lnTo>
                    <a:lnTo>
                      <a:pt x="10758" y="4164"/>
                    </a:lnTo>
                    <a:lnTo>
                      <a:pt x="10579" y="4361"/>
                    </a:lnTo>
                    <a:lnTo>
                      <a:pt x="10364" y="4521"/>
                    </a:lnTo>
                    <a:lnTo>
                      <a:pt x="10132" y="4646"/>
                    </a:lnTo>
                    <a:lnTo>
                      <a:pt x="9882" y="4736"/>
                    </a:lnTo>
                    <a:lnTo>
                      <a:pt x="9614" y="4807"/>
                    </a:lnTo>
                    <a:lnTo>
                      <a:pt x="9471" y="4807"/>
                    </a:lnTo>
                    <a:lnTo>
                      <a:pt x="9346" y="4825"/>
                    </a:lnTo>
                    <a:lnTo>
                      <a:pt x="9203" y="4807"/>
                    </a:lnTo>
                    <a:lnTo>
                      <a:pt x="9060" y="4789"/>
                    </a:lnTo>
                    <a:lnTo>
                      <a:pt x="8935" y="4754"/>
                    </a:lnTo>
                    <a:lnTo>
                      <a:pt x="8792" y="4718"/>
                    </a:lnTo>
                    <a:lnTo>
                      <a:pt x="8649" y="4664"/>
                    </a:lnTo>
                    <a:lnTo>
                      <a:pt x="8524" y="4593"/>
                    </a:lnTo>
                    <a:lnTo>
                      <a:pt x="8381" y="4503"/>
                    </a:lnTo>
                    <a:lnTo>
                      <a:pt x="8256" y="4414"/>
                    </a:lnTo>
                    <a:lnTo>
                      <a:pt x="8149" y="4307"/>
                    </a:lnTo>
                    <a:lnTo>
                      <a:pt x="8042" y="4182"/>
                    </a:lnTo>
                    <a:lnTo>
                      <a:pt x="7952" y="4057"/>
                    </a:lnTo>
                    <a:lnTo>
                      <a:pt x="7881" y="3932"/>
                    </a:lnTo>
                    <a:lnTo>
                      <a:pt x="7809" y="3807"/>
                    </a:lnTo>
                    <a:lnTo>
                      <a:pt x="7756" y="3664"/>
                    </a:lnTo>
                    <a:lnTo>
                      <a:pt x="7720" y="3521"/>
                    </a:lnTo>
                    <a:lnTo>
                      <a:pt x="7702" y="3378"/>
                    </a:lnTo>
                    <a:lnTo>
                      <a:pt x="7702" y="3235"/>
                    </a:lnTo>
                    <a:lnTo>
                      <a:pt x="7702" y="3092"/>
                    </a:lnTo>
                    <a:lnTo>
                      <a:pt x="7720" y="2931"/>
                    </a:lnTo>
                    <a:lnTo>
                      <a:pt x="7756" y="2788"/>
                    </a:lnTo>
                    <a:lnTo>
                      <a:pt x="7809" y="2627"/>
                    </a:lnTo>
                    <a:lnTo>
                      <a:pt x="7881" y="2484"/>
                    </a:lnTo>
                    <a:lnTo>
                      <a:pt x="7881" y="2466"/>
                    </a:lnTo>
                    <a:lnTo>
                      <a:pt x="8042" y="2323"/>
                    </a:lnTo>
                    <a:lnTo>
                      <a:pt x="8202" y="2198"/>
                    </a:lnTo>
                    <a:lnTo>
                      <a:pt x="8381" y="2073"/>
                    </a:lnTo>
                    <a:lnTo>
                      <a:pt x="8578" y="1966"/>
                    </a:lnTo>
                    <a:lnTo>
                      <a:pt x="8774" y="1859"/>
                    </a:lnTo>
                    <a:lnTo>
                      <a:pt x="8971" y="1787"/>
                    </a:lnTo>
                    <a:lnTo>
                      <a:pt x="9167" y="1734"/>
                    </a:lnTo>
                    <a:lnTo>
                      <a:pt x="9382" y="1698"/>
                    </a:lnTo>
                    <a:lnTo>
                      <a:pt x="9578" y="1680"/>
                    </a:lnTo>
                    <a:close/>
                    <a:moveTo>
                      <a:pt x="9811" y="376"/>
                    </a:moveTo>
                    <a:lnTo>
                      <a:pt x="10096" y="394"/>
                    </a:lnTo>
                    <a:lnTo>
                      <a:pt x="10364" y="447"/>
                    </a:lnTo>
                    <a:lnTo>
                      <a:pt x="10633" y="519"/>
                    </a:lnTo>
                    <a:lnTo>
                      <a:pt x="10901" y="626"/>
                    </a:lnTo>
                    <a:lnTo>
                      <a:pt x="11061" y="697"/>
                    </a:lnTo>
                    <a:lnTo>
                      <a:pt x="11222" y="769"/>
                    </a:lnTo>
                    <a:lnTo>
                      <a:pt x="11365" y="876"/>
                    </a:lnTo>
                    <a:lnTo>
                      <a:pt x="11508" y="965"/>
                    </a:lnTo>
                    <a:lnTo>
                      <a:pt x="11633" y="1073"/>
                    </a:lnTo>
                    <a:lnTo>
                      <a:pt x="11758" y="1180"/>
                    </a:lnTo>
                    <a:lnTo>
                      <a:pt x="11865" y="1305"/>
                    </a:lnTo>
                    <a:lnTo>
                      <a:pt x="11973" y="1430"/>
                    </a:lnTo>
                    <a:lnTo>
                      <a:pt x="12151" y="1698"/>
                    </a:lnTo>
                    <a:lnTo>
                      <a:pt x="12294" y="1984"/>
                    </a:lnTo>
                    <a:lnTo>
                      <a:pt x="12402" y="2288"/>
                    </a:lnTo>
                    <a:lnTo>
                      <a:pt x="12473" y="2609"/>
                    </a:lnTo>
                    <a:lnTo>
                      <a:pt x="12509" y="2913"/>
                    </a:lnTo>
                    <a:lnTo>
                      <a:pt x="12491" y="3235"/>
                    </a:lnTo>
                    <a:lnTo>
                      <a:pt x="12455" y="3556"/>
                    </a:lnTo>
                    <a:lnTo>
                      <a:pt x="12366" y="3878"/>
                    </a:lnTo>
                    <a:lnTo>
                      <a:pt x="12241" y="4182"/>
                    </a:lnTo>
                    <a:lnTo>
                      <a:pt x="12080" y="4468"/>
                    </a:lnTo>
                    <a:lnTo>
                      <a:pt x="11991" y="4611"/>
                    </a:lnTo>
                    <a:lnTo>
                      <a:pt x="11883" y="4736"/>
                    </a:lnTo>
                    <a:lnTo>
                      <a:pt x="11776" y="4861"/>
                    </a:lnTo>
                    <a:lnTo>
                      <a:pt x="11651" y="4986"/>
                    </a:lnTo>
                    <a:lnTo>
                      <a:pt x="11508" y="5111"/>
                    </a:lnTo>
                    <a:lnTo>
                      <a:pt x="11347" y="5236"/>
                    </a:lnTo>
                    <a:lnTo>
                      <a:pt x="11186" y="5343"/>
                    </a:lnTo>
                    <a:lnTo>
                      <a:pt x="11026" y="5433"/>
                    </a:lnTo>
                    <a:lnTo>
                      <a:pt x="10865" y="5522"/>
                    </a:lnTo>
                    <a:lnTo>
                      <a:pt x="10686" y="5611"/>
                    </a:lnTo>
                    <a:lnTo>
                      <a:pt x="10507" y="5683"/>
                    </a:lnTo>
                    <a:lnTo>
                      <a:pt x="10329" y="5736"/>
                    </a:lnTo>
                    <a:lnTo>
                      <a:pt x="10150" y="5790"/>
                    </a:lnTo>
                    <a:lnTo>
                      <a:pt x="9953" y="5826"/>
                    </a:lnTo>
                    <a:lnTo>
                      <a:pt x="9775" y="5862"/>
                    </a:lnTo>
                    <a:lnTo>
                      <a:pt x="9578" y="5879"/>
                    </a:lnTo>
                    <a:lnTo>
                      <a:pt x="9382" y="5879"/>
                    </a:lnTo>
                    <a:lnTo>
                      <a:pt x="9185" y="5862"/>
                    </a:lnTo>
                    <a:lnTo>
                      <a:pt x="9006" y="5844"/>
                    </a:lnTo>
                    <a:lnTo>
                      <a:pt x="8810" y="5826"/>
                    </a:lnTo>
                    <a:lnTo>
                      <a:pt x="8524" y="5736"/>
                    </a:lnTo>
                    <a:lnTo>
                      <a:pt x="8202" y="5629"/>
                    </a:lnTo>
                    <a:lnTo>
                      <a:pt x="7899" y="5468"/>
                    </a:lnTo>
                    <a:lnTo>
                      <a:pt x="7613" y="5272"/>
                    </a:lnTo>
                    <a:lnTo>
                      <a:pt x="7470" y="5165"/>
                    </a:lnTo>
                    <a:lnTo>
                      <a:pt x="7345" y="5057"/>
                    </a:lnTo>
                    <a:lnTo>
                      <a:pt x="7220" y="4932"/>
                    </a:lnTo>
                    <a:lnTo>
                      <a:pt x="7112" y="4789"/>
                    </a:lnTo>
                    <a:lnTo>
                      <a:pt x="7023" y="4664"/>
                    </a:lnTo>
                    <a:lnTo>
                      <a:pt x="6952" y="4521"/>
                    </a:lnTo>
                    <a:lnTo>
                      <a:pt x="6880" y="4378"/>
                    </a:lnTo>
                    <a:lnTo>
                      <a:pt x="6844" y="4218"/>
                    </a:lnTo>
                    <a:lnTo>
                      <a:pt x="7059" y="3735"/>
                    </a:lnTo>
                    <a:lnTo>
                      <a:pt x="7166" y="3503"/>
                    </a:lnTo>
                    <a:lnTo>
                      <a:pt x="7291" y="3271"/>
                    </a:lnTo>
                    <a:lnTo>
                      <a:pt x="7309" y="3467"/>
                    </a:lnTo>
                    <a:lnTo>
                      <a:pt x="7345" y="3646"/>
                    </a:lnTo>
                    <a:lnTo>
                      <a:pt x="7398" y="3824"/>
                    </a:lnTo>
                    <a:lnTo>
                      <a:pt x="7470" y="3985"/>
                    </a:lnTo>
                    <a:lnTo>
                      <a:pt x="7541" y="4146"/>
                    </a:lnTo>
                    <a:lnTo>
                      <a:pt x="7648" y="4289"/>
                    </a:lnTo>
                    <a:lnTo>
                      <a:pt x="7756" y="4432"/>
                    </a:lnTo>
                    <a:lnTo>
                      <a:pt x="7899" y="4557"/>
                    </a:lnTo>
                    <a:lnTo>
                      <a:pt x="8024" y="4682"/>
                    </a:lnTo>
                    <a:lnTo>
                      <a:pt x="8184" y="4789"/>
                    </a:lnTo>
                    <a:lnTo>
                      <a:pt x="8327" y="4879"/>
                    </a:lnTo>
                    <a:lnTo>
                      <a:pt x="8506" y="4968"/>
                    </a:lnTo>
                    <a:lnTo>
                      <a:pt x="8667" y="5040"/>
                    </a:lnTo>
                    <a:lnTo>
                      <a:pt x="8846" y="5093"/>
                    </a:lnTo>
                    <a:lnTo>
                      <a:pt x="9024" y="5129"/>
                    </a:lnTo>
                    <a:lnTo>
                      <a:pt x="9203" y="5165"/>
                    </a:lnTo>
                    <a:lnTo>
                      <a:pt x="9400" y="5183"/>
                    </a:lnTo>
                    <a:lnTo>
                      <a:pt x="9578" y="5200"/>
                    </a:lnTo>
                    <a:lnTo>
                      <a:pt x="9757" y="5183"/>
                    </a:lnTo>
                    <a:lnTo>
                      <a:pt x="9936" y="5165"/>
                    </a:lnTo>
                    <a:lnTo>
                      <a:pt x="10114" y="5111"/>
                    </a:lnTo>
                    <a:lnTo>
                      <a:pt x="10275" y="5057"/>
                    </a:lnTo>
                    <a:lnTo>
                      <a:pt x="10454" y="4986"/>
                    </a:lnTo>
                    <a:lnTo>
                      <a:pt x="10597" y="4897"/>
                    </a:lnTo>
                    <a:lnTo>
                      <a:pt x="10758" y="4807"/>
                    </a:lnTo>
                    <a:lnTo>
                      <a:pt x="10883" y="4682"/>
                    </a:lnTo>
                    <a:lnTo>
                      <a:pt x="11026" y="4539"/>
                    </a:lnTo>
                    <a:lnTo>
                      <a:pt x="11133" y="4378"/>
                    </a:lnTo>
                    <a:lnTo>
                      <a:pt x="11240" y="4200"/>
                    </a:lnTo>
                    <a:lnTo>
                      <a:pt x="11312" y="4003"/>
                    </a:lnTo>
                    <a:lnTo>
                      <a:pt x="11383" y="3789"/>
                    </a:lnTo>
                    <a:lnTo>
                      <a:pt x="11437" y="3556"/>
                    </a:lnTo>
                    <a:lnTo>
                      <a:pt x="11472" y="3324"/>
                    </a:lnTo>
                    <a:lnTo>
                      <a:pt x="11472" y="3074"/>
                    </a:lnTo>
                    <a:lnTo>
                      <a:pt x="11437" y="2842"/>
                    </a:lnTo>
                    <a:lnTo>
                      <a:pt x="11365" y="2627"/>
                    </a:lnTo>
                    <a:lnTo>
                      <a:pt x="11294" y="2413"/>
                    </a:lnTo>
                    <a:lnTo>
                      <a:pt x="11186" y="2216"/>
                    </a:lnTo>
                    <a:lnTo>
                      <a:pt x="11044" y="2038"/>
                    </a:lnTo>
                    <a:lnTo>
                      <a:pt x="10901" y="1877"/>
                    </a:lnTo>
                    <a:lnTo>
                      <a:pt x="10740" y="1734"/>
                    </a:lnTo>
                    <a:lnTo>
                      <a:pt x="10543" y="1591"/>
                    </a:lnTo>
                    <a:lnTo>
                      <a:pt x="10347" y="1484"/>
                    </a:lnTo>
                    <a:lnTo>
                      <a:pt x="10132" y="1394"/>
                    </a:lnTo>
                    <a:lnTo>
                      <a:pt x="9918" y="1341"/>
                    </a:lnTo>
                    <a:lnTo>
                      <a:pt x="9685" y="1305"/>
                    </a:lnTo>
                    <a:lnTo>
                      <a:pt x="9453" y="1287"/>
                    </a:lnTo>
                    <a:lnTo>
                      <a:pt x="9203" y="1287"/>
                    </a:lnTo>
                    <a:lnTo>
                      <a:pt x="8899" y="1341"/>
                    </a:lnTo>
                    <a:lnTo>
                      <a:pt x="8613" y="1430"/>
                    </a:lnTo>
                    <a:lnTo>
                      <a:pt x="8345" y="1555"/>
                    </a:lnTo>
                    <a:lnTo>
                      <a:pt x="8113" y="1716"/>
                    </a:lnTo>
                    <a:lnTo>
                      <a:pt x="7881" y="1895"/>
                    </a:lnTo>
                    <a:lnTo>
                      <a:pt x="7666" y="2109"/>
                    </a:lnTo>
                    <a:lnTo>
                      <a:pt x="7470" y="2323"/>
                    </a:lnTo>
                    <a:lnTo>
                      <a:pt x="7291" y="2574"/>
                    </a:lnTo>
                    <a:lnTo>
                      <a:pt x="7112" y="2824"/>
                    </a:lnTo>
                    <a:lnTo>
                      <a:pt x="6969" y="3092"/>
                    </a:lnTo>
                    <a:lnTo>
                      <a:pt x="6809" y="3360"/>
                    </a:lnTo>
                    <a:lnTo>
                      <a:pt x="6683" y="3646"/>
                    </a:lnTo>
                    <a:lnTo>
                      <a:pt x="6433" y="4200"/>
                    </a:lnTo>
                    <a:lnTo>
                      <a:pt x="6219" y="4718"/>
                    </a:lnTo>
                    <a:lnTo>
                      <a:pt x="6004" y="5308"/>
                    </a:lnTo>
                    <a:lnTo>
                      <a:pt x="5826" y="5897"/>
                    </a:lnTo>
                    <a:lnTo>
                      <a:pt x="5683" y="6487"/>
                    </a:lnTo>
                    <a:lnTo>
                      <a:pt x="5558" y="7112"/>
                    </a:lnTo>
                    <a:lnTo>
                      <a:pt x="5325" y="8327"/>
                    </a:lnTo>
                    <a:lnTo>
                      <a:pt x="5111" y="9543"/>
                    </a:lnTo>
                    <a:lnTo>
                      <a:pt x="3628" y="17119"/>
                    </a:lnTo>
                    <a:lnTo>
                      <a:pt x="2663" y="22069"/>
                    </a:lnTo>
                    <a:lnTo>
                      <a:pt x="2323" y="21926"/>
                    </a:lnTo>
                    <a:lnTo>
                      <a:pt x="1984" y="21801"/>
                    </a:lnTo>
                    <a:lnTo>
                      <a:pt x="2020" y="21747"/>
                    </a:lnTo>
                    <a:lnTo>
                      <a:pt x="2038" y="21693"/>
                    </a:lnTo>
                    <a:lnTo>
                      <a:pt x="2413" y="19424"/>
                    </a:lnTo>
                    <a:lnTo>
                      <a:pt x="2824" y="17155"/>
                    </a:lnTo>
                    <a:lnTo>
                      <a:pt x="3253" y="14903"/>
                    </a:lnTo>
                    <a:lnTo>
                      <a:pt x="3699" y="12634"/>
                    </a:lnTo>
                    <a:lnTo>
                      <a:pt x="4075" y="10829"/>
                    </a:lnTo>
                    <a:lnTo>
                      <a:pt x="4468" y="9024"/>
                    </a:lnTo>
                    <a:lnTo>
                      <a:pt x="4897" y="7220"/>
                    </a:lnTo>
                    <a:lnTo>
                      <a:pt x="5325" y="5433"/>
                    </a:lnTo>
                    <a:lnTo>
                      <a:pt x="5468" y="4914"/>
                    </a:lnTo>
                    <a:lnTo>
                      <a:pt x="5611" y="4414"/>
                    </a:lnTo>
                    <a:lnTo>
                      <a:pt x="5772" y="3932"/>
                    </a:lnTo>
                    <a:lnTo>
                      <a:pt x="5951" y="3449"/>
                    </a:lnTo>
                    <a:lnTo>
                      <a:pt x="6147" y="2985"/>
                    </a:lnTo>
                    <a:lnTo>
                      <a:pt x="6380" y="2538"/>
                    </a:lnTo>
                    <a:lnTo>
                      <a:pt x="6523" y="2323"/>
                    </a:lnTo>
                    <a:lnTo>
                      <a:pt x="6666" y="2091"/>
                    </a:lnTo>
                    <a:lnTo>
                      <a:pt x="6809" y="1877"/>
                    </a:lnTo>
                    <a:lnTo>
                      <a:pt x="6987" y="1662"/>
                    </a:lnTo>
                    <a:lnTo>
                      <a:pt x="7166" y="1466"/>
                    </a:lnTo>
                    <a:lnTo>
                      <a:pt x="7362" y="1269"/>
                    </a:lnTo>
                    <a:lnTo>
                      <a:pt x="7577" y="1091"/>
                    </a:lnTo>
                    <a:lnTo>
                      <a:pt x="7791" y="930"/>
                    </a:lnTo>
                    <a:lnTo>
                      <a:pt x="8024" y="805"/>
                    </a:lnTo>
                    <a:lnTo>
                      <a:pt x="8256" y="680"/>
                    </a:lnTo>
                    <a:lnTo>
                      <a:pt x="8506" y="572"/>
                    </a:lnTo>
                    <a:lnTo>
                      <a:pt x="8756" y="501"/>
                    </a:lnTo>
                    <a:lnTo>
                      <a:pt x="9024" y="429"/>
                    </a:lnTo>
                    <a:lnTo>
                      <a:pt x="9274" y="394"/>
                    </a:lnTo>
                    <a:lnTo>
                      <a:pt x="9543" y="376"/>
                    </a:lnTo>
                    <a:close/>
                    <a:moveTo>
                      <a:pt x="12384" y="4754"/>
                    </a:moveTo>
                    <a:lnTo>
                      <a:pt x="12223" y="5915"/>
                    </a:lnTo>
                    <a:lnTo>
                      <a:pt x="12044" y="7095"/>
                    </a:lnTo>
                    <a:lnTo>
                      <a:pt x="11848" y="8256"/>
                    </a:lnTo>
                    <a:lnTo>
                      <a:pt x="11633" y="9435"/>
                    </a:lnTo>
                    <a:lnTo>
                      <a:pt x="11419" y="10597"/>
                    </a:lnTo>
                    <a:lnTo>
                      <a:pt x="11169" y="11758"/>
                    </a:lnTo>
                    <a:lnTo>
                      <a:pt x="10918" y="12920"/>
                    </a:lnTo>
                    <a:lnTo>
                      <a:pt x="10650" y="14081"/>
                    </a:lnTo>
                    <a:lnTo>
                      <a:pt x="10096" y="16404"/>
                    </a:lnTo>
                    <a:lnTo>
                      <a:pt x="9507" y="18709"/>
                    </a:lnTo>
                    <a:lnTo>
                      <a:pt x="8899" y="20997"/>
                    </a:lnTo>
                    <a:lnTo>
                      <a:pt x="8274" y="23284"/>
                    </a:lnTo>
                    <a:lnTo>
                      <a:pt x="7952" y="23194"/>
                    </a:lnTo>
                    <a:lnTo>
                      <a:pt x="7631" y="23123"/>
                    </a:lnTo>
                    <a:lnTo>
                      <a:pt x="8184" y="20961"/>
                    </a:lnTo>
                    <a:lnTo>
                      <a:pt x="8738" y="18799"/>
                    </a:lnTo>
                    <a:lnTo>
                      <a:pt x="9274" y="16619"/>
                    </a:lnTo>
                    <a:lnTo>
                      <a:pt x="9775" y="14421"/>
                    </a:lnTo>
                    <a:lnTo>
                      <a:pt x="10257" y="12241"/>
                    </a:lnTo>
                    <a:lnTo>
                      <a:pt x="10704" y="10043"/>
                    </a:lnTo>
                    <a:lnTo>
                      <a:pt x="11097" y="7845"/>
                    </a:lnTo>
                    <a:lnTo>
                      <a:pt x="11294" y="6737"/>
                    </a:lnTo>
                    <a:lnTo>
                      <a:pt x="11454" y="5629"/>
                    </a:lnTo>
                    <a:lnTo>
                      <a:pt x="11723" y="5433"/>
                    </a:lnTo>
                    <a:lnTo>
                      <a:pt x="11955" y="5236"/>
                    </a:lnTo>
                    <a:lnTo>
                      <a:pt x="12187" y="5004"/>
                    </a:lnTo>
                    <a:lnTo>
                      <a:pt x="12384" y="4754"/>
                    </a:lnTo>
                    <a:close/>
                    <a:moveTo>
                      <a:pt x="6630" y="4736"/>
                    </a:moveTo>
                    <a:lnTo>
                      <a:pt x="6719" y="4879"/>
                    </a:lnTo>
                    <a:lnTo>
                      <a:pt x="6809" y="5004"/>
                    </a:lnTo>
                    <a:lnTo>
                      <a:pt x="6916" y="5147"/>
                    </a:lnTo>
                    <a:lnTo>
                      <a:pt x="7023" y="5272"/>
                    </a:lnTo>
                    <a:lnTo>
                      <a:pt x="7273" y="5504"/>
                    </a:lnTo>
                    <a:lnTo>
                      <a:pt x="7541" y="5701"/>
                    </a:lnTo>
                    <a:lnTo>
                      <a:pt x="7845" y="5879"/>
                    </a:lnTo>
                    <a:lnTo>
                      <a:pt x="8149" y="6022"/>
                    </a:lnTo>
                    <a:lnTo>
                      <a:pt x="8453" y="6130"/>
                    </a:lnTo>
                    <a:lnTo>
                      <a:pt x="8756" y="6201"/>
                    </a:lnTo>
                    <a:lnTo>
                      <a:pt x="9042" y="6255"/>
                    </a:lnTo>
                    <a:lnTo>
                      <a:pt x="9632" y="6255"/>
                    </a:lnTo>
                    <a:lnTo>
                      <a:pt x="9918" y="6219"/>
                    </a:lnTo>
                    <a:lnTo>
                      <a:pt x="10204" y="6165"/>
                    </a:lnTo>
                    <a:lnTo>
                      <a:pt x="10490" y="6094"/>
                    </a:lnTo>
                    <a:lnTo>
                      <a:pt x="10758" y="5987"/>
                    </a:lnTo>
                    <a:lnTo>
                      <a:pt x="11026" y="5879"/>
                    </a:lnTo>
                    <a:lnTo>
                      <a:pt x="11026" y="5879"/>
                    </a:lnTo>
                    <a:lnTo>
                      <a:pt x="10847" y="6969"/>
                    </a:lnTo>
                    <a:lnTo>
                      <a:pt x="10668" y="8042"/>
                    </a:lnTo>
                    <a:lnTo>
                      <a:pt x="10257" y="10204"/>
                    </a:lnTo>
                    <a:lnTo>
                      <a:pt x="9828" y="12366"/>
                    </a:lnTo>
                    <a:lnTo>
                      <a:pt x="9364" y="14528"/>
                    </a:lnTo>
                    <a:lnTo>
                      <a:pt x="8863" y="16672"/>
                    </a:lnTo>
                    <a:lnTo>
                      <a:pt x="8345" y="18817"/>
                    </a:lnTo>
                    <a:lnTo>
                      <a:pt x="7791" y="20943"/>
                    </a:lnTo>
                    <a:lnTo>
                      <a:pt x="7237" y="23087"/>
                    </a:lnTo>
                    <a:lnTo>
                      <a:pt x="6862" y="23052"/>
                    </a:lnTo>
                    <a:lnTo>
                      <a:pt x="6469" y="23052"/>
                    </a:lnTo>
                    <a:lnTo>
                      <a:pt x="6094" y="23069"/>
                    </a:lnTo>
                    <a:lnTo>
                      <a:pt x="5719" y="23123"/>
                    </a:lnTo>
                    <a:lnTo>
                      <a:pt x="5361" y="23177"/>
                    </a:lnTo>
                    <a:lnTo>
                      <a:pt x="5004" y="23266"/>
                    </a:lnTo>
                    <a:lnTo>
                      <a:pt x="4700" y="23391"/>
                    </a:lnTo>
                    <a:lnTo>
                      <a:pt x="4414" y="23534"/>
                    </a:lnTo>
                    <a:lnTo>
                      <a:pt x="4307" y="23588"/>
                    </a:lnTo>
                    <a:lnTo>
                      <a:pt x="4218" y="23659"/>
                    </a:lnTo>
                    <a:lnTo>
                      <a:pt x="4146" y="23427"/>
                    </a:lnTo>
                    <a:lnTo>
                      <a:pt x="4039" y="23212"/>
                    </a:lnTo>
                    <a:lnTo>
                      <a:pt x="3914" y="23034"/>
                    </a:lnTo>
                    <a:lnTo>
                      <a:pt x="3771" y="22837"/>
                    </a:lnTo>
                    <a:lnTo>
                      <a:pt x="3610" y="22676"/>
                    </a:lnTo>
                    <a:lnTo>
                      <a:pt x="3431" y="22533"/>
                    </a:lnTo>
                    <a:lnTo>
                      <a:pt x="3235" y="22390"/>
                    </a:lnTo>
                    <a:lnTo>
                      <a:pt x="3038" y="22265"/>
                    </a:lnTo>
                    <a:lnTo>
                      <a:pt x="4629" y="14010"/>
                    </a:lnTo>
                    <a:lnTo>
                      <a:pt x="5701" y="8542"/>
                    </a:lnTo>
                    <a:lnTo>
                      <a:pt x="5862" y="7613"/>
                    </a:lnTo>
                    <a:lnTo>
                      <a:pt x="6040" y="6684"/>
                    </a:lnTo>
                    <a:lnTo>
                      <a:pt x="6147" y="6219"/>
                    </a:lnTo>
                    <a:lnTo>
                      <a:pt x="6272" y="5772"/>
                    </a:lnTo>
                    <a:lnTo>
                      <a:pt x="6415" y="5325"/>
                    </a:lnTo>
                    <a:lnTo>
                      <a:pt x="6576" y="4879"/>
                    </a:lnTo>
                    <a:lnTo>
                      <a:pt x="6630" y="4736"/>
                    </a:lnTo>
                    <a:close/>
                    <a:moveTo>
                      <a:pt x="3967" y="25714"/>
                    </a:moveTo>
                    <a:lnTo>
                      <a:pt x="4307" y="25911"/>
                    </a:lnTo>
                    <a:lnTo>
                      <a:pt x="4468" y="26036"/>
                    </a:lnTo>
                    <a:lnTo>
                      <a:pt x="4629" y="26161"/>
                    </a:lnTo>
                    <a:lnTo>
                      <a:pt x="4736" y="26286"/>
                    </a:lnTo>
                    <a:lnTo>
                      <a:pt x="4789" y="26357"/>
                    </a:lnTo>
                    <a:lnTo>
                      <a:pt x="4825" y="26447"/>
                    </a:lnTo>
                    <a:lnTo>
                      <a:pt x="4861" y="26518"/>
                    </a:lnTo>
                    <a:lnTo>
                      <a:pt x="4861" y="26607"/>
                    </a:lnTo>
                    <a:lnTo>
                      <a:pt x="4861" y="26679"/>
                    </a:lnTo>
                    <a:lnTo>
                      <a:pt x="4825" y="26768"/>
                    </a:lnTo>
                    <a:lnTo>
                      <a:pt x="4539" y="26911"/>
                    </a:lnTo>
                    <a:lnTo>
                      <a:pt x="4307" y="26983"/>
                    </a:lnTo>
                    <a:lnTo>
                      <a:pt x="4200" y="27001"/>
                    </a:lnTo>
                    <a:lnTo>
                      <a:pt x="4039" y="27001"/>
                    </a:lnTo>
                    <a:lnTo>
                      <a:pt x="3967" y="26965"/>
                    </a:lnTo>
                    <a:lnTo>
                      <a:pt x="3914" y="26929"/>
                    </a:lnTo>
                    <a:lnTo>
                      <a:pt x="3878" y="26858"/>
                    </a:lnTo>
                    <a:lnTo>
                      <a:pt x="3842" y="26786"/>
                    </a:lnTo>
                    <a:lnTo>
                      <a:pt x="3824" y="26715"/>
                    </a:lnTo>
                    <a:lnTo>
                      <a:pt x="3807" y="26607"/>
                    </a:lnTo>
                    <a:lnTo>
                      <a:pt x="3824" y="26482"/>
                    </a:lnTo>
                    <a:lnTo>
                      <a:pt x="3860" y="26214"/>
                    </a:lnTo>
                    <a:lnTo>
                      <a:pt x="3914" y="25964"/>
                    </a:lnTo>
                    <a:lnTo>
                      <a:pt x="3967" y="25714"/>
                    </a:lnTo>
                    <a:close/>
                    <a:moveTo>
                      <a:pt x="1466" y="22033"/>
                    </a:moveTo>
                    <a:lnTo>
                      <a:pt x="1787" y="22122"/>
                    </a:lnTo>
                    <a:lnTo>
                      <a:pt x="2109" y="22247"/>
                    </a:lnTo>
                    <a:lnTo>
                      <a:pt x="2413" y="22373"/>
                    </a:lnTo>
                    <a:lnTo>
                      <a:pt x="2699" y="22515"/>
                    </a:lnTo>
                    <a:lnTo>
                      <a:pt x="2717" y="22515"/>
                    </a:lnTo>
                    <a:lnTo>
                      <a:pt x="2985" y="22676"/>
                    </a:lnTo>
                    <a:lnTo>
                      <a:pt x="3217" y="22855"/>
                    </a:lnTo>
                    <a:lnTo>
                      <a:pt x="3396" y="23016"/>
                    </a:lnTo>
                    <a:lnTo>
                      <a:pt x="3539" y="23194"/>
                    </a:lnTo>
                    <a:lnTo>
                      <a:pt x="3646" y="23355"/>
                    </a:lnTo>
                    <a:lnTo>
                      <a:pt x="3735" y="23534"/>
                    </a:lnTo>
                    <a:lnTo>
                      <a:pt x="3807" y="23713"/>
                    </a:lnTo>
                    <a:lnTo>
                      <a:pt x="3842" y="23891"/>
                    </a:lnTo>
                    <a:lnTo>
                      <a:pt x="3878" y="24070"/>
                    </a:lnTo>
                    <a:lnTo>
                      <a:pt x="3878" y="24267"/>
                    </a:lnTo>
                    <a:lnTo>
                      <a:pt x="3824" y="24535"/>
                    </a:lnTo>
                    <a:lnTo>
                      <a:pt x="3771" y="24821"/>
                    </a:lnTo>
                    <a:lnTo>
                      <a:pt x="3735" y="25124"/>
                    </a:lnTo>
                    <a:lnTo>
                      <a:pt x="3664" y="25392"/>
                    </a:lnTo>
                    <a:lnTo>
                      <a:pt x="3664" y="25410"/>
                    </a:lnTo>
                    <a:lnTo>
                      <a:pt x="3539" y="25893"/>
                    </a:lnTo>
                    <a:lnTo>
                      <a:pt x="3485" y="26143"/>
                    </a:lnTo>
                    <a:lnTo>
                      <a:pt x="3449" y="26393"/>
                    </a:lnTo>
                    <a:lnTo>
                      <a:pt x="3449" y="26643"/>
                    </a:lnTo>
                    <a:lnTo>
                      <a:pt x="3485" y="26876"/>
                    </a:lnTo>
                    <a:lnTo>
                      <a:pt x="3521" y="27001"/>
                    </a:lnTo>
                    <a:lnTo>
                      <a:pt x="3574" y="27126"/>
                    </a:lnTo>
                    <a:lnTo>
                      <a:pt x="3628" y="27233"/>
                    </a:lnTo>
                    <a:lnTo>
                      <a:pt x="3699" y="27340"/>
                    </a:lnTo>
                    <a:lnTo>
                      <a:pt x="3771" y="27447"/>
                    </a:lnTo>
                    <a:lnTo>
                      <a:pt x="3842" y="27537"/>
                    </a:lnTo>
                    <a:lnTo>
                      <a:pt x="3932" y="27590"/>
                    </a:lnTo>
                    <a:lnTo>
                      <a:pt x="4003" y="27644"/>
                    </a:lnTo>
                    <a:lnTo>
                      <a:pt x="4092" y="27697"/>
                    </a:lnTo>
                    <a:lnTo>
                      <a:pt x="4182" y="27715"/>
                    </a:lnTo>
                    <a:lnTo>
                      <a:pt x="4271" y="27733"/>
                    </a:lnTo>
                    <a:lnTo>
                      <a:pt x="4343" y="27733"/>
                    </a:lnTo>
                    <a:lnTo>
                      <a:pt x="4432" y="27715"/>
                    </a:lnTo>
                    <a:lnTo>
                      <a:pt x="4521" y="27697"/>
                    </a:lnTo>
                    <a:lnTo>
                      <a:pt x="4664" y="27626"/>
                    </a:lnTo>
                    <a:lnTo>
                      <a:pt x="4825" y="27519"/>
                    </a:lnTo>
                    <a:lnTo>
                      <a:pt x="4950" y="27394"/>
                    </a:lnTo>
                    <a:lnTo>
                      <a:pt x="5057" y="27233"/>
                    </a:lnTo>
                    <a:lnTo>
                      <a:pt x="5147" y="27054"/>
                    </a:lnTo>
                    <a:lnTo>
                      <a:pt x="5218" y="26858"/>
                    </a:lnTo>
                    <a:lnTo>
                      <a:pt x="5236" y="26661"/>
                    </a:lnTo>
                    <a:lnTo>
                      <a:pt x="5236" y="26465"/>
                    </a:lnTo>
                    <a:lnTo>
                      <a:pt x="5200" y="26286"/>
                    </a:lnTo>
                    <a:lnTo>
                      <a:pt x="5165" y="26196"/>
                    </a:lnTo>
                    <a:lnTo>
                      <a:pt x="5129" y="26107"/>
                    </a:lnTo>
                    <a:lnTo>
                      <a:pt x="5057" y="26018"/>
                    </a:lnTo>
                    <a:lnTo>
                      <a:pt x="5004" y="25928"/>
                    </a:lnTo>
                    <a:lnTo>
                      <a:pt x="4914" y="25857"/>
                    </a:lnTo>
                    <a:lnTo>
                      <a:pt x="4825" y="25803"/>
                    </a:lnTo>
                    <a:lnTo>
                      <a:pt x="4629" y="25696"/>
                    </a:lnTo>
                    <a:lnTo>
                      <a:pt x="4432" y="25607"/>
                    </a:lnTo>
                    <a:lnTo>
                      <a:pt x="4343" y="25535"/>
                    </a:lnTo>
                    <a:lnTo>
                      <a:pt x="4271" y="25464"/>
                    </a:lnTo>
                    <a:lnTo>
                      <a:pt x="4182" y="25375"/>
                    </a:lnTo>
                    <a:lnTo>
                      <a:pt x="4110" y="25339"/>
                    </a:lnTo>
                    <a:lnTo>
                      <a:pt x="4110" y="25232"/>
                    </a:lnTo>
                    <a:lnTo>
                      <a:pt x="4182" y="24981"/>
                    </a:lnTo>
                    <a:lnTo>
                      <a:pt x="4253" y="24749"/>
                    </a:lnTo>
                    <a:lnTo>
                      <a:pt x="4289" y="24499"/>
                    </a:lnTo>
                    <a:lnTo>
                      <a:pt x="4307" y="24249"/>
                    </a:lnTo>
                    <a:lnTo>
                      <a:pt x="4307" y="24231"/>
                    </a:lnTo>
                    <a:lnTo>
                      <a:pt x="4396" y="24088"/>
                    </a:lnTo>
                    <a:lnTo>
                      <a:pt x="4503" y="23963"/>
                    </a:lnTo>
                    <a:lnTo>
                      <a:pt x="4646" y="23856"/>
                    </a:lnTo>
                    <a:lnTo>
                      <a:pt x="4807" y="23748"/>
                    </a:lnTo>
                    <a:lnTo>
                      <a:pt x="5004" y="23677"/>
                    </a:lnTo>
                    <a:lnTo>
                      <a:pt x="5200" y="23623"/>
                    </a:lnTo>
                    <a:lnTo>
                      <a:pt x="5415" y="23570"/>
                    </a:lnTo>
                    <a:lnTo>
                      <a:pt x="5647" y="23534"/>
                    </a:lnTo>
                    <a:lnTo>
                      <a:pt x="6112" y="23498"/>
                    </a:lnTo>
                    <a:lnTo>
                      <a:pt x="6576" y="23480"/>
                    </a:lnTo>
                    <a:lnTo>
                      <a:pt x="6987" y="23498"/>
                    </a:lnTo>
                    <a:lnTo>
                      <a:pt x="7327" y="23516"/>
                    </a:lnTo>
                    <a:lnTo>
                      <a:pt x="7702" y="23552"/>
                    </a:lnTo>
                    <a:lnTo>
                      <a:pt x="7899" y="23588"/>
                    </a:lnTo>
                    <a:lnTo>
                      <a:pt x="8077" y="23659"/>
                    </a:lnTo>
                    <a:lnTo>
                      <a:pt x="8310" y="23784"/>
                    </a:lnTo>
                    <a:lnTo>
                      <a:pt x="8453" y="23891"/>
                    </a:lnTo>
                    <a:lnTo>
                      <a:pt x="8506" y="23963"/>
                    </a:lnTo>
                    <a:lnTo>
                      <a:pt x="8542" y="24016"/>
                    </a:lnTo>
                    <a:lnTo>
                      <a:pt x="8578" y="24088"/>
                    </a:lnTo>
                    <a:lnTo>
                      <a:pt x="8595" y="24142"/>
                    </a:lnTo>
                    <a:lnTo>
                      <a:pt x="8595" y="24284"/>
                    </a:lnTo>
                    <a:lnTo>
                      <a:pt x="8578" y="24445"/>
                    </a:lnTo>
                    <a:lnTo>
                      <a:pt x="8506" y="24803"/>
                    </a:lnTo>
                    <a:lnTo>
                      <a:pt x="8310" y="25732"/>
                    </a:lnTo>
                    <a:lnTo>
                      <a:pt x="8202" y="26196"/>
                    </a:lnTo>
                    <a:lnTo>
                      <a:pt x="8077" y="26661"/>
                    </a:lnTo>
                    <a:lnTo>
                      <a:pt x="7934" y="27144"/>
                    </a:lnTo>
                    <a:lnTo>
                      <a:pt x="7773" y="27662"/>
                    </a:lnTo>
                    <a:lnTo>
                      <a:pt x="7577" y="28162"/>
                    </a:lnTo>
                    <a:lnTo>
                      <a:pt x="7362" y="28662"/>
                    </a:lnTo>
                    <a:lnTo>
                      <a:pt x="7237" y="28913"/>
                    </a:lnTo>
                    <a:lnTo>
                      <a:pt x="7112" y="29145"/>
                    </a:lnTo>
                    <a:lnTo>
                      <a:pt x="6952" y="29377"/>
                    </a:lnTo>
                    <a:lnTo>
                      <a:pt x="6809" y="29592"/>
                    </a:lnTo>
                    <a:lnTo>
                      <a:pt x="6630" y="29788"/>
                    </a:lnTo>
                    <a:lnTo>
                      <a:pt x="6451" y="29967"/>
                    </a:lnTo>
                    <a:lnTo>
                      <a:pt x="6255" y="30146"/>
                    </a:lnTo>
                    <a:lnTo>
                      <a:pt x="6058" y="30306"/>
                    </a:lnTo>
                    <a:lnTo>
                      <a:pt x="5897" y="30360"/>
                    </a:lnTo>
                    <a:lnTo>
                      <a:pt x="5701" y="30431"/>
                    </a:lnTo>
                    <a:lnTo>
                      <a:pt x="5522" y="30467"/>
                    </a:lnTo>
                    <a:lnTo>
                      <a:pt x="5325" y="30521"/>
                    </a:lnTo>
                    <a:lnTo>
                      <a:pt x="4897" y="30557"/>
                    </a:lnTo>
                    <a:lnTo>
                      <a:pt x="4450" y="30574"/>
                    </a:lnTo>
                    <a:lnTo>
                      <a:pt x="4003" y="30557"/>
                    </a:lnTo>
                    <a:lnTo>
                      <a:pt x="3539" y="30485"/>
                    </a:lnTo>
                    <a:lnTo>
                      <a:pt x="3056" y="30378"/>
                    </a:lnTo>
                    <a:lnTo>
                      <a:pt x="2609" y="30253"/>
                    </a:lnTo>
                    <a:lnTo>
                      <a:pt x="2180" y="30074"/>
                    </a:lnTo>
                    <a:lnTo>
                      <a:pt x="1966" y="29985"/>
                    </a:lnTo>
                    <a:lnTo>
                      <a:pt x="1770" y="29878"/>
                    </a:lnTo>
                    <a:lnTo>
                      <a:pt x="1573" y="29752"/>
                    </a:lnTo>
                    <a:lnTo>
                      <a:pt x="1394" y="29627"/>
                    </a:lnTo>
                    <a:lnTo>
                      <a:pt x="1233" y="29502"/>
                    </a:lnTo>
                    <a:lnTo>
                      <a:pt x="1073" y="29359"/>
                    </a:lnTo>
                    <a:lnTo>
                      <a:pt x="930" y="29216"/>
                    </a:lnTo>
                    <a:lnTo>
                      <a:pt x="805" y="29056"/>
                    </a:lnTo>
                    <a:lnTo>
                      <a:pt x="697" y="28895"/>
                    </a:lnTo>
                    <a:lnTo>
                      <a:pt x="590" y="28716"/>
                    </a:lnTo>
                    <a:lnTo>
                      <a:pt x="519" y="28537"/>
                    </a:lnTo>
                    <a:lnTo>
                      <a:pt x="465" y="28341"/>
                    </a:lnTo>
                    <a:lnTo>
                      <a:pt x="411" y="28144"/>
                    </a:lnTo>
                    <a:lnTo>
                      <a:pt x="411" y="27930"/>
                    </a:lnTo>
                    <a:lnTo>
                      <a:pt x="411" y="27572"/>
                    </a:lnTo>
                    <a:lnTo>
                      <a:pt x="429" y="27197"/>
                    </a:lnTo>
                    <a:lnTo>
                      <a:pt x="483" y="26840"/>
                    </a:lnTo>
                    <a:lnTo>
                      <a:pt x="554" y="26465"/>
                    </a:lnTo>
                    <a:lnTo>
                      <a:pt x="697" y="25732"/>
                    </a:lnTo>
                    <a:lnTo>
                      <a:pt x="840" y="24999"/>
                    </a:lnTo>
                    <a:lnTo>
                      <a:pt x="965" y="24249"/>
                    </a:lnTo>
                    <a:lnTo>
                      <a:pt x="1090" y="23498"/>
                    </a:lnTo>
                    <a:lnTo>
                      <a:pt x="1162" y="23123"/>
                    </a:lnTo>
                    <a:lnTo>
                      <a:pt x="1251" y="22748"/>
                    </a:lnTo>
                    <a:lnTo>
                      <a:pt x="1359" y="22390"/>
                    </a:lnTo>
                    <a:lnTo>
                      <a:pt x="1466" y="22033"/>
                    </a:lnTo>
                    <a:close/>
                    <a:moveTo>
                      <a:pt x="9435" y="1"/>
                    </a:moveTo>
                    <a:lnTo>
                      <a:pt x="9203" y="18"/>
                    </a:lnTo>
                    <a:lnTo>
                      <a:pt x="8917" y="54"/>
                    </a:lnTo>
                    <a:lnTo>
                      <a:pt x="8631" y="108"/>
                    </a:lnTo>
                    <a:lnTo>
                      <a:pt x="8381" y="179"/>
                    </a:lnTo>
                    <a:lnTo>
                      <a:pt x="8131" y="286"/>
                    </a:lnTo>
                    <a:lnTo>
                      <a:pt x="7899" y="394"/>
                    </a:lnTo>
                    <a:lnTo>
                      <a:pt x="7666" y="501"/>
                    </a:lnTo>
                    <a:lnTo>
                      <a:pt x="7452" y="644"/>
                    </a:lnTo>
                    <a:lnTo>
                      <a:pt x="7255" y="787"/>
                    </a:lnTo>
                    <a:lnTo>
                      <a:pt x="7059" y="948"/>
                    </a:lnTo>
                    <a:lnTo>
                      <a:pt x="6880" y="1126"/>
                    </a:lnTo>
                    <a:lnTo>
                      <a:pt x="6719" y="1323"/>
                    </a:lnTo>
                    <a:lnTo>
                      <a:pt x="6558" y="1519"/>
                    </a:lnTo>
                    <a:lnTo>
                      <a:pt x="6398" y="1716"/>
                    </a:lnTo>
                    <a:lnTo>
                      <a:pt x="6255" y="1930"/>
                    </a:lnTo>
                    <a:lnTo>
                      <a:pt x="6004" y="2395"/>
                    </a:lnTo>
                    <a:lnTo>
                      <a:pt x="5772" y="2860"/>
                    </a:lnTo>
                    <a:lnTo>
                      <a:pt x="5558" y="3360"/>
                    </a:lnTo>
                    <a:lnTo>
                      <a:pt x="5379" y="3878"/>
                    </a:lnTo>
                    <a:lnTo>
                      <a:pt x="5218" y="4396"/>
                    </a:lnTo>
                    <a:lnTo>
                      <a:pt x="5057" y="4914"/>
                    </a:lnTo>
                    <a:lnTo>
                      <a:pt x="4932" y="5433"/>
                    </a:lnTo>
                    <a:lnTo>
                      <a:pt x="4682" y="6415"/>
                    </a:lnTo>
                    <a:lnTo>
                      <a:pt x="4396" y="7595"/>
                    </a:lnTo>
                    <a:lnTo>
                      <a:pt x="4128" y="8774"/>
                    </a:lnTo>
                    <a:lnTo>
                      <a:pt x="3610" y="11169"/>
                    </a:lnTo>
                    <a:lnTo>
                      <a:pt x="3128" y="13545"/>
                    </a:lnTo>
                    <a:lnTo>
                      <a:pt x="2663" y="15940"/>
                    </a:lnTo>
                    <a:lnTo>
                      <a:pt x="2145" y="18781"/>
                    </a:lnTo>
                    <a:lnTo>
                      <a:pt x="1895" y="20210"/>
                    </a:lnTo>
                    <a:lnTo>
                      <a:pt x="1644" y="21640"/>
                    </a:lnTo>
                    <a:lnTo>
                      <a:pt x="1644" y="21693"/>
                    </a:lnTo>
                    <a:lnTo>
                      <a:pt x="1430" y="21622"/>
                    </a:lnTo>
                    <a:lnTo>
                      <a:pt x="1359" y="21604"/>
                    </a:lnTo>
                    <a:lnTo>
                      <a:pt x="1287" y="21604"/>
                    </a:lnTo>
                    <a:lnTo>
                      <a:pt x="1216" y="21658"/>
                    </a:lnTo>
                    <a:lnTo>
                      <a:pt x="1180" y="21711"/>
                    </a:lnTo>
                    <a:lnTo>
                      <a:pt x="1001" y="22212"/>
                    </a:lnTo>
                    <a:lnTo>
                      <a:pt x="858" y="22712"/>
                    </a:lnTo>
                    <a:lnTo>
                      <a:pt x="733" y="23230"/>
                    </a:lnTo>
                    <a:lnTo>
                      <a:pt x="626" y="23766"/>
                    </a:lnTo>
                    <a:lnTo>
                      <a:pt x="465" y="24821"/>
                    </a:lnTo>
                    <a:lnTo>
                      <a:pt x="304" y="25857"/>
                    </a:lnTo>
                    <a:lnTo>
                      <a:pt x="143" y="26661"/>
                    </a:lnTo>
                    <a:lnTo>
                      <a:pt x="72" y="27072"/>
                    </a:lnTo>
                    <a:lnTo>
                      <a:pt x="18" y="27483"/>
                    </a:lnTo>
                    <a:lnTo>
                      <a:pt x="0" y="27680"/>
                    </a:lnTo>
                    <a:lnTo>
                      <a:pt x="0" y="27894"/>
                    </a:lnTo>
                    <a:lnTo>
                      <a:pt x="0" y="28091"/>
                    </a:lnTo>
                    <a:lnTo>
                      <a:pt x="36" y="28305"/>
                    </a:lnTo>
                    <a:lnTo>
                      <a:pt x="72" y="28502"/>
                    </a:lnTo>
                    <a:lnTo>
                      <a:pt x="126" y="28680"/>
                    </a:lnTo>
                    <a:lnTo>
                      <a:pt x="215" y="28877"/>
                    </a:lnTo>
                    <a:lnTo>
                      <a:pt x="304" y="29056"/>
                    </a:lnTo>
                    <a:lnTo>
                      <a:pt x="411" y="29216"/>
                    </a:lnTo>
                    <a:lnTo>
                      <a:pt x="519" y="29359"/>
                    </a:lnTo>
                    <a:lnTo>
                      <a:pt x="644" y="29502"/>
                    </a:lnTo>
                    <a:lnTo>
                      <a:pt x="787" y="29645"/>
                    </a:lnTo>
                    <a:lnTo>
                      <a:pt x="930" y="29770"/>
                    </a:lnTo>
                    <a:lnTo>
                      <a:pt x="1090" y="29895"/>
                    </a:lnTo>
                    <a:lnTo>
                      <a:pt x="1412" y="30128"/>
                    </a:lnTo>
                    <a:lnTo>
                      <a:pt x="1787" y="30324"/>
                    </a:lnTo>
                    <a:lnTo>
                      <a:pt x="2180" y="30503"/>
                    </a:lnTo>
                    <a:lnTo>
                      <a:pt x="2574" y="30664"/>
                    </a:lnTo>
                    <a:lnTo>
                      <a:pt x="3002" y="30789"/>
                    </a:lnTo>
                    <a:lnTo>
                      <a:pt x="3431" y="30878"/>
                    </a:lnTo>
                    <a:lnTo>
                      <a:pt x="3860" y="30932"/>
                    </a:lnTo>
                    <a:lnTo>
                      <a:pt x="4289" y="30968"/>
                    </a:lnTo>
                    <a:lnTo>
                      <a:pt x="4718" y="30968"/>
                    </a:lnTo>
                    <a:lnTo>
                      <a:pt x="5129" y="30950"/>
                    </a:lnTo>
                    <a:lnTo>
                      <a:pt x="5522" y="30878"/>
                    </a:lnTo>
                    <a:lnTo>
                      <a:pt x="5879" y="30789"/>
                    </a:lnTo>
                    <a:lnTo>
                      <a:pt x="6058" y="30717"/>
                    </a:lnTo>
                    <a:lnTo>
                      <a:pt x="6219" y="30646"/>
                    </a:lnTo>
                    <a:lnTo>
                      <a:pt x="6237" y="30646"/>
                    </a:lnTo>
                    <a:lnTo>
                      <a:pt x="6272" y="30628"/>
                    </a:lnTo>
                    <a:lnTo>
                      <a:pt x="6487" y="30467"/>
                    </a:lnTo>
                    <a:lnTo>
                      <a:pt x="6701" y="30288"/>
                    </a:lnTo>
                    <a:lnTo>
                      <a:pt x="6898" y="30074"/>
                    </a:lnTo>
                    <a:lnTo>
                      <a:pt x="7077" y="29860"/>
                    </a:lnTo>
                    <a:lnTo>
                      <a:pt x="7255" y="29645"/>
                    </a:lnTo>
                    <a:lnTo>
                      <a:pt x="7398" y="29395"/>
                    </a:lnTo>
                    <a:lnTo>
                      <a:pt x="7559" y="29145"/>
                    </a:lnTo>
                    <a:lnTo>
                      <a:pt x="7684" y="28895"/>
                    </a:lnTo>
                    <a:lnTo>
                      <a:pt x="7809" y="28627"/>
                    </a:lnTo>
                    <a:lnTo>
                      <a:pt x="7934" y="28359"/>
                    </a:lnTo>
                    <a:lnTo>
                      <a:pt x="8131" y="27805"/>
                    </a:lnTo>
                    <a:lnTo>
                      <a:pt x="8310" y="27269"/>
                    </a:lnTo>
                    <a:lnTo>
                      <a:pt x="8470" y="26750"/>
                    </a:lnTo>
                    <a:lnTo>
                      <a:pt x="8649" y="26107"/>
                    </a:lnTo>
                    <a:lnTo>
                      <a:pt x="8810" y="25446"/>
                    </a:lnTo>
                    <a:lnTo>
                      <a:pt x="8899" y="25106"/>
                    </a:lnTo>
                    <a:lnTo>
                      <a:pt x="8953" y="24767"/>
                    </a:lnTo>
                    <a:lnTo>
                      <a:pt x="8989" y="24445"/>
                    </a:lnTo>
                    <a:lnTo>
                      <a:pt x="9006" y="24124"/>
                    </a:lnTo>
                    <a:lnTo>
                      <a:pt x="9006" y="23981"/>
                    </a:lnTo>
                    <a:lnTo>
                      <a:pt x="8989" y="23874"/>
                    </a:lnTo>
                    <a:lnTo>
                      <a:pt x="8971" y="23784"/>
                    </a:lnTo>
                    <a:lnTo>
                      <a:pt x="8917" y="23695"/>
                    </a:lnTo>
                    <a:lnTo>
                      <a:pt x="8881" y="23623"/>
                    </a:lnTo>
                    <a:lnTo>
                      <a:pt x="8810" y="23552"/>
                    </a:lnTo>
                    <a:lnTo>
                      <a:pt x="8721" y="23480"/>
                    </a:lnTo>
                    <a:lnTo>
                      <a:pt x="8631" y="23427"/>
                    </a:lnTo>
                    <a:lnTo>
                      <a:pt x="9310" y="20979"/>
                    </a:lnTo>
                    <a:lnTo>
                      <a:pt x="9953" y="18495"/>
                    </a:lnTo>
                    <a:lnTo>
                      <a:pt x="10597" y="16011"/>
                    </a:lnTo>
                    <a:lnTo>
                      <a:pt x="10901" y="14760"/>
                    </a:lnTo>
                    <a:lnTo>
                      <a:pt x="11186" y="13509"/>
                    </a:lnTo>
                    <a:lnTo>
                      <a:pt x="11472" y="12241"/>
                    </a:lnTo>
                    <a:lnTo>
                      <a:pt x="11740" y="10990"/>
                    </a:lnTo>
                    <a:lnTo>
                      <a:pt x="11991" y="9739"/>
                    </a:lnTo>
                    <a:lnTo>
                      <a:pt x="12223" y="8470"/>
                    </a:lnTo>
                    <a:lnTo>
                      <a:pt x="12437" y="7220"/>
                    </a:lnTo>
                    <a:lnTo>
                      <a:pt x="12634" y="5951"/>
                    </a:lnTo>
                    <a:lnTo>
                      <a:pt x="12795" y="4682"/>
                    </a:lnTo>
                    <a:lnTo>
                      <a:pt x="12938" y="3413"/>
                    </a:lnTo>
                    <a:lnTo>
                      <a:pt x="12938" y="3360"/>
                    </a:lnTo>
                    <a:lnTo>
                      <a:pt x="12920" y="3306"/>
                    </a:lnTo>
                    <a:lnTo>
                      <a:pt x="12938" y="3056"/>
                    </a:lnTo>
                    <a:lnTo>
                      <a:pt x="12920" y="2824"/>
                    </a:lnTo>
                    <a:lnTo>
                      <a:pt x="12884" y="2574"/>
                    </a:lnTo>
                    <a:lnTo>
                      <a:pt x="12830" y="2323"/>
                    </a:lnTo>
                    <a:lnTo>
                      <a:pt x="12741" y="2091"/>
                    </a:lnTo>
                    <a:lnTo>
                      <a:pt x="12652" y="1859"/>
                    </a:lnTo>
                    <a:lnTo>
                      <a:pt x="12544" y="1627"/>
                    </a:lnTo>
                    <a:lnTo>
                      <a:pt x="12402" y="1412"/>
                    </a:lnTo>
                    <a:lnTo>
                      <a:pt x="12259" y="1216"/>
                    </a:lnTo>
                    <a:lnTo>
                      <a:pt x="12116" y="1037"/>
                    </a:lnTo>
                    <a:lnTo>
                      <a:pt x="11955" y="876"/>
                    </a:lnTo>
                    <a:lnTo>
                      <a:pt x="11776" y="715"/>
                    </a:lnTo>
                    <a:lnTo>
                      <a:pt x="11597" y="572"/>
                    </a:lnTo>
                    <a:lnTo>
                      <a:pt x="11419" y="465"/>
                    </a:lnTo>
                    <a:lnTo>
                      <a:pt x="11222" y="358"/>
                    </a:lnTo>
                    <a:lnTo>
                      <a:pt x="11008" y="269"/>
                    </a:lnTo>
                    <a:lnTo>
                      <a:pt x="10793" y="179"/>
                    </a:lnTo>
                    <a:lnTo>
                      <a:pt x="10579" y="126"/>
                    </a:lnTo>
                    <a:lnTo>
                      <a:pt x="10364" y="72"/>
                    </a:lnTo>
                    <a:lnTo>
                      <a:pt x="10132" y="36"/>
                    </a:lnTo>
                    <a:lnTo>
                      <a:pt x="99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343150" y="2442250"/>
                <a:ext cx="263150" cy="542350"/>
              </a:xfrm>
              <a:custGeom>
                <a:rect b="b" l="l" r="r" t="t"/>
                <a:pathLst>
                  <a:path extrusionOk="0" h="21694" w="10526">
                    <a:moveTo>
                      <a:pt x="7560" y="1"/>
                    </a:moveTo>
                    <a:lnTo>
                      <a:pt x="7291" y="19"/>
                    </a:lnTo>
                    <a:lnTo>
                      <a:pt x="7041" y="54"/>
                    </a:lnTo>
                    <a:lnTo>
                      <a:pt x="6773" y="126"/>
                    </a:lnTo>
                    <a:lnTo>
                      <a:pt x="6523" y="197"/>
                    </a:lnTo>
                    <a:lnTo>
                      <a:pt x="6273" y="305"/>
                    </a:lnTo>
                    <a:lnTo>
                      <a:pt x="6041" y="430"/>
                    </a:lnTo>
                    <a:lnTo>
                      <a:pt x="5808" y="555"/>
                    </a:lnTo>
                    <a:lnTo>
                      <a:pt x="5594" y="716"/>
                    </a:lnTo>
                    <a:lnTo>
                      <a:pt x="5379" y="894"/>
                    </a:lnTo>
                    <a:lnTo>
                      <a:pt x="5183" y="1091"/>
                    </a:lnTo>
                    <a:lnTo>
                      <a:pt x="5004" y="1287"/>
                    </a:lnTo>
                    <a:lnTo>
                      <a:pt x="4826" y="1502"/>
                    </a:lnTo>
                    <a:lnTo>
                      <a:pt x="4683" y="1716"/>
                    </a:lnTo>
                    <a:lnTo>
                      <a:pt x="4540" y="1948"/>
                    </a:lnTo>
                    <a:lnTo>
                      <a:pt x="4397" y="2163"/>
                    </a:lnTo>
                    <a:lnTo>
                      <a:pt x="4164" y="2610"/>
                    </a:lnTo>
                    <a:lnTo>
                      <a:pt x="3968" y="3074"/>
                    </a:lnTo>
                    <a:lnTo>
                      <a:pt x="3789" y="3557"/>
                    </a:lnTo>
                    <a:lnTo>
                      <a:pt x="3628" y="4039"/>
                    </a:lnTo>
                    <a:lnTo>
                      <a:pt x="3485" y="4539"/>
                    </a:lnTo>
                    <a:lnTo>
                      <a:pt x="3342" y="5058"/>
                    </a:lnTo>
                    <a:lnTo>
                      <a:pt x="2914" y="6845"/>
                    </a:lnTo>
                    <a:lnTo>
                      <a:pt x="2485" y="8649"/>
                    </a:lnTo>
                    <a:lnTo>
                      <a:pt x="2092" y="10454"/>
                    </a:lnTo>
                    <a:lnTo>
                      <a:pt x="1716" y="12259"/>
                    </a:lnTo>
                    <a:lnTo>
                      <a:pt x="1270" y="14528"/>
                    </a:lnTo>
                    <a:lnTo>
                      <a:pt x="841" y="16780"/>
                    </a:lnTo>
                    <a:lnTo>
                      <a:pt x="430" y="19049"/>
                    </a:lnTo>
                    <a:lnTo>
                      <a:pt x="55" y="21318"/>
                    </a:lnTo>
                    <a:lnTo>
                      <a:pt x="37" y="21372"/>
                    </a:lnTo>
                    <a:lnTo>
                      <a:pt x="1" y="21426"/>
                    </a:lnTo>
                    <a:lnTo>
                      <a:pt x="340" y="21551"/>
                    </a:lnTo>
                    <a:lnTo>
                      <a:pt x="680" y="21694"/>
                    </a:lnTo>
                    <a:lnTo>
                      <a:pt x="1645" y="16744"/>
                    </a:lnTo>
                    <a:lnTo>
                      <a:pt x="3128" y="9168"/>
                    </a:lnTo>
                    <a:lnTo>
                      <a:pt x="3342" y="7952"/>
                    </a:lnTo>
                    <a:lnTo>
                      <a:pt x="3575" y="6737"/>
                    </a:lnTo>
                    <a:lnTo>
                      <a:pt x="3700" y="6112"/>
                    </a:lnTo>
                    <a:lnTo>
                      <a:pt x="3843" y="5522"/>
                    </a:lnTo>
                    <a:lnTo>
                      <a:pt x="4021" y="4933"/>
                    </a:lnTo>
                    <a:lnTo>
                      <a:pt x="4236" y="4343"/>
                    </a:lnTo>
                    <a:lnTo>
                      <a:pt x="4450" y="3825"/>
                    </a:lnTo>
                    <a:lnTo>
                      <a:pt x="4700" y="3271"/>
                    </a:lnTo>
                    <a:lnTo>
                      <a:pt x="4826" y="2985"/>
                    </a:lnTo>
                    <a:lnTo>
                      <a:pt x="4986" y="2717"/>
                    </a:lnTo>
                    <a:lnTo>
                      <a:pt x="5129" y="2449"/>
                    </a:lnTo>
                    <a:lnTo>
                      <a:pt x="5308" y="2199"/>
                    </a:lnTo>
                    <a:lnTo>
                      <a:pt x="5487" y="1948"/>
                    </a:lnTo>
                    <a:lnTo>
                      <a:pt x="5683" y="1734"/>
                    </a:lnTo>
                    <a:lnTo>
                      <a:pt x="5898" y="1520"/>
                    </a:lnTo>
                    <a:lnTo>
                      <a:pt x="6130" y="1341"/>
                    </a:lnTo>
                    <a:lnTo>
                      <a:pt x="6362" y="1180"/>
                    </a:lnTo>
                    <a:lnTo>
                      <a:pt x="6630" y="1055"/>
                    </a:lnTo>
                    <a:lnTo>
                      <a:pt x="6916" y="966"/>
                    </a:lnTo>
                    <a:lnTo>
                      <a:pt x="7220" y="912"/>
                    </a:lnTo>
                    <a:lnTo>
                      <a:pt x="7470" y="912"/>
                    </a:lnTo>
                    <a:lnTo>
                      <a:pt x="7702" y="930"/>
                    </a:lnTo>
                    <a:lnTo>
                      <a:pt x="7935" y="966"/>
                    </a:lnTo>
                    <a:lnTo>
                      <a:pt x="8149" y="1019"/>
                    </a:lnTo>
                    <a:lnTo>
                      <a:pt x="8364" y="1109"/>
                    </a:lnTo>
                    <a:lnTo>
                      <a:pt x="8560" y="1216"/>
                    </a:lnTo>
                    <a:lnTo>
                      <a:pt x="8757" y="1359"/>
                    </a:lnTo>
                    <a:lnTo>
                      <a:pt x="8918" y="1502"/>
                    </a:lnTo>
                    <a:lnTo>
                      <a:pt x="9061" y="1663"/>
                    </a:lnTo>
                    <a:lnTo>
                      <a:pt x="9203" y="1841"/>
                    </a:lnTo>
                    <a:lnTo>
                      <a:pt x="9311" y="2038"/>
                    </a:lnTo>
                    <a:lnTo>
                      <a:pt x="9382" y="2252"/>
                    </a:lnTo>
                    <a:lnTo>
                      <a:pt x="9454" y="2467"/>
                    </a:lnTo>
                    <a:lnTo>
                      <a:pt x="9489" y="2699"/>
                    </a:lnTo>
                    <a:lnTo>
                      <a:pt x="9489" y="2949"/>
                    </a:lnTo>
                    <a:lnTo>
                      <a:pt x="9454" y="3181"/>
                    </a:lnTo>
                    <a:lnTo>
                      <a:pt x="9400" y="3414"/>
                    </a:lnTo>
                    <a:lnTo>
                      <a:pt x="9329" y="3628"/>
                    </a:lnTo>
                    <a:lnTo>
                      <a:pt x="9257" y="3825"/>
                    </a:lnTo>
                    <a:lnTo>
                      <a:pt x="9150" y="4003"/>
                    </a:lnTo>
                    <a:lnTo>
                      <a:pt x="9043" y="4164"/>
                    </a:lnTo>
                    <a:lnTo>
                      <a:pt x="8900" y="4307"/>
                    </a:lnTo>
                    <a:lnTo>
                      <a:pt x="8775" y="4432"/>
                    </a:lnTo>
                    <a:lnTo>
                      <a:pt x="8614" y="4522"/>
                    </a:lnTo>
                    <a:lnTo>
                      <a:pt x="8471" y="4611"/>
                    </a:lnTo>
                    <a:lnTo>
                      <a:pt x="8292" y="4682"/>
                    </a:lnTo>
                    <a:lnTo>
                      <a:pt x="8131" y="4736"/>
                    </a:lnTo>
                    <a:lnTo>
                      <a:pt x="7953" y="4790"/>
                    </a:lnTo>
                    <a:lnTo>
                      <a:pt x="7774" y="4808"/>
                    </a:lnTo>
                    <a:lnTo>
                      <a:pt x="7595" y="4825"/>
                    </a:lnTo>
                    <a:lnTo>
                      <a:pt x="7417" y="4808"/>
                    </a:lnTo>
                    <a:lnTo>
                      <a:pt x="7220" y="4790"/>
                    </a:lnTo>
                    <a:lnTo>
                      <a:pt x="7041" y="4754"/>
                    </a:lnTo>
                    <a:lnTo>
                      <a:pt x="6863" y="4718"/>
                    </a:lnTo>
                    <a:lnTo>
                      <a:pt x="6684" y="4665"/>
                    </a:lnTo>
                    <a:lnTo>
                      <a:pt x="6523" y="4593"/>
                    </a:lnTo>
                    <a:lnTo>
                      <a:pt x="6344" y="4504"/>
                    </a:lnTo>
                    <a:lnTo>
                      <a:pt x="6201" y="4414"/>
                    </a:lnTo>
                    <a:lnTo>
                      <a:pt x="6041" y="4307"/>
                    </a:lnTo>
                    <a:lnTo>
                      <a:pt x="5916" y="4182"/>
                    </a:lnTo>
                    <a:lnTo>
                      <a:pt x="5773" y="4057"/>
                    </a:lnTo>
                    <a:lnTo>
                      <a:pt x="5665" y="3914"/>
                    </a:lnTo>
                    <a:lnTo>
                      <a:pt x="5558" y="3771"/>
                    </a:lnTo>
                    <a:lnTo>
                      <a:pt x="5487" y="3610"/>
                    </a:lnTo>
                    <a:lnTo>
                      <a:pt x="5415" y="3449"/>
                    </a:lnTo>
                    <a:lnTo>
                      <a:pt x="5362" y="3271"/>
                    </a:lnTo>
                    <a:lnTo>
                      <a:pt x="5326" y="3092"/>
                    </a:lnTo>
                    <a:lnTo>
                      <a:pt x="5308" y="2896"/>
                    </a:lnTo>
                    <a:lnTo>
                      <a:pt x="5183" y="3128"/>
                    </a:lnTo>
                    <a:lnTo>
                      <a:pt x="5076" y="3360"/>
                    </a:lnTo>
                    <a:lnTo>
                      <a:pt x="4861" y="3843"/>
                    </a:lnTo>
                    <a:lnTo>
                      <a:pt x="4897" y="4003"/>
                    </a:lnTo>
                    <a:lnTo>
                      <a:pt x="4969" y="4146"/>
                    </a:lnTo>
                    <a:lnTo>
                      <a:pt x="5040" y="4289"/>
                    </a:lnTo>
                    <a:lnTo>
                      <a:pt x="5129" y="4414"/>
                    </a:lnTo>
                    <a:lnTo>
                      <a:pt x="5237" y="4557"/>
                    </a:lnTo>
                    <a:lnTo>
                      <a:pt x="5362" y="4682"/>
                    </a:lnTo>
                    <a:lnTo>
                      <a:pt x="5487" y="4790"/>
                    </a:lnTo>
                    <a:lnTo>
                      <a:pt x="5630" y="4897"/>
                    </a:lnTo>
                    <a:lnTo>
                      <a:pt x="5916" y="5093"/>
                    </a:lnTo>
                    <a:lnTo>
                      <a:pt x="6219" y="5254"/>
                    </a:lnTo>
                    <a:lnTo>
                      <a:pt x="6541" y="5361"/>
                    </a:lnTo>
                    <a:lnTo>
                      <a:pt x="6827" y="5451"/>
                    </a:lnTo>
                    <a:lnTo>
                      <a:pt x="7023" y="5469"/>
                    </a:lnTo>
                    <a:lnTo>
                      <a:pt x="7202" y="5487"/>
                    </a:lnTo>
                    <a:lnTo>
                      <a:pt x="7399" y="5504"/>
                    </a:lnTo>
                    <a:lnTo>
                      <a:pt x="7595" y="5504"/>
                    </a:lnTo>
                    <a:lnTo>
                      <a:pt x="7792" y="5487"/>
                    </a:lnTo>
                    <a:lnTo>
                      <a:pt x="7970" y="5451"/>
                    </a:lnTo>
                    <a:lnTo>
                      <a:pt x="8167" y="5415"/>
                    </a:lnTo>
                    <a:lnTo>
                      <a:pt x="8346" y="5361"/>
                    </a:lnTo>
                    <a:lnTo>
                      <a:pt x="8524" y="5308"/>
                    </a:lnTo>
                    <a:lnTo>
                      <a:pt x="8703" y="5236"/>
                    </a:lnTo>
                    <a:lnTo>
                      <a:pt x="8882" y="5147"/>
                    </a:lnTo>
                    <a:lnTo>
                      <a:pt x="9043" y="5058"/>
                    </a:lnTo>
                    <a:lnTo>
                      <a:pt x="9203" y="4968"/>
                    </a:lnTo>
                    <a:lnTo>
                      <a:pt x="9364" y="4861"/>
                    </a:lnTo>
                    <a:lnTo>
                      <a:pt x="9525" y="4736"/>
                    </a:lnTo>
                    <a:lnTo>
                      <a:pt x="9668" y="4611"/>
                    </a:lnTo>
                    <a:lnTo>
                      <a:pt x="9793" y="4486"/>
                    </a:lnTo>
                    <a:lnTo>
                      <a:pt x="9900" y="4361"/>
                    </a:lnTo>
                    <a:lnTo>
                      <a:pt x="10008" y="4236"/>
                    </a:lnTo>
                    <a:lnTo>
                      <a:pt x="10097" y="4093"/>
                    </a:lnTo>
                    <a:lnTo>
                      <a:pt x="10258" y="3807"/>
                    </a:lnTo>
                    <a:lnTo>
                      <a:pt x="10383" y="3503"/>
                    </a:lnTo>
                    <a:lnTo>
                      <a:pt x="10472" y="3181"/>
                    </a:lnTo>
                    <a:lnTo>
                      <a:pt x="10508" y="2860"/>
                    </a:lnTo>
                    <a:lnTo>
                      <a:pt x="10526" y="2538"/>
                    </a:lnTo>
                    <a:lnTo>
                      <a:pt x="10490" y="2234"/>
                    </a:lnTo>
                    <a:lnTo>
                      <a:pt x="10419" y="1913"/>
                    </a:lnTo>
                    <a:lnTo>
                      <a:pt x="10311" y="1609"/>
                    </a:lnTo>
                    <a:lnTo>
                      <a:pt x="10168" y="1323"/>
                    </a:lnTo>
                    <a:lnTo>
                      <a:pt x="9990" y="1055"/>
                    </a:lnTo>
                    <a:lnTo>
                      <a:pt x="9882" y="930"/>
                    </a:lnTo>
                    <a:lnTo>
                      <a:pt x="9775" y="805"/>
                    </a:lnTo>
                    <a:lnTo>
                      <a:pt x="9650" y="698"/>
                    </a:lnTo>
                    <a:lnTo>
                      <a:pt x="9525" y="590"/>
                    </a:lnTo>
                    <a:lnTo>
                      <a:pt x="9382" y="501"/>
                    </a:lnTo>
                    <a:lnTo>
                      <a:pt x="9239" y="394"/>
                    </a:lnTo>
                    <a:lnTo>
                      <a:pt x="9078" y="322"/>
                    </a:lnTo>
                    <a:lnTo>
                      <a:pt x="8918" y="251"/>
                    </a:lnTo>
                    <a:lnTo>
                      <a:pt x="8650" y="144"/>
                    </a:lnTo>
                    <a:lnTo>
                      <a:pt x="8381" y="72"/>
                    </a:lnTo>
                    <a:lnTo>
                      <a:pt x="8113" y="19"/>
                    </a:lnTo>
                    <a:lnTo>
                      <a:pt x="78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484325" y="2551700"/>
                <a:ext cx="118850" cy="463275"/>
              </a:xfrm>
              <a:custGeom>
                <a:rect b="b" l="l" r="r" t="t"/>
                <a:pathLst>
                  <a:path extrusionOk="0" h="18531" w="4754">
                    <a:moveTo>
                      <a:pt x="4754" y="1"/>
                    </a:moveTo>
                    <a:lnTo>
                      <a:pt x="4557" y="251"/>
                    </a:lnTo>
                    <a:lnTo>
                      <a:pt x="4325" y="483"/>
                    </a:lnTo>
                    <a:lnTo>
                      <a:pt x="4093" y="680"/>
                    </a:lnTo>
                    <a:lnTo>
                      <a:pt x="3824" y="876"/>
                    </a:lnTo>
                    <a:lnTo>
                      <a:pt x="3664" y="1984"/>
                    </a:lnTo>
                    <a:lnTo>
                      <a:pt x="3467" y="3092"/>
                    </a:lnTo>
                    <a:lnTo>
                      <a:pt x="3074" y="5290"/>
                    </a:lnTo>
                    <a:lnTo>
                      <a:pt x="2627" y="7488"/>
                    </a:lnTo>
                    <a:lnTo>
                      <a:pt x="2145" y="9668"/>
                    </a:lnTo>
                    <a:lnTo>
                      <a:pt x="1644" y="11866"/>
                    </a:lnTo>
                    <a:lnTo>
                      <a:pt x="1108" y="14046"/>
                    </a:lnTo>
                    <a:lnTo>
                      <a:pt x="554" y="16208"/>
                    </a:lnTo>
                    <a:lnTo>
                      <a:pt x="1" y="18370"/>
                    </a:lnTo>
                    <a:lnTo>
                      <a:pt x="322" y="18441"/>
                    </a:lnTo>
                    <a:lnTo>
                      <a:pt x="644" y="18531"/>
                    </a:lnTo>
                    <a:lnTo>
                      <a:pt x="1269" y="16244"/>
                    </a:lnTo>
                    <a:lnTo>
                      <a:pt x="1877" y="13956"/>
                    </a:lnTo>
                    <a:lnTo>
                      <a:pt x="2466" y="11651"/>
                    </a:lnTo>
                    <a:lnTo>
                      <a:pt x="3020" y="9328"/>
                    </a:lnTo>
                    <a:lnTo>
                      <a:pt x="3288" y="8167"/>
                    </a:lnTo>
                    <a:lnTo>
                      <a:pt x="3539" y="7005"/>
                    </a:lnTo>
                    <a:lnTo>
                      <a:pt x="3789" y="5844"/>
                    </a:lnTo>
                    <a:lnTo>
                      <a:pt x="4003" y="4682"/>
                    </a:lnTo>
                    <a:lnTo>
                      <a:pt x="4218" y="3503"/>
                    </a:lnTo>
                    <a:lnTo>
                      <a:pt x="4414" y="2342"/>
                    </a:lnTo>
                    <a:lnTo>
                      <a:pt x="4593" y="1162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303850" y="2983700"/>
                <a:ext cx="204625" cy="213550"/>
              </a:xfrm>
              <a:custGeom>
                <a:rect b="b" l="l" r="r" t="t"/>
                <a:pathLst>
                  <a:path extrusionOk="0" h="8542" w="8185">
                    <a:moveTo>
                      <a:pt x="1055" y="0"/>
                    </a:moveTo>
                    <a:lnTo>
                      <a:pt x="948" y="357"/>
                    </a:lnTo>
                    <a:lnTo>
                      <a:pt x="840" y="715"/>
                    </a:lnTo>
                    <a:lnTo>
                      <a:pt x="751" y="1090"/>
                    </a:lnTo>
                    <a:lnTo>
                      <a:pt x="679" y="1465"/>
                    </a:lnTo>
                    <a:lnTo>
                      <a:pt x="554" y="2216"/>
                    </a:lnTo>
                    <a:lnTo>
                      <a:pt x="429" y="2966"/>
                    </a:lnTo>
                    <a:lnTo>
                      <a:pt x="286" y="3699"/>
                    </a:lnTo>
                    <a:lnTo>
                      <a:pt x="143" y="4432"/>
                    </a:lnTo>
                    <a:lnTo>
                      <a:pt x="72" y="4807"/>
                    </a:lnTo>
                    <a:lnTo>
                      <a:pt x="18" y="5164"/>
                    </a:lnTo>
                    <a:lnTo>
                      <a:pt x="0" y="5539"/>
                    </a:lnTo>
                    <a:lnTo>
                      <a:pt x="0" y="5897"/>
                    </a:lnTo>
                    <a:lnTo>
                      <a:pt x="0" y="6111"/>
                    </a:lnTo>
                    <a:lnTo>
                      <a:pt x="54" y="6308"/>
                    </a:lnTo>
                    <a:lnTo>
                      <a:pt x="108" y="6504"/>
                    </a:lnTo>
                    <a:lnTo>
                      <a:pt x="179" y="6683"/>
                    </a:lnTo>
                    <a:lnTo>
                      <a:pt x="286" y="6862"/>
                    </a:lnTo>
                    <a:lnTo>
                      <a:pt x="394" y="7023"/>
                    </a:lnTo>
                    <a:lnTo>
                      <a:pt x="519" y="7183"/>
                    </a:lnTo>
                    <a:lnTo>
                      <a:pt x="662" y="7326"/>
                    </a:lnTo>
                    <a:lnTo>
                      <a:pt x="822" y="7469"/>
                    </a:lnTo>
                    <a:lnTo>
                      <a:pt x="983" y="7594"/>
                    </a:lnTo>
                    <a:lnTo>
                      <a:pt x="1162" y="7719"/>
                    </a:lnTo>
                    <a:lnTo>
                      <a:pt x="1359" y="7845"/>
                    </a:lnTo>
                    <a:lnTo>
                      <a:pt x="1555" y="7952"/>
                    </a:lnTo>
                    <a:lnTo>
                      <a:pt x="1769" y="8041"/>
                    </a:lnTo>
                    <a:lnTo>
                      <a:pt x="2198" y="8220"/>
                    </a:lnTo>
                    <a:lnTo>
                      <a:pt x="2645" y="8345"/>
                    </a:lnTo>
                    <a:lnTo>
                      <a:pt x="3128" y="8452"/>
                    </a:lnTo>
                    <a:lnTo>
                      <a:pt x="3592" y="8524"/>
                    </a:lnTo>
                    <a:lnTo>
                      <a:pt x="4039" y="8541"/>
                    </a:lnTo>
                    <a:lnTo>
                      <a:pt x="4486" y="8524"/>
                    </a:lnTo>
                    <a:lnTo>
                      <a:pt x="4914" y="8488"/>
                    </a:lnTo>
                    <a:lnTo>
                      <a:pt x="5111" y="8434"/>
                    </a:lnTo>
                    <a:lnTo>
                      <a:pt x="5290" y="8398"/>
                    </a:lnTo>
                    <a:lnTo>
                      <a:pt x="5486" y="8327"/>
                    </a:lnTo>
                    <a:lnTo>
                      <a:pt x="5647" y="8273"/>
                    </a:lnTo>
                    <a:lnTo>
                      <a:pt x="5844" y="8113"/>
                    </a:lnTo>
                    <a:lnTo>
                      <a:pt x="6040" y="7934"/>
                    </a:lnTo>
                    <a:lnTo>
                      <a:pt x="6219" y="7755"/>
                    </a:lnTo>
                    <a:lnTo>
                      <a:pt x="6398" y="7559"/>
                    </a:lnTo>
                    <a:lnTo>
                      <a:pt x="6541" y="7344"/>
                    </a:lnTo>
                    <a:lnTo>
                      <a:pt x="6701" y="7112"/>
                    </a:lnTo>
                    <a:lnTo>
                      <a:pt x="6826" y="6880"/>
                    </a:lnTo>
                    <a:lnTo>
                      <a:pt x="6951" y="6629"/>
                    </a:lnTo>
                    <a:lnTo>
                      <a:pt x="7166" y="6129"/>
                    </a:lnTo>
                    <a:lnTo>
                      <a:pt x="7362" y="5629"/>
                    </a:lnTo>
                    <a:lnTo>
                      <a:pt x="7523" y="5111"/>
                    </a:lnTo>
                    <a:lnTo>
                      <a:pt x="7666" y="4628"/>
                    </a:lnTo>
                    <a:lnTo>
                      <a:pt x="7791" y="4163"/>
                    </a:lnTo>
                    <a:lnTo>
                      <a:pt x="7899" y="3699"/>
                    </a:lnTo>
                    <a:lnTo>
                      <a:pt x="8095" y="2770"/>
                    </a:lnTo>
                    <a:lnTo>
                      <a:pt x="8167" y="2412"/>
                    </a:lnTo>
                    <a:lnTo>
                      <a:pt x="8184" y="2251"/>
                    </a:lnTo>
                    <a:lnTo>
                      <a:pt x="8184" y="2109"/>
                    </a:lnTo>
                    <a:lnTo>
                      <a:pt x="8167" y="2055"/>
                    </a:lnTo>
                    <a:lnTo>
                      <a:pt x="8131" y="1983"/>
                    </a:lnTo>
                    <a:lnTo>
                      <a:pt x="8095" y="1930"/>
                    </a:lnTo>
                    <a:lnTo>
                      <a:pt x="8042" y="1858"/>
                    </a:lnTo>
                    <a:lnTo>
                      <a:pt x="7899" y="1751"/>
                    </a:lnTo>
                    <a:lnTo>
                      <a:pt x="7666" y="1626"/>
                    </a:lnTo>
                    <a:lnTo>
                      <a:pt x="7488" y="1555"/>
                    </a:lnTo>
                    <a:lnTo>
                      <a:pt x="7291" y="1519"/>
                    </a:lnTo>
                    <a:lnTo>
                      <a:pt x="6916" y="1483"/>
                    </a:lnTo>
                    <a:lnTo>
                      <a:pt x="6576" y="1465"/>
                    </a:lnTo>
                    <a:lnTo>
                      <a:pt x="6165" y="1447"/>
                    </a:lnTo>
                    <a:lnTo>
                      <a:pt x="5701" y="1465"/>
                    </a:lnTo>
                    <a:lnTo>
                      <a:pt x="5236" y="1501"/>
                    </a:lnTo>
                    <a:lnTo>
                      <a:pt x="5004" y="1537"/>
                    </a:lnTo>
                    <a:lnTo>
                      <a:pt x="4789" y="1590"/>
                    </a:lnTo>
                    <a:lnTo>
                      <a:pt x="4593" y="1644"/>
                    </a:lnTo>
                    <a:lnTo>
                      <a:pt x="4396" y="1715"/>
                    </a:lnTo>
                    <a:lnTo>
                      <a:pt x="4235" y="1823"/>
                    </a:lnTo>
                    <a:lnTo>
                      <a:pt x="4092" y="1930"/>
                    </a:lnTo>
                    <a:lnTo>
                      <a:pt x="3985" y="2055"/>
                    </a:lnTo>
                    <a:lnTo>
                      <a:pt x="3896" y="2198"/>
                    </a:lnTo>
                    <a:lnTo>
                      <a:pt x="3896" y="2216"/>
                    </a:lnTo>
                    <a:lnTo>
                      <a:pt x="3878" y="2466"/>
                    </a:lnTo>
                    <a:lnTo>
                      <a:pt x="3842" y="2716"/>
                    </a:lnTo>
                    <a:lnTo>
                      <a:pt x="3771" y="2948"/>
                    </a:lnTo>
                    <a:lnTo>
                      <a:pt x="3699" y="3199"/>
                    </a:lnTo>
                    <a:lnTo>
                      <a:pt x="3699" y="3306"/>
                    </a:lnTo>
                    <a:lnTo>
                      <a:pt x="3771" y="3342"/>
                    </a:lnTo>
                    <a:lnTo>
                      <a:pt x="3860" y="3431"/>
                    </a:lnTo>
                    <a:lnTo>
                      <a:pt x="3932" y="3502"/>
                    </a:lnTo>
                    <a:lnTo>
                      <a:pt x="4021" y="3574"/>
                    </a:lnTo>
                    <a:lnTo>
                      <a:pt x="4218" y="3663"/>
                    </a:lnTo>
                    <a:lnTo>
                      <a:pt x="4414" y="3770"/>
                    </a:lnTo>
                    <a:lnTo>
                      <a:pt x="4503" y="3824"/>
                    </a:lnTo>
                    <a:lnTo>
                      <a:pt x="4593" y="3895"/>
                    </a:lnTo>
                    <a:lnTo>
                      <a:pt x="4646" y="3985"/>
                    </a:lnTo>
                    <a:lnTo>
                      <a:pt x="4718" y="4074"/>
                    </a:lnTo>
                    <a:lnTo>
                      <a:pt x="4754" y="4163"/>
                    </a:lnTo>
                    <a:lnTo>
                      <a:pt x="4789" y="4253"/>
                    </a:lnTo>
                    <a:lnTo>
                      <a:pt x="4825" y="4432"/>
                    </a:lnTo>
                    <a:lnTo>
                      <a:pt x="4825" y="4628"/>
                    </a:lnTo>
                    <a:lnTo>
                      <a:pt x="4807" y="4825"/>
                    </a:lnTo>
                    <a:lnTo>
                      <a:pt x="4736" y="5021"/>
                    </a:lnTo>
                    <a:lnTo>
                      <a:pt x="4646" y="5200"/>
                    </a:lnTo>
                    <a:lnTo>
                      <a:pt x="4539" y="5361"/>
                    </a:lnTo>
                    <a:lnTo>
                      <a:pt x="4414" y="5486"/>
                    </a:lnTo>
                    <a:lnTo>
                      <a:pt x="4253" y="5593"/>
                    </a:lnTo>
                    <a:lnTo>
                      <a:pt x="4110" y="5664"/>
                    </a:lnTo>
                    <a:lnTo>
                      <a:pt x="4021" y="5682"/>
                    </a:lnTo>
                    <a:lnTo>
                      <a:pt x="3932" y="5700"/>
                    </a:lnTo>
                    <a:lnTo>
                      <a:pt x="3860" y="5700"/>
                    </a:lnTo>
                    <a:lnTo>
                      <a:pt x="3771" y="5682"/>
                    </a:lnTo>
                    <a:lnTo>
                      <a:pt x="3681" y="5664"/>
                    </a:lnTo>
                    <a:lnTo>
                      <a:pt x="3592" y="5611"/>
                    </a:lnTo>
                    <a:lnTo>
                      <a:pt x="3521" y="5557"/>
                    </a:lnTo>
                    <a:lnTo>
                      <a:pt x="3431" y="5504"/>
                    </a:lnTo>
                    <a:lnTo>
                      <a:pt x="3360" y="5414"/>
                    </a:lnTo>
                    <a:lnTo>
                      <a:pt x="3288" y="5307"/>
                    </a:lnTo>
                    <a:lnTo>
                      <a:pt x="3217" y="5200"/>
                    </a:lnTo>
                    <a:lnTo>
                      <a:pt x="3163" y="5093"/>
                    </a:lnTo>
                    <a:lnTo>
                      <a:pt x="3110" y="4968"/>
                    </a:lnTo>
                    <a:lnTo>
                      <a:pt x="3074" y="4843"/>
                    </a:lnTo>
                    <a:lnTo>
                      <a:pt x="3038" y="4610"/>
                    </a:lnTo>
                    <a:lnTo>
                      <a:pt x="3038" y="4360"/>
                    </a:lnTo>
                    <a:lnTo>
                      <a:pt x="3074" y="4110"/>
                    </a:lnTo>
                    <a:lnTo>
                      <a:pt x="3128" y="3860"/>
                    </a:lnTo>
                    <a:lnTo>
                      <a:pt x="3253" y="3377"/>
                    </a:lnTo>
                    <a:lnTo>
                      <a:pt x="3253" y="3359"/>
                    </a:lnTo>
                    <a:lnTo>
                      <a:pt x="3324" y="3091"/>
                    </a:lnTo>
                    <a:lnTo>
                      <a:pt x="3360" y="2788"/>
                    </a:lnTo>
                    <a:lnTo>
                      <a:pt x="3413" y="2502"/>
                    </a:lnTo>
                    <a:lnTo>
                      <a:pt x="3467" y="2234"/>
                    </a:lnTo>
                    <a:lnTo>
                      <a:pt x="3467" y="2037"/>
                    </a:lnTo>
                    <a:lnTo>
                      <a:pt x="3431" y="1858"/>
                    </a:lnTo>
                    <a:lnTo>
                      <a:pt x="3396" y="1680"/>
                    </a:lnTo>
                    <a:lnTo>
                      <a:pt x="3324" y="1501"/>
                    </a:lnTo>
                    <a:lnTo>
                      <a:pt x="3235" y="1322"/>
                    </a:lnTo>
                    <a:lnTo>
                      <a:pt x="3128" y="1161"/>
                    </a:lnTo>
                    <a:lnTo>
                      <a:pt x="2985" y="983"/>
                    </a:lnTo>
                    <a:lnTo>
                      <a:pt x="2806" y="822"/>
                    </a:lnTo>
                    <a:lnTo>
                      <a:pt x="2574" y="643"/>
                    </a:lnTo>
                    <a:lnTo>
                      <a:pt x="2306" y="482"/>
                    </a:lnTo>
                    <a:lnTo>
                      <a:pt x="2288" y="482"/>
                    </a:lnTo>
                    <a:lnTo>
                      <a:pt x="2002" y="340"/>
                    </a:lnTo>
                    <a:lnTo>
                      <a:pt x="1698" y="214"/>
                    </a:lnTo>
                    <a:lnTo>
                      <a:pt x="1376" y="89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" name="Google Shape;86;p3"/>
          <p:cNvGrpSpPr/>
          <p:nvPr/>
        </p:nvGrpSpPr>
        <p:grpSpPr>
          <a:xfrm>
            <a:off x="-10" y="2601122"/>
            <a:ext cx="490206" cy="833986"/>
            <a:chOff x="4216950" y="2235875"/>
            <a:chExt cx="227400" cy="386875"/>
          </a:xfrm>
        </p:grpSpPr>
        <p:sp>
          <p:nvSpPr>
            <p:cNvPr id="87" name="Google Shape;87;p3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713213" y="4579925"/>
            <a:ext cx="1557750" cy="350700"/>
            <a:chOff x="4739775" y="4183625"/>
            <a:chExt cx="1557750" cy="350700"/>
          </a:xfrm>
        </p:grpSpPr>
        <p:sp>
          <p:nvSpPr>
            <p:cNvPr id="128" name="Google Shape;128;p3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21"/>
          <p:cNvPicPr preferRelativeResize="0"/>
          <p:nvPr/>
        </p:nvPicPr>
        <p:blipFill rotWithShape="1">
          <a:blip r:embed="rId2">
            <a:alphaModFix/>
          </a:blip>
          <a:srcRect b="-1770" l="8232" r="72490" t="1770"/>
          <a:stretch/>
        </p:blipFill>
        <p:spPr>
          <a:xfrm>
            <a:off x="8430725" y="539500"/>
            <a:ext cx="713275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21"/>
          <p:cNvSpPr txBox="1"/>
          <p:nvPr>
            <p:ph idx="1" type="subTitle"/>
          </p:nvPr>
        </p:nvSpPr>
        <p:spPr>
          <a:xfrm>
            <a:off x="827525" y="2887325"/>
            <a:ext cx="1700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0" name="Google Shape;810;p21"/>
          <p:cNvSpPr txBox="1"/>
          <p:nvPr>
            <p:ph idx="2" type="subTitle"/>
          </p:nvPr>
        </p:nvSpPr>
        <p:spPr>
          <a:xfrm>
            <a:off x="827525" y="3252250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1" name="Google Shape;811;p21"/>
          <p:cNvSpPr txBox="1"/>
          <p:nvPr>
            <p:ph idx="3" type="subTitle"/>
          </p:nvPr>
        </p:nvSpPr>
        <p:spPr>
          <a:xfrm>
            <a:off x="2756900" y="2887325"/>
            <a:ext cx="1700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2" name="Google Shape;812;p21"/>
          <p:cNvSpPr txBox="1"/>
          <p:nvPr>
            <p:ph idx="4" type="subTitle"/>
          </p:nvPr>
        </p:nvSpPr>
        <p:spPr>
          <a:xfrm>
            <a:off x="2756900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3" name="Google Shape;813;p21"/>
          <p:cNvSpPr txBox="1"/>
          <p:nvPr>
            <p:ph idx="5" type="subTitle"/>
          </p:nvPr>
        </p:nvSpPr>
        <p:spPr>
          <a:xfrm>
            <a:off x="4572032" y="2887325"/>
            <a:ext cx="19203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4" name="Google Shape;814;p21"/>
          <p:cNvSpPr txBox="1"/>
          <p:nvPr>
            <p:ph idx="6" type="subTitle"/>
          </p:nvPr>
        </p:nvSpPr>
        <p:spPr>
          <a:xfrm>
            <a:off x="4681832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5" name="Google Shape;815;p21"/>
          <p:cNvSpPr txBox="1"/>
          <p:nvPr>
            <p:ph idx="7" type="subTitle"/>
          </p:nvPr>
        </p:nvSpPr>
        <p:spPr>
          <a:xfrm>
            <a:off x="6615650" y="2887325"/>
            <a:ext cx="1700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6" name="Google Shape;816;p21"/>
          <p:cNvSpPr txBox="1"/>
          <p:nvPr>
            <p:ph idx="8" type="subTitle"/>
          </p:nvPr>
        </p:nvSpPr>
        <p:spPr>
          <a:xfrm>
            <a:off x="6615650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7" name="Google Shape;817;p21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8" name="Google Shape;818;p21"/>
          <p:cNvSpPr/>
          <p:nvPr/>
        </p:nvSpPr>
        <p:spPr>
          <a:xfrm flipH="1" rot="10800000">
            <a:off x="-1752600" y="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1"/>
          <p:cNvSpPr/>
          <p:nvPr/>
        </p:nvSpPr>
        <p:spPr>
          <a:xfrm rot="5400000">
            <a:off x="9067800" y="-2221075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4320000" dist="8572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0" name="Google Shape;820;p21"/>
          <p:cNvGrpSpPr/>
          <p:nvPr/>
        </p:nvGrpSpPr>
        <p:grpSpPr>
          <a:xfrm>
            <a:off x="3793125" y="4675625"/>
            <a:ext cx="1557750" cy="350700"/>
            <a:chOff x="4739775" y="4183625"/>
            <a:chExt cx="1557750" cy="350700"/>
          </a:xfrm>
        </p:grpSpPr>
        <p:sp>
          <p:nvSpPr>
            <p:cNvPr id="821" name="Google Shape;821;p21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21"/>
          <p:cNvSpPr/>
          <p:nvPr/>
        </p:nvSpPr>
        <p:spPr>
          <a:xfrm>
            <a:off x="16775" y="1636625"/>
            <a:ext cx="592750" cy="3600450"/>
          </a:xfrm>
          <a:custGeom>
            <a:rect b="b" l="l" r="r" t="t"/>
            <a:pathLst>
              <a:path extrusionOk="0" h="144018" w="23710">
                <a:moveTo>
                  <a:pt x="0" y="0"/>
                </a:moveTo>
                <a:cubicBezTo>
                  <a:pt x="13823" y="9216"/>
                  <a:pt x="5033" y="33007"/>
                  <a:pt x="10287" y="48768"/>
                </a:cubicBezTo>
                <a:cubicBezTo>
                  <a:pt x="13077" y="57137"/>
                  <a:pt x="19326" y="64419"/>
                  <a:pt x="20574" y="73152"/>
                </a:cubicBezTo>
                <a:cubicBezTo>
                  <a:pt x="21900" y="82433"/>
                  <a:pt x="16383" y="91589"/>
                  <a:pt x="16383" y="100965"/>
                </a:cubicBezTo>
                <a:cubicBezTo>
                  <a:pt x="16383" y="115426"/>
                  <a:pt x="28184" y="131084"/>
                  <a:pt x="21717" y="14401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824" name="Google Shape;824;p21"/>
          <p:cNvGrpSpPr/>
          <p:nvPr/>
        </p:nvGrpSpPr>
        <p:grpSpPr>
          <a:xfrm>
            <a:off x="294125" y="3672825"/>
            <a:ext cx="323450" cy="774200"/>
            <a:chOff x="3293575" y="2432875"/>
            <a:chExt cx="323450" cy="774200"/>
          </a:xfrm>
        </p:grpSpPr>
        <p:sp>
          <p:nvSpPr>
            <p:cNvPr id="825" name="Google Shape;825;p21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22"/>
          <p:cNvPicPr preferRelativeResize="0"/>
          <p:nvPr/>
        </p:nvPicPr>
        <p:blipFill rotWithShape="1">
          <a:blip r:embed="rId2">
            <a:alphaModFix/>
          </a:blip>
          <a:srcRect b="82613" l="6181" r="2909" t="1068"/>
          <a:stretch/>
        </p:blipFill>
        <p:spPr>
          <a:xfrm rot="-5400000">
            <a:off x="7111388" y="3110888"/>
            <a:ext cx="3364024" cy="70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22"/>
          <p:cNvSpPr/>
          <p:nvPr/>
        </p:nvSpPr>
        <p:spPr>
          <a:xfrm flipH="1">
            <a:off x="6743700" y="15500"/>
            <a:ext cx="2400300" cy="2590800"/>
          </a:xfrm>
          <a:custGeom>
            <a:rect b="b" l="l" r="r" t="t"/>
            <a:pathLst>
              <a:path extrusionOk="0" h="103632" w="96012">
                <a:moveTo>
                  <a:pt x="0" y="103632"/>
                </a:moveTo>
                <a:cubicBezTo>
                  <a:pt x="719" y="98600"/>
                  <a:pt x="1156" y="93320"/>
                  <a:pt x="3429" y="88773"/>
                </a:cubicBezTo>
                <a:cubicBezTo>
                  <a:pt x="6375" y="82882"/>
                  <a:pt x="12541" y="78686"/>
                  <a:pt x="14478" y="72390"/>
                </a:cubicBezTo>
                <a:cubicBezTo>
                  <a:pt x="17198" y="63549"/>
                  <a:pt x="15744" y="53733"/>
                  <a:pt x="18669" y="44958"/>
                </a:cubicBezTo>
                <a:cubicBezTo>
                  <a:pt x="20240" y="40245"/>
                  <a:pt x="24114" y="36645"/>
                  <a:pt x="26670" y="32385"/>
                </a:cubicBezTo>
                <a:cubicBezTo>
                  <a:pt x="30682" y="25698"/>
                  <a:pt x="34529" y="18395"/>
                  <a:pt x="40767" y="13716"/>
                </a:cubicBezTo>
                <a:cubicBezTo>
                  <a:pt x="51341" y="5785"/>
                  <a:pt x="67306" y="14061"/>
                  <a:pt x="80391" y="12192"/>
                </a:cubicBezTo>
                <a:cubicBezTo>
                  <a:pt x="86930" y="11258"/>
                  <a:pt x="93058" y="5908"/>
                  <a:pt x="96012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32" name="Google Shape;832;p22"/>
          <p:cNvSpPr txBox="1"/>
          <p:nvPr>
            <p:ph idx="1" type="subTitle"/>
          </p:nvPr>
        </p:nvSpPr>
        <p:spPr>
          <a:xfrm>
            <a:off x="1284750" y="1804837"/>
            <a:ext cx="14082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3" name="Google Shape;833;p22"/>
          <p:cNvSpPr txBox="1"/>
          <p:nvPr>
            <p:ph idx="2" type="subTitle"/>
          </p:nvPr>
        </p:nvSpPr>
        <p:spPr>
          <a:xfrm>
            <a:off x="1093200" y="2191199"/>
            <a:ext cx="179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4" name="Google Shape;834;p22"/>
          <p:cNvSpPr txBox="1"/>
          <p:nvPr>
            <p:ph idx="3" type="subTitle"/>
          </p:nvPr>
        </p:nvSpPr>
        <p:spPr>
          <a:xfrm>
            <a:off x="3869250" y="18048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5" name="Google Shape;835;p22"/>
          <p:cNvSpPr txBox="1"/>
          <p:nvPr>
            <p:ph idx="4" type="subTitle"/>
          </p:nvPr>
        </p:nvSpPr>
        <p:spPr>
          <a:xfrm>
            <a:off x="3674700" y="219119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6" name="Google Shape;836;p22"/>
          <p:cNvSpPr txBox="1"/>
          <p:nvPr>
            <p:ph idx="5" type="subTitle"/>
          </p:nvPr>
        </p:nvSpPr>
        <p:spPr>
          <a:xfrm>
            <a:off x="6431100" y="18048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7" name="Google Shape;837;p22"/>
          <p:cNvSpPr txBox="1"/>
          <p:nvPr>
            <p:ph idx="6" type="subTitle"/>
          </p:nvPr>
        </p:nvSpPr>
        <p:spPr>
          <a:xfrm>
            <a:off x="6236550" y="219119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8" name="Google Shape;838;p22"/>
          <p:cNvSpPr txBox="1"/>
          <p:nvPr>
            <p:ph idx="7" type="subTitle"/>
          </p:nvPr>
        </p:nvSpPr>
        <p:spPr>
          <a:xfrm>
            <a:off x="1286100" y="37098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9" name="Google Shape;839;p22"/>
          <p:cNvSpPr txBox="1"/>
          <p:nvPr>
            <p:ph idx="8" type="subTitle"/>
          </p:nvPr>
        </p:nvSpPr>
        <p:spPr>
          <a:xfrm>
            <a:off x="1091550" y="4134299"/>
            <a:ext cx="17946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0" name="Google Shape;840;p22"/>
          <p:cNvSpPr txBox="1"/>
          <p:nvPr>
            <p:ph idx="9" type="subTitle"/>
          </p:nvPr>
        </p:nvSpPr>
        <p:spPr>
          <a:xfrm>
            <a:off x="3869250" y="37098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1" name="Google Shape;841;p22"/>
          <p:cNvSpPr txBox="1"/>
          <p:nvPr>
            <p:ph idx="13" type="subTitle"/>
          </p:nvPr>
        </p:nvSpPr>
        <p:spPr>
          <a:xfrm>
            <a:off x="3674700" y="4134299"/>
            <a:ext cx="17946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2" name="Google Shape;842;p22"/>
          <p:cNvSpPr txBox="1"/>
          <p:nvPr>
            <p:ph idx="14" type="subTitle"/>
          </p:nvPr>
        </p:nvSpPr>
        <p:spPr>
          <a:xfrm>
            <a:off x="6431100" y="37098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3" name="Google Shape;843;p22"/>
          <p:cNvSpPr txBox="1"/>
          <p:nvPr>
            <p:ph idx="15" type="subTitle"/>
          </p:nvPr>
        </p:nvSpPr>
        <p:spPr>
          <a:xfrm>
            <a:off x="6236550" y="4134299"/>
            <a:ext cx="17946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4" name="Google Shape;844;p22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45" name="Google Shape;845;p22"/>
          <p:cNvGrpSpPr/>
          <p:nvPr/>
        </p:nvGrpSpPr>
        <p:grpSpPr>
          <a:xfrm flipH="1" rot="10800000">
            <a:off x="154002" y="133409"/>
            <a:ext cx="323457" cy="821341"/>
            <a:chOff x="3506650" y="4144275"/>
            <a:chExt cx="163975" cy="416375"/>
          </a:xfrm>
        </p:grpSpPr>
        <p:sp>
          <p:nvSpPr>
            <p:cNvPr id="846" name="Google Shape;846;p22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2"/>
          <p:cNvSpPr/>
          <p:nvPr/>
        </p:nvSpPr>
        <p:spPr>
          <a:xfrm flipH="1" rot="10800000">
            <a:off x="-1828800" y="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2"/>
          <p:cNvSpPr/>
          <p:nvPr/>
        </p:nvSpPr>
        <p:spPr>
          <a:xfrm flipH="1">
            <a:off x="7569200" y="0"/>
            <a:ext cx="4622795" cy="3400387"/>
          </a:xfrm>
          <a:custGeom>
            <a:rect b="b" l="l" r="r" t="t"/>
            <a:pathLst>
              <a:path extrusionOk="0" h="25614" w="34822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98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0" name="Google Shape;850;p22"/>
          <p:cNvPicPr preferRelativeResize="0"/>
          <p:nvPr/>
        </p:nvPicPr>
        <p:blipFill rotWithShape="1">
          <a:blip r:embed="rId2">
            <a:alphaModFix/>
          </a:blip>
          <a:srcRect b="1021" l="6181" r="2909" t="82660"/>
          <a:stretch/>
        </p:blipFill>
        <p:spPr>
          <a:xfrm rot="-5400000">
            <a:off x="-1319387" y="3110888"/>
            <a:ext cx="3364024" cy="701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1" name="Google Shape;851;p22"/>
          <p:cNvGrpSpPr/>
          <p:nvPr/>
        </p:nvGrpSpPr>
        <p:grpSpPr>
          <a:xfrm>
            <a:off x="7586238" y="4704175"/>
            <a:ext cx="1557750" cy="350700"/>
            <a:chOff x="4739775" y="4183625"/>
            <a:chExt cx="1557750" cy="350700"/>
          </a:xfrm>
        </p:grpSpPr>
        <p:sp>
          <p:nvSpPr>
            <p:cNvPr id="852" name="Google Shape;852;p22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22"/>
          <p:cNvGrpSpPr/>
          <p:nvPr/>
        </p:nvGrpSpPr>
        <p:grpSpPr>
          <a:xfrm>
            <a:off x="-10" y="10"/>
            <a:ext cx="490206" cy="833986"/>
            <a:chOff x="4216950" y="2235875"/>
            <a:chExt cx="227400" cy="386875"/>
          </a:xfrm>
        </p:grpSpPr>
        <p:sp>
          <p:nvSpPr>
            <p:cNvPr id="855" name="Google Shape;855;p22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22"/>
          <p:cNvGrpSpPr/>
          <p:nvPr/>
        </p:nvGrpSpPr>
        <p:grpSpPr>
          <a:xfrm rot="-605039">
            <a:off x="8755241" y="1979557"/>
            <a:ext cx="323466" cy="774238"/>
            <a:chOff x="3293575" y="2432875"/>
            <a:chExt cx="323450" cy="774200"/>
          </a:xfrm>
        </p:grpSpPr>
        <p:sp>
          <p:nvSpPr>
            <p:cNvPr id="896" name="Google Shape;896;p22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22"/>
          <p:cNvGrpSpPr/>
          <p:nvPr/>
        </p:nvGrpSpPr>
        <p:grpSpPr>
          <a:xfrm>
            <a:off x="-10" y="2055535"/>
            <a:ext cx="490206" cy="833986"/>
            <a:chOff x="4216950" y="2235875"/>
            <a:chExt cx="227400" cy="386875"/>
          </a:xfrm>
        </p:grpSpPr>
        <p:sp>
          <p:nvSpPr>
            <p:cNvPr id="901" name="Google Shape;901;p22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3_2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3"/>
          <p:cNvSpPr txBox="1"/>
          <p:nvPr>
            <p:ph idx="1" type="subTitle"/>
          </p:nvPr>
        </p:nvSpPr>
        <p:spPr>
          <a:xfrm>
            <a:off x="2091675" y="1330968"/>
            <a:ext cx="14082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3" name="Google Shape;943;p23"/>
          <p:cNvSpPr txBox="1"/>
          <p:nvPr>
            <p:ph idx="2" type="subTitle"/>
          </p:nvPr>
        </p:nvSpPr>
        <p:spPr>
          <a:xfrm>
            <a:off x="2091675" y="1714949"/>
            <a:ext cx="179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4" name="Google Shape;944;p23"/>
          <p:cNvSpPr txBox="1"/>
          <p:nvPr>
            <p:ph idx="3" type="subTitle"/>
          </p:nvPr>
        </p:nvSpPr>
        <p:spPr>
          <a:xfrm>
            <a:off x="2091675" y="2473968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5" name="Google Shape;945;p23"/>
          <p:cNvSpPr txBox="1"/>
          <p:nvPr>
            <p:ph idx="4" type="subTitle"/>
          </p:nvPr>
        </p:nvSpPr>
        <p:spPr>
          <a:xfrm>
            <a:off x="2091675" y="285054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6" name="Google Shape;946;p23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47" name="Google Shape;947;p23"/>
          <p:cNvGrpSpPr/>
          <p:nvPr/>
        </p:nvGrpSpPr>
        <p:grpSpPr>
          <a:xfrm flipH="1" rot="10800000">
            <a:off x="154002" y="133409"/>
            <a:ext cx="323457" cy="821341"/>
            <a:chOff x="3506650" y="4144275"/>
            <a:chExt cx="163975" cy="416375"/>
          </a:xfrm>
        </p:grpSpPr>
        <p:sp>
          <p:nvSpPr>
            <p:cNvPr id="948" name="Google Shape;948;p23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23"/>
          <p:cNvSpPr/>
          <p:nvPr/>
        </p:nvSpPr>
        <p:spPr>
          <a:xfrm rot="10800000">
            <a:off x="7342015" y="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3"/>
          <p:cNvSpPr/>
          <p:nvPr/>
        </p:nvSpPr>
        <p:spPr>
          <a:xfrm>
            <a:off x="-3581400" y="0"/>
            <a:ext cx="4622795" cy="3400387"/>
          </a:xfrm>
          <a:custGeom>
            <a:rect b="b" l="l" r="r" t="t"/>
            <a:pathLst>
              <a:path extrusionOk="0" h="25614" w="34822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98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2" name="Google Shape;952;p23"/>
          <p:cNvPicPr preferRelativeResize="0"/>
          <p:nvPr/>
        </p:nvPicPr>
        <p:blipFill rotWithShape="1">
          <a:blip r:embed="rId2">
            <a:alphaModFix/>
          </a:blip>
          <a:srcRect b="1021" l="6181" r="2909" t="82660"/>
          <a:stretch/>
        </p:blipFill>
        <p:spPr>
          <a:xfrm rot="-5400000">
            <a:off x="-1319387" y="3110888"/>
            <a:ext cx="3364024" cy="701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23"/>
          <p:cNvSpPr txBox="1"/>
          <p:nvPr>
            <p:ph idx="5" type="subTitle"/>
          </p:nvPr>
        </p:nvSpPr>
        <p:spPr>
          <a:xfrm>
            <a:off x="2091675" y="3636018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4" name="Google Shape;954;p23"/>
          <p:cNvSpPr txBox="1"/>
          <p:nvPr>
            <p:ph idx="6" type="subTitle"/>
          </p:nvPr>
        </p:nvSpPr>
        <p:spPr>
          <a:xfrm>
            <a:off x="2091675" y="401259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5" name="Google Shape;955;p23"/>
          <p:cNvSpPr txBox="1"/>
          <p:nvPr>
            <p:ph idx="7" type="subTitle"/>
          </p:nvPr>
        </p:nvSpPr>
        <p:spPr>
          <a:xfrm>
            <a:off x="6063600" y="1330968"/>
            <a:ext cx="14082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6" name="Google Shape;956;p23"/>
          <p:cNvSpPr txBox="1"/>
          <p:nvPr>
            <p:ph idx="8" type="subTitle"/>
          </p:nvPr>
        </p:nvSpPr>
        <p:spPr>
          <a:xfrm>
            <a:off x="6063600" y="1714949"/>
            <a:ext cx="179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7" name="Google Shape;957;p23"/>
          <p:cNvSpPr txBox="1"/>
          <p:nvPr>
            <p:ph idx="9" type="subTitle"/>
          </p:nvPr>
        </p:nvSpPr>
        <p:spPr>
          <a:xfrm>
            <a:off x="6063600" y="2473968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8" name="Google Shape;958;p23"/>
          <p:cNvSpPr txBox="1"/>
          <p:nvPr>
            <p:ph idx="13" type="subTitle"/>
          </p:nvPr>
        </p:nvSpPr>
        <p:spPr>
          <a:xfrm>
            <a:off x="6063600" y="285054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9" name="Google Shape;959;p23"/>
          <p:cNvSpPr txBox="1"/>
          <p:nvPr>
            <p:ph idx="14" type="subTitle"/>
          </p:nvPr>
        </p:nvSpPr>
        <p:spPr>
          <a:xfrm>
            <a:off x="6063600" y="3636018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0" name="Google Shape;960;p23"/>
          <p:cNvSpPr txBox="1"/>
          <p:nvPr>
            <p:ph idx="15" type="subTitle"/>
          </p:nvPr>
        </p:nvSpPr>
        <p:spPr>
          <a:xfrm>
            <a:off x="6063600" y="401259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1" name="Google Shape;961;p23"/>
          <p:cNvSpPr/>
          <p:nvPr/>
        </p:nvSpPr>
        <p:spPr>
          <a:xfrm>
            <a:off x="-17650" y="-34962"/>
            <a:ext cx="2400300" cy="2590800"/>
          </a:xfrm>
          <a:custGeom>
            <a:rect b="b" l="l" r="r" t="t"/>
            <a:pathLst>
              <a:path extrusionOk="0" h="103632" w="96012">
                <a:moveTo>
                  <a:pt x="0" y="103632"/>
                </a:moveTo>
                <a:cubicBezTo>
                  <a:pt x="719" y="98600"/>
                  <a:pt x="1156" y="93320"/>
                  <a:pt x="3429" y="88773"/>
                </a:cubicBezTo>
                <a:cubicBezTo>
                  <a:pt x="6375" y="82882"/>
                  <a:pt x="12541" y="78686"/>
                  <a:pt x="14478" y="72390"/>
                </a:cubicBezTo>
                <a:cubicBezTo>
                  <a:pt x="17198" y="63549"/>
                  <a:pt x="15744" y="53733"/>
                  <a:pt x="18669" y="44958"/>
                </a:cubicBezTo>
                <a:cubicBezTo>
                  <a:pt x="20240" y="40245"/>
                  <a:pt x="24114" y="36645"/>
                  <a:pt x="26670" y="32385"/>
                </a:cubicBezTo>
                <a:cubicBezTo>
                  <a:pt x="30682" y="25698"/>
                  <a:pt x="34529" y="18395"/>
                  <a:pt x="40767" y="13716"/>
                </a:cubicBezTo>
                <a:cubicBezTo>
                  <a:pt x="51341" y="5785"/>
                  <a:pt x="67306" y="14061"/>
                  <a:pt x="80391" y="12192"/>
                </a:cubicBezTo>
                <a:cubicBezTo>
                  <a:pt x="86930" y="11258"/>
                  <a:pt x="93058" y="5908"/>
                  <a:pt x="96012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962" name="Google Shape;962;p23"/>
          <p:cNvGrpSpPr/>
          <p:nvPr/>
        </p:nvGrpSpPr>
        <p:grpSpPr>
          <a:xfrm flipH="1" rot="605039">
            <a:off x="47643" y="1929095"/>
            <a:ext cx="323466" cy="774238"/>
            <a:chOff x="3293575" y="2432875"/>
            <a:chExt cx="323450" cy="774200"/>
          </a:xfrm>
        </p:grpSpPr>
        <p:sp>
          <p:nvSpPr>
            <p:cNvPr id="963" name="Google Shape;963;p23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24"/>
          <p:cNvPicPr preferRelativeResize="0"/>
          <p:nvPr/>
        </p:nvPicPr>
        <p:blipFill rotWithShape="1">
          <a:blip r:embed="rId2">
            <a:alphaModFix/>
          </a:blip>
          <a:srcRect b="1896" l="8259" r="57651" t="2308"/>
          <a:stretch/>
        </p:blipFill>
        <p:spPr>
          <a:xfrm>
            <a:off x="7882625" y="1027100"/>
            <a:ext cx="1261375" cy="41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24"/>
          <p:cNvSpPr txBox="1"/>
          <p:nvPr>
            <p:ph type="title"/>
          </p:nvPr>
        </p:nvSpPr>
        <p:spPr>
          <a:xfrm>
            <a:off x="1831200" y="1340994"/>
            <a:ext cx="548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0" name="Google Shape;970;p24"/>
          <p:cNvSpPr txBox="1"/>
          <p:nvPr>
            <p:ph hasCustomPrompt="1" idx="2" type="title"/>
          </p:nvPr>
        </p:nvSpPr>
        <p:spPr>
          <a:xfrm>
            <a:off x="2645850" y="912750"/>
            <a:ext cx="3852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971" name="Google Shape;971;p24"/>
          <p:cNvSpPr txBox="1"/>
          <p:nvPr>
            <p:ph idx="1" type="subTitle"/>
          </p:nvPr>
        </p:nvSpPr>
        <p:spPr>
          <a:xfrm>
            <a:off x="1831200" y="3862801"/>
            <a:ext cx="548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2" name="Google Shape;972;p24"/>
          <p:cNvSpPr txBox="1"/>
          <p:nvPr>
            <p:ph hasCustomPrompt="1" idx="3" type="title"/>
          </p:nvPr>
        </p:nvSpPr>
        <p:spPr>
          <a:xfrm>
            <a:off x="2645850" y="3434068"/>
            <a:ext cx="3852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973" name="Google Shape;973;p24"/>
          <p:cNvSpPr txBox="1"/>
          <p:nvPr>
            <p:ph idx="4" type="subTitle"/>
          </p:nvPr>
        </p:nvSpPr>
        <p:spPr>
          <a:xfrm>
            <a:off x="1831200" y="2605858"/>
            <a:ext cx="548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4" name="Google Shape;974;p24"/>
          <p:cNvSpPr txBox="1"/>
          <p:nvPr>
            <p:ph hasCustomPrompt="1" idx="5" type="title"/>
          </p:nvPr>
        </p:nvSpPr>
        <p:spPr>
          <a:xfrm>
            <a:off x="2645850" y="2176913"/>
            <a:ext cx="3852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975" name="Google Shape;975;p24"/>
          <p:cNvSpPr/>
          <p:nvPr/>
        </p:nvSpPr>
        <p:spPr>
          <a:xfrm flipH="1" rot="8994460">
            <a:off x="7604987" y="93713"/>
            <a:ext cx="46810" cy="46835"/>
          </a:xfrm>
          <a:custGeom>
            <a:rect b="b" l="l" r="r" t="t"/>
            <a:pathLst>
              <a:path extrusionOk="0" h="1873" w="1872">
                <a:moveTo>
                  <a:pt x="950" y="1"/>
                </a:moveTo>
                <a:cubicBezTo>
                  <a:pt x="407" y="1"/>
                  <a:pt x="0" y="408"/>
                  <a:pt x="0" y="923"/>
                </a:cubicBezTo>
                <a:cubicBezTo>
                  <a:pt x="0" y="1411"/>
                  <a:pt x="407" y="1818"/>
                  <a:pt x="923" y="1872"/>
                </a:cubicBezTo>
                <a:cubicBezTo>
                  <a:pt x="1411" y="1872"/>
                  <a:pt x="1818" y="1466"/>
                  <a:pt x="1872" y="950"/>
                </a:cubicBezTo>
                <a:cubicBezTo>
                  <a:pt x="1872" y="435"/>
                  <a:pt x="1465" y="28"/>
                  <a:pt x="9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4"/>
          <p:cNvSpPr/>
          <p:nvPr/>
        </p:nvSpPr>
        <p:spPr>
          <a:xfrm rot="10800000">
            <a:off x="4675025" y="-13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828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4"/>
          <p:cNvSpPr/>
          <p:nvPr/>
        </p:nvSpPr>
        <p:spPr>
          <a:xfrm flipH="1" rot="10800000">
            <a:off x="4675" y="40610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1200000" dist="5715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4"/>
          <p:cNvSpPr/>
          <p:nvPr/>
        </p:nvSpPr>
        <p:spPr>
          <a:xfrm>
            <a:off x="-2125" y="17450"/>
            <a:ext cx="2714625" cy="1514475"/>
          </a:xfrm>
          <a:custGeom>
            <a:rect b="b" l="l" r="r" t="t"/>
            <a:pathLst>
              <a:path extrusionOk="0" h="60579" w="108585">
                <a:moveTo>
                  <a:pt x="108585" y="0"/>
                </a:moveTo>
                <a:cubicBezTo>
                  <a:pt x="97734" y="2170"/>
                  <a:pt x="89244" y="10887"/>
                  <a:pt x="80391" y="17526"/>
                </a:cubicBezTo>
                <a:cubicBezTo>
                  <a:pt x="75825" y="20951"/>
                  <a:pt x="68846" y="20056"/>
                  <a:pt x="64389" y="23622"/>
                </a:cubicBezTo>
                <a:cubicBezTo>
                  <a:pt x="53800" y="32093"/>
                  <a:pt x="46849" y="44696"/>
                  <a:pt x="35814" y="52578"/>
                </a:cubicBezTo>
                <a:cubicBezTo>
                  <a:pt x="25860" y="59688"/>
                  <a:pt x="10941" y="55109"/>
                  <a:pt x="0" y="60579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979" name="Google Shape;979;p24"/>
          <p:cNvGrpSpPr/>
          <p:nvPr/>
        </p:nvGrpSpPr>
        <p:grpSpPr>
          <a:xfrm>
            <a:off x="-10" y="4309510"/>
            <a:ext cx="490206" cy="833986"/>
            <a:chOff x="4216950" y="2235875"/>
            <a:chExt cx="227400" cy="386875"/>
          </a:xfrm>
        </p:grpSpPr>
        <p:sp>
          <p:nvSpPr>
            <p:cNvPr id="980" name="Google Shape;980;p24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4"/>
          <p:cNvGrpSpPr/>
          <p:nvPr/>
        </p:nvGrpSpPr>
        <p:grpSpPr>
          <a:xfrm>
            <a:off x="3793088" y="4685125"/>
            <a:ext cx="1557750" cy="350700"/>
            <a:chOff x="4739775" y="4183625"/>
            <a:chExt cx="1557750" cy="350700"/>
          </a:xfrm>
        </p:grpSpPr>
        <p:sp>
          <p:nvSpPr>
            <p:cNvPr id="1021" name="Google Shape;1021;p24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24"/>
          <p:cNvGrpSpPr/>
          <p:nvPr/>
        </p:nvGrpSpPr>
        <p:grpSpPr>
          <a:xfrm rot="-965506">
            <a:off x="212585" y="1370671"/>
            <a:ext cx="323477" cy="774265"/>
            <a:chOff x="3293575" y="2432875"/>
            <a:chExt cx="323450" cy="774200"/>
          </a:xfrm>
        </p:grpSpPr>
        <p:sp>
          <p:nvSpPr>
            <p:cNvPr id="1024" name="Google Shape;1024;p24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5"/>
          <p:cNvSpPr txBox="1"/>
          <p:nvPr>
            <p:ph type="title"/>
          </p:nvPr>
        </p:nvSpPr>
        <p:spPr>
          <a:xfrm>
            <a:off x="713225" y="547900"/>
            <a:ext cx="38589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030" name="Google Shape;1030;p25"/>
          <p:cNvSpPr txBox="1"/>
          <p:nvPr>
            <p:ph idx="1" type="body"/>
          </p:nvPr>
        </p:nvSpPr>
        <p:spPr>
          <a:xfrm>
            <a:off x="713225" y="1051650"/>
            <a:ext cx="3645300" cy="30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pic>
        <p:nvPicPr>
          <p:cNvPr id="1031" name="Google Shape;1031;p25"/>
          <p:cNvPicPr preferRelativeResize="0"/>
          <p:nvPr/>
        </p:nvPicPr>
        <p:blipFill rotWithShape="1">
          <a:blip r:embed="rId2">
            <a:alphaModFix/>
          </a:blip>
          <a:srcRect b="32950" l="74263" r="6177" t="3549"/>
          <a:stretch/>
        </p:blipFill>
        <p:spPr>
          <a:xfrm>
            <a:off x="0" y="0"/>
            <a:ext cx="723775" cy="27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25"/>
          <p:cNvSpPr/>
          <p:nvPr/>
        </p:nvSpPr>
        <p:spPr>
          <a:xfrm>
            <a:off x="7375" y="4065475"/>
            <a:ext cx="3629025" cy="1085850"/>
          </a:xfrm>
          <a:custGeom>
            <a:rect b="b" l="l" r="r" t="t"/>
            <a:pathLst>
              <a:path extrusionOk="0" h="43434" w="145161">
                <a:moveTo>
                  <a:pt x="0" y="0"/>
                </a:moveTo>
                <a:cubicBezTo>
                  <a:pt x="4491" y="1925"/>
                  <a:pt x="10023" y="2949"/>
                  <a:pt x="12954" y="6858"/>
                </a:cubicBezTo>
                <a:cubicBezTo>
                  <a:pt x="15991" y="10907"/>
                  <a:pt x="14489" y="17287"/>
                  <a:pt x="17526" y="21336"/>
                </a:cubicBezTo>
                <a:cubicBezTo>
                  <a:pt x="20827" y="25738"/>
                  <a:pt x="27645" y="26670"/>
                  <a:pt x="33147" y="26670"/>
                </a:cubicBezTo>
                <a:cubicBezTo>
                  <a:pt x="43685" y="26670"/>
                  <a:pt x="53535" y="18648"/>
                  <a:pt x="64008" y="19812"/>
                </a:cubicBezTo>
                <a:cubicBezTo>
                  <a:pt x="73509" y="20868"/>
                  <a:pt x="81573" y="30523"/>
                  <a:pt x="91059" y="29337"/>
                </a:cubicBezTo>
                <a:cubicBezTo>
                  <a:pt x="100095" y="28208"/>
                  <a:pt x="109096" y="24239"/>
                  <a:pt x="118110" y="25527"/>
                </a:cubicBezTo>
                <a:cubicBezTo>
                  <a:pt x="128815" y="27056"/>
                  <a:pt x="140325" y="33762"/>
                  <a:pt x="145161" y="43434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033" name="Google Shape;1033;p25"/>
          <p:cNvGrpSpPr/>
          <p:nvPr/>
        </p:nvGrpSpPr>
        <p:grpSpPr>
          <a:xfrm rot="-302889">
            <a:off x="142848" y="4152493"/>
            <a:ext cx="323476" cy="774261"/>
            <a:chOff x="3293575" y="2432875"/>
            <a:chExt cx="323450" cy="774200"/>
          </a:xfrm>
        </p:grpSpPr>
        <p:sp>
          <p:nvSpPr>
            <p:cNvPr id="1034" name="Google Shape;1034;p25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6"/>
          <p:cNvSpPr txBox="1"/>
          <p:nvPr>
            <p:ph idx="1" type="subTitle"/>
          </p:nvPr>
        </p:nvSpPr>
        <p:spPr>
          <a:xfrm>
            <a:off x="988325" y="2154725"/>
            <a:ext cx="3563700" cy="14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6"/>
          <p:cNvSpPr txBox="1"/>
          <p:nvPr>
            <p:ph type="title"/>
          </p:nvPr>
        </p:nvSpPr>
        <p:spPr>
          <a:xfrm>
            <a:off x="709922" y="1569996"/>
            <a:ext cx="38421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1" name="Google Shape;1041;p26"/>
          <p:cNvSpPr/>
          <p:nvPr/>
        </p:nvSpPr>
        <p:spPr>
          <a:xfrm flipH="1" rot="10800000">
            <a:off x="-1219200" y="-577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500000" dist="571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26"/>
          <p:cNvGrpSpPr/>
          <p:nvPr/>
        </p:nvGrpSpPr>
        <p:grpSpPr>
          <a:xfrm>
            <a:off x="8680877" y="4309510"/>
            <a:ext cx="490206" cy="833986"/>
            <a:chOff x="4216950" y="2235875"/>
            <a:chExt cx="227400" cy="386875"/>
          </a:xfrm>
        </p:grpSpPr>
        <p:sp>
          <p:nvSpPr>
            <p:cNvPr id="1043" name="Google Shape;1043;p26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26"/>
          <p:cNvGrpSpPr/>
          <p:nvPr/>
        </p:nvGrpSpPr>
        <p:grpSpPr>
          <a:xfrm>
            <a:off x="3793088" y="4685125"/>
            <a:ext cx="1557750" cy="350700"/>
            <a:chOff x="4739775" y="4183625"/>
            <a:chExt cx="1557750" cy="350700"/>
          </a:xfrm>
        </p:grpSpPr>
        <p:sp>
          <p:nvSpPr>
            <p:cNvPr id="1084" name="Google Shape;1084;p26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6" name="Google Shape;1086;p26"/>
          <p:cNvPicPr preferRelativeResize="0"/>
          <p:nvPr/>
        </p:nvPicPr>
        <p:blipFill rotWithShape="1">
          <a:blip r:embed="rId2">
            <a:alphaModFix/>
          </a:blip>
          <a:srcRect b="21396" l="5452" r="64690" t="0"/>
          <a:stretch/>
        </p:blipFill>
        <p:spPr>
          <a:xfrm flipH="1">
            <a:off x="0" y="1768350"/>
            <a:ext cx="1104849" cy="3377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7" name="Google Shape;1087;p26"/>
          <p:cNvGrpSpPr/>
          <p:nvPr/>
        </p:nvGrpSpPr>
        <p:grpSpPr>
          <a:xfrm>
            <a:off x="38502" y="128831"/>
            <a:ext cx="323457" cy="821341"/>
            <a:chOff x="3506650" y="4144275"/>
            <a:chExt cx="163975" cy="416375"/>
          </a:xfrm>
        </p:grpSpPr>
        <p:sp>
          <p:nvSpPr>
            <p:cNvPr id="1088" name="Google Shape;1088;p26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26"/>
          <p:cNvSpPr/>
          <p:nvPr/>
        </p:nvSpPr>
        <p:spPr>
          <a:xfrm>
            <a:off x="8681535" y="17350"/>
            <a:ext cx="488925" cy="3400425"/>
          </a:xfrm>
          <a:custGeom>
            <a:rect b="b" l="l" r="r" t="t"/>
            <a:pathLst>
              <a:path extrusionOk="0" h="136017" w="19557">
                <a:moveTo>
                  <a:pt x="19557" y="0"/>
                </a:moveTo>
                <a:cubicBezTo>
                  <a:pt x="13387" y="2468"/>
                  <a:pt x="6400" y="7518"/>
                  <a:pt x="5460" y="14097"/>
                </a:cubicBezTo>
                <a:cubicBezTo>
                  <a:pt x="4269" y="22431"/>
                  <a:pt x="12064" y="30607"/>
                  <a:pt x="10413" y="38862"/>
                </a:cubicBezTo>
                <a:cubicBezTo>
                  <a:pt x="9020" y="45829"/>
                  <a:pt x="-879" y="50497"/>
                  <a:pt x="126" y="57531"/>
                </a:cubicBezTo>
                <a:cubicBezTo>
                  <a:pt x="1010" y="63722"/>
                  <a:pt x="6519" y="68543"/>
                  <a:pt x="7746" y="74676"/>
                </a:cubicBezTo>
                <a:cubicBezTo>
                  <a:pt x="9702" y="84454"/>
                  <a:pt x="8776" y="95475"/>
                  <a:pt x="4317" y="104394"/>
                </a:cubicBezTo>
                <a:cubicBezTo>
                  <a:pt x="-735" y="114499"/>
                  <a:pt x="5212" y="136017"/>
                  <a:pt x="16509" y="136017"/>
                </a:cubicBezTo>
                <a:cubicBezTo>
                  <a:pt x="17501" y="136017"/>
                  <a:pt x="18795" y="135104"/>
                  <a:pt x="18795" y="13411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091" name="Google Shape;1091;p26"/>
          <p:cNvGrpSpPr/>
          <p:nvPr/>
        </p:nvGrpSpPr>
        <p:grpSpPr>
          <a:xfrm rot="-605039">
            <a:off x="8678916" y="1819257"/>
            <a:ext cx="323466" cy="774238"/>
            <a:chOff x="3293575" y="2432875"/>
            <a:chExt cx="323450" cy="774200"/>
          </a:xfrm>
        </p:grpSpPr>
        <p:sp>
          <p:nvSpPr>
            <p:cNvPr id="1092" name="Google Shape;1092;p26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_1_1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7"/>
          <p:cNvSpPr txBox="1"/>
          <p:nvPr>
            <p:ph idx="1" type="subTitle"/>
          </p:nvPr>
        </p:nvSpPr>
        <p:spPr>
          <a:xfrm>
            <a:off x="4527400" y="2157984"/>
            <a:ext cx="3566100" cy="14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98" name="Google Shape;1098;p27"/>
          <p:cNvSpPr txBox="1"/>
          <p:nvPr>
            <p:ph type="title"/>
          </p:nvPr>
        </p:nvSpPr>
        <p:spPr>
          <a:xfrm>
            <a:off x="4527392" y="1568386"/>
            <a:ext cx="38862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99" name="Google Shape;1099;p27"/>
          <p:cNvGrpSpPr/>
          <p:nvPr/>
        </p:nvGrpSpPr>
        <p:grpSpPr>
          <a:xfrm flipH="1">
            <a:off x="3795065" y="4685125"/>
            <a:ext cx="1557750" cy="350700"/>
            <a:chOff x="4739775" y="4183625"/>
            <a:chExt cx="1557750" cy="350700"/>
          </a:xfrm>
        </p:grpSpPr>
        <p:sp>
          <p:nvSpPr>
            <p:cNvPr id="1100" name="Google Shape;1100;p27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27"/>
          <p:cNvGrpSpPr/>
          <p:nvPr/>
        </p:nvGrpSpPr>
        <p:grpSpPr>
          <a:xfrm flipH="1">
            <a:off x="-644" y="4309510"/>
            <a:ext cx="490206" cy="833986"/>
            <a:chOff x="4216950" y="2235875"/>
            <a:chExt cx="227400" cy="386875"/>
          </a:xfrm>
        </p:grpSpPr>
        <p:sp>
          <p:nvSpPr>
            <p:cNvPr id="1103" name="Google Shape;1103;p27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27"/>
          <p:cNvSpPr/>
          <p:nvPr/>
        </p:nvSpPr>
        <p:spPr>
          <a:xfrm rot="10800000">
            <a:off x="5467350" y="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500000" dist="571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4" name="Google Shape;1144;p27"/>
          <p:cNvPicPr preferRelativeResize="0"/>
          <p:nvPr/>
        </p:nvPicPr>
        <p:blipFill rotWithShape="1">
          <a:blip r:embed="rId2">
            <a:alphaModFix/>
          </a:blip>
          <a:srcRect b="21396" l="5451" r="76212" t="0"/>
          <a:stretch/>
        </p:blipFill>
        <p:spPr>
          <a:xfrm>
            <a:off x="8461225" y="1765650"/>
            <a:ext cx="678500" cy="3377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5" name="Google Shape;1145;p27"/>
          <p:cNvGrpSpPr/>
          <p:nvPr/>
        </p:nvGrpSpPr>
        <p:grpSpPr>
          <a:xfrm>
            <a:off x="8745552" y="73956"/>
            <a:ext cx="323457" cy="821341"/>
            <a:chOff x="3506650" y="4144275"/>
            <a:chExt cx="163975" cy="416375"/>
          </a:xfrm>
        </p:grpSpPr>
        <p:sp>
          <p:nvSpPr>
            <p:cNvPr id="1146" name="Google Shape;1146;p27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27"/>
          <p:cNvSpPr/>
          <p:nvPr/>
        </p:nvSpPr>
        <p:spPr>
          <a:xfrm flipH="1">
            <a:off x="8" y="15813"/>
            <a:ext cx="488925" cy="3400425"/>
          </a:xfrm>
          <a:custGeom>
            <a:rect b="b" l="l" r="r" t="t"/>
            <a:pathLst>
              <a:path extrusionOk="0" h="136017" w="19557">
                <a:moveTo>
                  <a:pt x="19557" y="0"/>
                </a:moveTo>
                <a:cubicBezTo>
                  <a:pt x="13387" y="2468"/>
                  <a:pt x="6400" y="7518"/>
                  <a:pt x="5460" y="14097"/>
                </a:cubicBezTo>
                <a:cubicBezTo>
                  <a:pt x="4269" y="22431"/>
                  <a:pt x="12064" y="30607"/>
                  <a:pt x="10413" y="38862"/>
                </a:cubicBezTo>
                <a:cubicBezTo>
                  <a:pt x="9020" y="45829"/>
                  <a:pt x="-879" y="50497"/>
                  <a:pt x="126" y="57531"/>
                </a:cubicBezTo>
                <a:cubicBezTo>
                  <a:pt x="1010" y="63722"/>
                  <a:pt x="6519" y="68543"/>
                  <a:pt x="7746" y="74676"/>
                </a:cubicBezTo>
                <a:cubicBezTo>
                  <a:pt x="9702" y="84454"/>
                  <a:pt x="8776" y="95475"/>
                  <a:pt x="4317" y="104394"/>
                </a:cubicBezTo>
                <a:cubicBezTo>
                  <a:pt x="-735" y="114499"/>
                  <a:pt x="5212" y="136017"/>
                  <a:pt x="16509" y="136017"/>
                </a:cubicBezTo>
                <a:cubicBezTo>
                  <a:pt x="17501" y="136017"/>
                  <a:pt x="18795" y="135104"/>
                  <a:pt x="18795" y="13411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149" name="Google Shape;1149;p27"/>
          <p:cNvGrpSpPr/>
          <p:nvPr/>
        </p:nvGrpSpPr>
        <p:grpSpPr>
          <a:xfrm flipH="1" rot="605039">
            <a:off x="168086" y="1817720"/>
            <a:ext cx="323466" cy="774238"/>
            <a:chOff x="3293575" y="2432875"/>
            <a:chExt cx="323450" cy="774200"/>
          </a:xfrm>
        </p:grpSpPr>
        <p:sp>
          <p:nvSpPr>
            <p:cNvPr id="1150" name="Google Shape;1150;p27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Google Shape;1155;p28"/>
          <p:cNvPicPr preferRelativeResize="0"/>
          <p:nvPr/>
        </p:nvPicPr>
        <p:blipFill rotWithShape="1">
          <a:blip r:embed="rId2">
            <a:alphaModFix/>
          </a:blip>
          <a:srcRect b="21396" l="59734" r="6176" t="0"/>
          <a:stretch/>
        </p:blipFill>
        <p:spPr>
          <a:xfrm>
            <a:off x="-329400" y="1765650"/>
            <a:ext cx="1261375" cy="337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28"/>
          <p:cNvPicPr preferRelativeResize="0"/>
          <p:nvPr/>
        </p:nvPicPr>
        <p:blipFill rotWithShape="1">
          <a:blip r:embed="rId2">
            <a:alphaModFix/>
          </a:blip>
          <a:srcRect b="21396" l="0" r="71823" t="0"/>
          <a:stretch/>
        </p:blipFill>
        <p:spPr>
          <a:xfrm>
            <a:off x="8101375" y="13050"/>
            <a:ext cx="1042625" cy="33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28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158" name="Google Shape;1158;p28"/>
          <p:cNvSpPr/>
          <p:nvPr/>
        </p:nvSpPr>
        <p:spPr>
          <a:xfrm>
            <a:off x="-990600" y="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4320000" dist="20002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8"/>
          <p:cNvSpPr/>
          <p:nvPr/>
        </p:nvSpPr>
        <p:spPr>
          <a:xfrm flipH="1">
            <a:off x="6530087" y="380137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4160000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28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1161" name="Google Shape;1161;p28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9"/>
          <p:cNvSpPr/>
          <p:nvPr/>
        </p:nvSpPr>
        <p:spPr>
          <a:xfrm flipH="1" rot="10800000">
            <a:off x="0" y="1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9"/>
          <p:cNvSpPr/>
          <p:nvPr/>
        </p:nvSpPr>
        <p:spPr>
          <a:xfrm flipH="1">
            <a:off x="7641600" y="-380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7800000" dist="104775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9"/>
          <p:cNvSpPr txBox="1"/>
          <p:nvPr>
            <p:ph idx="1" type="subTitle"/>
          </p:nvPr>
        </p:nvSpPr>
        <p:spPr>
          <a:xfrm>
            <a:off x="2833050" y="1579297"/>
            <a:ext cx="34779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5" name="Google Shape;1205;p29"/>
          <p:cNvSpPr txBox="1"/>
          <p:nvPr>
            <p:ph type="title"/>
          </p:nvPr>
        </p:nvSpPr>
        <p:spPr>
          <a:xfrm>
            <a:off x="713225" y="509897"/>
            <a:ext cx="77175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b="1"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06" name="Google Shape;1206;p29"/>
          <p:cNvGrpSpPr/>
          <p:nvPr/>
        </p:nvGrpSpPr>
        <p:grpSpPr>
          <a:xfrm>
            <a:off x="3793125" y="4704166"/>
            <a:ext cx="1557750" cy="350700"/>
            <a:chOff x="4739775" y="4183625"/>
            <a:chExt cx="1557750" cy="350700"/>
          </a:xfrm>
        </p:grpSpPr>
        <p:sp>
          <p:nvSpPr>
            <p:cNvPr id="1207" name="Google Shape;1207;p29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flipH="1" rot="10800000">
            <a:off x="839802" y="133419"/>
            <a:ext cx="323457" cy="821341"/>
            <a:chOff x="3506650" y="4144275"/>
            <a:chExt cx="163975" cy="4163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2" name="Google Shape;1212;p29"/>
          <p:cNvSpPr txBox="1"/>
          <p:nvPr/>
        </p:nvSpPr>
        <p:spPr>
          <a:xfrm>
            <a:off x="1670100" y="3505978"/>
            <a:ext cx="5803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3" name="Google Shape;1213;p29"/>
          <p:cNvPicPr preferRelativeResize="0"/>
          <p:nvPr/>
        </p:nvPicPr>
        <p:blipFill rotWithShape="1">
          <a:blip r:embed="rId5">
            <a:alphaModFix/>
          </a:blip>
          <a:srcRect b="21396" l="50732" r="8022" t="0"/>
          <a:stretch/>
        </p:blipFill>
        <p:spPr>
          <a:xfrm>
            <a:off x="0" y="1765650"/>
            <a:ext cx="1526225" cy="33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29"/>
          <p:cNvSpPr/>
          <p:nvPr/>
        </p:nvSpPr>
        <p:spPr>
          <a:xfrm>
            <a:off x="7341625" y="-1700"/>
            <a:ext cx="1809750" cy="3657600"/>
          </a:xfrm>
          <a:custGeom>
            <a:rect b="b" l="l" r="r" t="t"/>
            <a:pathLst>
              <a:path extrusionOk="0" h="146304" w="72390">
                <a:moveTo>
                  <a:pt x="72390" y="146304"/>
                </a:moveTo>
                <a:cubicBezTo>
                  <a:pt x="72038" y="143138"/>
                  <a:pt x="71128" y="139452"/>
                  <a:pt x="68580" y="137541"/>
                </a:cubicBezTo>
                <a:cubicBezTo>
                  <a:pt x="64711" y="134639"/>
                  <a:pt x="58665" y="135246"/>
                  <a:pt x="55245" y="131826"/>
                </a:cubicBezTo>
                <a:cubicBezTo>
                  <a:pt x="51922" y="128503"/>
                  <a:pt x="51338" y="123143"/>
                  <a:pt x="50673" y="118491"/>
                </a:cubicBezTo>
                <a:cubicBezTo>
                  <a:pt x="48887" y="105986"/>
                  <a:pt x="58086" y="94129"/>
                  <a:pt x="59055" y="81534"/>
                </a:cubicBezTo>
                <a:cubicBezTo>
                  <a:pt x="60157" y="67214"/>
                  <a:pt x="50764" y="53646"/>
                  <a:pt x="43053" y="41529"/>
                </a:cubicBezTo>
                <a:cubicBezTo>
                  <a:pt x="37343" y="32557"/>
                  <a:pt x="30987" y="23526"/>
                  <a:pt x="22479" y="17145"/>
                </a:cubicBezTo>
                <a:cubicBezTo>
                  <a:pt x="14940" y="11491"/>
                  <a:pt x="4214" y="8429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215" name="Google Shape;1215;p29"/>
          <p:cNvGrpSpPr/>
          <p:nvPr/>
        </p:nvGrpSpPr>
        <p:grpSpPr>
          <a:xfrm rot="-605039">
            <a:off x="8602841" y="3294007"/>
            <a:ext cx="323466" cy="774238"/>
            <a:chOff x="3293575" y="2432875"/>
            <a:chExt cx="323450" cy="774200"/>
          </a:xfrm>
        </p:grpSpPr>
        <p:sp>
          <p:nvSpPr>
            <p:cNvPr id="1216" name="Google Shape;1216;p29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0"/>
          <p:cNvSpPr/>
          <p:nvPr/>
        </p:nvSpPr>
        <p:spPr>
          <a:xfrm rot="10800000">
            <a:off x="4665918" y="1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0"/>
          <p:cNvSpPr/>
          <p:nvPr/>
        </p:nvSpPr>
        <p:spPr>
          <a:xfrm>
            <a:off x="0" y="-380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7800000" dist="104775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"/>
          <p:cNvPicPr preferRelativeResize="0"/>
          <p:nvPr/>
        </p:nvPicPr>
        <p:blipFill rotWithShape="1">
          <a:blip r:embed="rId2">
            <a:alphaModFix/>
          </a:blip>
          <a:srcRect b="556" l="8344" r="61799" t="0"/>
          <a:stretch/>
        </p:blipFill>
        <p:spPr>
          <a:xfrm>
            <a:off x="8039225" y="834100"/>
            <a:ext cx="1104775" cy="4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>
            <p:ph type="title"/>
          </p:nvPr>
        </p:nvSpPr>
        <p:spPr>
          <a:xfrm>
            <a:off x="713225" y="539500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713225" y="908900"/>
            <a:ext cx="7717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4" name="Google Shape;134;p4"/>
          <p:cNvSpPr/>
          <p:nvPr/>
        </p:nvSpPr>
        <p:spPr>
          <a:xfrm rot="10800000">
            <a:off x="5246525" y="-233413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56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-11675" y="7825"/>
            <a:ext cx="1400175" cy="1924050"/>
          </a:xfrm>
          <a:custGeom>
            <a:rect b="b" l="l" r="r" t="t"/>
            <a:pathLst>
              <a:path extrusionOk="0" h="76962" w="56007">
                <a:moveTo>
                  <a:pt x="0" y="76962"/>
                </a:moveTo>
                <a:cubicBezTo>
                  <a:pt x="2733" y="69673"/>
                  <a:pt x="8910" y="63873"/>
                  <a:pt x="11049" y="56388"/>
                </a:cubicBezTo>
                <a:cubicBezTo>
                  <a:pt x="13609" y="47428"/>
                  <a:pt x="13840" y="37173"/>
                  <a:pt x="19431" y="29718"/>
                </a:cubicBezTo>
                <a:cubicBezTo>
                  <a:pt x="21208" y="27348"/>
                  <a:pt x="24586" y="26789"/>
                  <a:pt x="27051" y="25146"/>
                </a:cubicBezTo>
                <a:cubicBezTo>
                  <a:pt x="37688" y="18055"/>
                  <a:pt x="50290" y="11434"/>
                  <a:pt x="56007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36" name="Google Shape;136;p4"/>
          <p:cNvGrpSpPr/>
          <p:nvPr/>
        </p:nvGrpSpPr>
        <p:grpSpPr>
          <a:xfrm rot="-605039">
            <a:off x="277991" y="693682"/>
            <a:ext cx="323466" cy="774238"/>
            <a:chOff x="3293575" y="2432875"/>
            <a:chExt cx="323450" cy="774200"/>
          </a:xfrm>
        </p:grpSpPr>
        <p:sp>
          <p:nvSpPr>
            <p:cNvPr id="137" name="Google Shape;137;p4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>
            <a:off x="-10" y="4265335"/>
            <a:ext cx="490206" cy="833986"/>
            <a:chOff x="4216950" y="2235875"/>
            <a:chExt cx="227400" cy="386875"/>
          </a:xfrm>
        </p:grpSpPr>
        <p:sp>
          <p:nvSpPr>
            <p:cNvPr id="142" name="Google Shape;142;p4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1"/>
          <p:cNvSpPr/>
          <p:nvPr/>
        </p:nvSpPr>
        <p:spPr>
          <a:xfrm>
            <a:off x="4550" y="368910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1"/>
          <p:cNvSpPr/>
          <p:nvPr/>
        </p:nvSpPr>
        <p:spPr>
          <a:xfrm rot="10800000">
            <a:off x="7646150" y="41635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7800000" dist="104775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/>
          </a:blip>
          <a:srcRect b="0" l="0" r="69044" t="25300"/>
          <a:stretch/>
        </p:blipFill>
        <p:spPr>
          <a:xfrm>
            <a:off x="8034425" y="-13550"/>
            <a:ext cx="1145474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" type="subTitle"/>
          </p:nvPr>
        </p:nvSpPr>
        <p:spPr>
          <a:xfrm>
            <a:off x="1354925" y="2828275"/>
            <a:ext cx="2575500" cy="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86" name="Google Shape;186;p5"/>
          <p:cNvSpPr txBox="1"/>
          <p:nvPr>
            <p:ph idx="2" type="subTitle"/>
          </p:nvPr>
        </p:nvSpPr>
        <p:spPr>
          <a:xfrm>
            <a:off x="5213675" y="2828275"/>
            <a:ext cx="2575500" cy="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87" name="Google Shape;187;p5"/>
          <p:cNvSpPr txBox="1"/>
          <p:nvPr>
            <p:ph idx="3" type="subTitle"/>
          </p:nvPr>
        </p:nvSpPr>
        <p:spPr>
          <a:xfrm>
            <a:off x="1354925" y="3043913"/>
            <a:ext cx="2575500" cy="6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4" type="subTitle"/>
          </p:nvPr>
        </p:nvSpPr>
        <p:spPr>
          <a:xfrm>
            <a:off x="5320325" y="3043906"/>
            <a:ext cx="2362200" cy="6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9" name="Google Shape;189;p5"/>
          <p:cNvSpPr/>
          <p:nvPr/>
        </p:nvSpPr>
        <p:spPr>
          <a:xfrm>
            <a:off x="7855925" y="1951000"/>
            <a:ext cx="1323975" cy="3209925"/>
          </a:xfrm>
          <a:custGeom>
            <a:rect b="b" l="l" r="r" t="t"/>
            <a:pathLst>
              <a:path extrusionOk="0" h="128397" w="52959">
                <a:moveTo>
                  <a:pt x="0" y="128397"/>
                </a:moveTo>
                <a:cubicBezTo>
                  <a:pt x="1777" y="125435"/>
                  <a:pt x="2819" y="121107"/>
                  <a:pt x="6096" y="120015"/>
                </a:cubicBezTo>
                <a:cubicBezTo>
                  <a:pt x="15513" y="116876"/>
                  <a:pt x="33039" y="121424"/>
                  <a:pt x="34671" y="111633"/>
                </a:cubicBezTo>
                <a:cubicBezTo>
                  <a:pt x="35618" y="105951"/>
                  <a:pt x="33533" y="99753"/>
                  <a:pt x="30480" y="94869"/>
                </a:cubicBezTo>
                <a:cubicBezTo>
                  <a:pt x="27257" y="89712"/>
                  <a:pt x="20524" y="84830"/>
                  <a:pt x="21717" y="78867"/>
                </a:cubicBezTo>
                <a:cubicBezTo>
                  <a:pt x="23041" y="72248"/>
                  <a:pt x="31002" y="69027"/>
                  <a:pt x="35052" y="63627"/>
                </a:cubicBezTo>
                <a:cubicBezTo>
                  <a:pt x="37533" y="60319"/>
                  <a:pt x="37851" y="55538"/>
                  <a:pt x="37338" y="51435"/>
                </a:cubicBezTo>
                <a:cubicBezTo>
                  <a:pt x="35572" y="37307"/>
                  <a:pt x="30930" y="22271"/>
                  <a:pt x="35433" y="8763"/>
                </a:cubicBezTo>
                <a:cubicBezTo>
                  <a:pt x="37498" y="2567"/>
                  <a:pt x="46427" y="0"/>
                  <a:pt x="52959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90" name="Google Shape;190;p5"/>
          <p:cNvSpPr/>
          <p:nvPr/>
        </p:nvSpPr>
        <p:spPr>
          <a:xfrm>
            <a:off x="16850" y="3023"/>
            <a:ext cx="1809750" cy="2843325"/>
          </a:xfrm>
          <a:custGeom>
            <a:rect b="b" l="l" r="r" t="t"/>
            <a:pathLst>
              <a:path extrusionOk="0" h="113733" w="72390">
                <a:moveTo>
                  <a:pt x="72390" y="195"/>
                </a:moveTo>
                <a:cubicBezTo>
                  <a:pt x="66437" y="195"/>
                  <a:pt x="59073" y="-585"/>
                  <a:pt x="54864" y="3624"/>
                </a:cubicBezTo>
                <a:cubicBezTo>
                  <a:pt x="50494" y="7994"/>
                  <a:pt x="55524" y="16968"/>
                  <a:pt x="51816" y="21912"/>
                </a:cubicBezTo>
                <a:cubicBezTo>
                  <a:pt x="47351" y="27865"/>
                  <a:pt x="34357" y="25140"/>
                  <a:pt x="32004" y="32199"/>
                </a:cubicBezTo>
                <a:cubicBezTo>
                  <a:pt x="29551" y="39557"/>
                  <a:pt x="34422" y="47789"/>
                  <a:pt x="33147" y="55440"/>
                </a:cubicBezTo>
                <a:cubicBezTo>
                  <a:pt x="32294" y="60558"/>
                  <a:pt x="21782" y="57004"/>
                  <a:pt x="18669" y="61155"/>
                </a:cubicBezTo>
                <a:cubicBezTo>
                  <a:pt x="15916" y="64825"/>
                  <a:pt x="19163" y="70329"/>
                  <a:pt x="19812" y="74871"/>
                </a:cubicBezTo>
                <a:cubicBezTo>
                  <a:pt x="20548" y="80026"/>
                  <a:pt x="20942" y="85409"/>
                  <a:pt x="19812" y="90492"/>
                </a:cubicBezTo>
                <a:cubicBezTo>
                  <a:pt x="18567" y="96093"/>
                  <a:pt x="16401" y="102289"/>
                  <a:pt x="11811" y="105732"/>
                </a:cubicBezTo>
                <a:cubicBezTo>
                  <a:pt x="8007" y="108585"/>
                  <a:pt x="2127" y="109480"/>
                  <a:pt x="0" y="113733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91" name="Google Shape;191;p5"/>
          <p:cNvGrpSpPr/>
          <p:nvPr/>
        </p:nvGrpSpPr>
        <p:grpSpPr>
          <a:xfrm>
            <a:off x="3793088" y="4685125"/>
            <a:ext cx="1557750" cy="350700"/>
            <a:chOff x="4739775" y="4183625"/>
            <a:chExt cx="1557750" cy="350700"/>
          </a:xfrm>
        </p:grpSpPr>
        <p:sp>
          <p:nvSpPr>
            <p:cNvPr id="192" name="Google Shape;192;p5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5"/>
          <p:cNvSpPr/>
          <p:nvPr/>
        </p:nvSpPr>
        <p:spPr>
          <a:xfrm rot="-5400000">
            <a:off x="974911" y="3280105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 flipH="1" rot="5400000">
            <a:off x="7275386" y="3299667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846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5"/>
          <p:cNvGrpSpPr/>
          <p:nvPr/>
        </p:nvGrpSpPr>
        <p:grpSpPr>
          <a:xfrm rot="-978445">
            <a:off x="205814" y="2550546"/>
            <a:ext cx="323460" cy="774225"/>
            <a:chOff x="3293575" y="2432875"/>
            <a:chExt cx="323450" cy="774200"/>
          </a:xfrm>
        </p:grpSpPr>
        <p:sp>
          <p:nvSpPr>
            <p:cNvPr id="197" name="Google Shape;197;p5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/>
          <p:nvPr/>
        </p:nvSpPr>
        <p:spPr>
          <a:xfrm>
            <a:off x="7646375" y="-6592"/>
            <a:ext cx="1514475" cy="3257925"/>
          </a:xfrm>
          <a:custGeom>
            <a:rect b="b" l="l" r="r" t="t"/>
            <a:pathLst>
              <a:path extrusionOk="0" h="130317" w="60579">
                <a:moveTo>
                  <a:pt x="0" y="577"/>
                </a:moveTo>
                <a:cubicBezTo>
                  <a:pt x="8790" y="-400"/>
                  <a:pt x="20602" y="-783"/>
                  <a:pt x="25908" y="6292"/>
                </a:cubicBezTo>
                <a:cubicBezTo>
                  <a:pt x="31050" y="13148"/>
                  <a:pt x="24547" y="24471"/>
                  <a:pt x="28956" y="31819"/>
                </a:cubicBezTo>
                <a:cubicBezTo>
                  <a:pt x="34649" y="41308"/>
                  <a:pt x="45109" y="49033"/>
                  <a:pt x="46482" y="60013"/>
                </a:cubicBezTo>
                <a:cubicBezTo>
                  <a:pt x="47637" y="69255"/>
                  <a:pt x="46998" y="79073"/>
                  <a:pt x="43815" y="87826"/>
                </a:cubicBezTo>
                <a:cubicBezTo>
                  <a:pt x="41397" y="94476"/>
                  <a:pt x="34807" y="100700"/>
                  <a:pt x="36195" y="107638"/>
                </a:cubicBezTo>
                <a:cubicBezTo>
                  <a:pt x="37643" y="114878"/>
                  <a:pt x="40880" y="122229"/>
                  <a:pt x="46101" y="127450"/>
                </a:cubicBezTo>
                <a:cubicBezTo>
                  <a:pt x="49571" y="130920"/>
                  <a:pt x="55672" y="130117"/>
                  <a:pt x="60579" y="130117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3" name="Google Shape;203;p6"/>
          <p:cNvSpPr/>
          <p:nvPr/>
        </p:nvSpPr>
        <p:spPr>
          <a:xfrm rot="5400000">
            <a:off x="8501936" y="-1196220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056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2">
            <a:alphaModFix/>
          </a:blip>
          <a:srcRect b="0" l="78381" r="0" t="0"/>
          <a:stretch/>
        </p:blipFill>
        <p:spPr>
          <a:xfrm>
            <a:off x="1" y="-11075"/>
            <a:ext cx="799974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/>
          <p:nvPr/>
        </p:nvSpPr>
        <p:spPr>
          <a:xfrm>
            <a:off x="-2124075" y="370165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6"/>
          <p:cNvGrpSpPr/>
          <p:nvPr/>
        </p:nvGrpSpPr>
        <p:grpSpPr>
          <a:xfrm>
            <a:off x="8653790" y="4309510"/>
            <a:ext cx="490206" cy="833986"/>
            <a:chOff x="4216950" y="2235875"/>
            <a:chExt cx="227400" cy="386875"/>
          </a:xfrm>
        </p:grpSpPr>
        <p:sp>
          <p:nvSpPr>
            <p:cNvPr id="208" name="Google Shape;208;p6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6"/>
          <p:cNvGrpSpPr/>
          <p:nvPr/>
        </p:nvGrpSpPr>
        <p:grpSpPr>
          <a:xfrm rot="-302889">
            <a:off x="8566098" y="1247368"/>
            <a:ext cx="323476" cy="774261"/>
            <a:chOff x="3293575" y="2432875"/>
            <a:chExt cx="323450" cy="774200"/>
          </a:xfrm>
        </p:grpSpPr>
        <p:sp>
          <p:nvSpPr>
            <p:cNvPr id="249" name="Google Shape;249;p6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/>
          <p:nvPr>
            <p:ph idx="1" type="body"/>
          </p:nvPr>
        </p:nvSpPr>
        <p:spPr>
          <a:xfrm>
            <a:off x="713550" y="1369050"/>
            <a:ext cx="7716900" cy="24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7"/>
          <p:cNvSpPr txBox="1"/>
          <p:nvPr>
            <p:ph type="title"/>
          </p:nvPr>
        </p:nvSpPr>
        <p:spPr>
          <a:xfrm>
            <a:off x="713232" y="539496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7"/>
          <p:cNvSpPr/>
          <p:nvPr/>
        </p:nvSpPr>
        <p:spPr>
          <a:xfrm flipH="1">
            <a:off x="21239" y="-6592"/>
            <a:ext cx="1514475" cy="3257925"/>
          </a:xfrm>
          <a:custGeom>
            <a:rect b="b" l="l" r="r" t="t"/>
            <a:pathLst>
              <a:path extrusionOk="0" h="130317" w="60579">
                <a:moveTo>
                  <a:pt x="0" y="577"/>
                </a:moveTo>
                <a:cubicBezTo>
                  <a:pt x="8790" y="-400"/>
                  <a:pt x="20602" y="-783"/>
                  <a:pt x="25908" y="6292"/>
                </a:cubicBezTo>
                <a:cubicBezTo>
                  <a:pt x="31050" y="13148"/>
                  <a:pt x="24547" y="24471"/>
                  <a:pt x="28956" y="31819"/>
                </a:cubicBezTo>
                <a:cubicBezTo>
                  <a:pt x="34649" y="41308"/>
                  <a:pt x="45109" y="49033"/>
                  <a:pt x="46482" y="60013"/>
                </a:cubicBezTo>
                <a:cubicBezTo>
                  <a:pt x="47637" y="69255"/>
                  <a:pt x="46998" y="79073"/>
                  <a:pt x="43815" y="87826"/>
                </a:cubicBezTo>
                <a:cubicBezTo>
                  <a:pt x="41397" y="94476"/>
                  <a:pt x="34807" y="100700"/>
                  <a:pt x="36195" y="107638"/>
                </a:cubicBezTo>
                <a:cubicBezTo>
                  <a:pt x="37643" y="114878"/>
                  <a:pt x="40880" y="122229"/>
                  <a:pt x="46101" y="127450"/>
                </a:cubicBezTo>
                <a:cubicBezTo>
                  <a:pt x="49571" y="130920"/>
                  <a:pt x="55672" y="130117"/>
                  <a:pt x="60579" y="130117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57" name="Google Shape;257;p7"/>
          <p:cNvSpPr/>
          <p:nvPr/>
        </p:nvSpPr>
        <p:spPr>
          <a:xfrm flipH="1" rot="-5400000">
            <a:off x="-518283" y="-1196220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056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2">
            <a:alphaModFix/>
          </a:blip>
          <a:srcRect b="0" l="63966" r="0" t="0"/>
          <a:stretch/>
        </p:blipFill>
        <p:spPr>
          <a:xfrm flipH="1">
            <a:off x="7848713" y="-11075"/>
            <a:ext cx="1333376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7"/>
          <p:cNvSpPr/>
          <p:nvPr/>
        </p:nvSpPr>
        <p:spPr>
          <a:xfrm flipH="1">
            <a:off x="6608585" y="370165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7"/>
          <p:cNvGrpSpPr/>
          <p:nvPr/>
        </p:nvGrpSpPr>
        <p:grpSpPr>
          <a:xfrm>
            <a:off x="154002" y="4188756"/>
            <a:ext cx="323457" cy="821341"/>
            <a:chOff x="3506650" y="4144275"/>
            <a:chExt cx="163975" cy="416375"/>
          </a:xfrm>
        </p:grpSpPr>
        <p:sp>
          <p:nvSpPr>
            <p:cNvPr id="261" name="Google Shape;261;p7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3793125" y="4659400"/>
            <a:ext cx="1557750" cy="350700"/>
            <a:chOff x="4739775" y="4183625"/>
            <a:chExt cx="1557750" cy="350700"/>
          </a:xfrm>
        </p:grpSpPr>
        <p:sp>
          <p:nvSpPr>
            <p:cNvPr id="264" name="Google Shape;264;p7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7"/>
          <p:cNvSpPr/>
          <p:nvPr/>
        </p:nvSpPr>
        <p:spPr>
          <a:xfrm>
            <a:off x="-1600200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7"/>
          <p:cNvGrpSpPr/>
          <p:nvPr/>
        </p:nvGrpSpPr>
        <p:grpSpPr>
          <a:xfrm flipH="1" rot="302889">
            <a:off x="292516" y="1247368"/>
            <a:ext cx="323476" cy="774261"/>
            <a:chOff x="3293575" y="2432875"/>
            <a:chExt cx="323450" cy="774200"/>
          </a:xfrm>
        </p:grpSpPr>
        <p:sp>
          <p:nvSpPr>
            <p:cNvPr id="268" name="Google Shape;268;p7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>
            <a:off x="1047000" y="1237350"/>
            <a:ext cx="7050000" cy="26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74" name="Google Shape;274;p8"/>
          <p:cNvPicPr preferRelativeResize="0"/>
          <p:nvPr/>
        </p:nvPicPr>
        <p:blipFill rotWithShape="1">
          <a:blip r:embed="rId2">
            <a:alphaModFix/>
          </a:blip>
          <a:srcRect b="32950" l="74263" r="6177" t="3549"/>
          <a:stretch/>
        </p:blipFill>
        <p:spPr>
          <a:xfrm>
            <a:off x="0" y="0"/>
            <a:ext cx="723775" cy="27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8"/>
          <p:cNvSpPr/>
          <p:nvPr/>
        </p:nvSpPr>
        <p:spPr>
          <a:xfrm flipH="1">
            <a:off x="4521200" y="0"/>
            <a:ext cx="4622795" cy="3400387"/>
          </a:xfrm>
          <a:custGeom>
            <a:rect b="b" l="l" r="r" t="t"/>
            <a:pathLst>
              <a:path extrusionOk="0" h="25614" w="34822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2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8"/>
          <p:cNvPicPr preferRelativeResize="0"/>
          <p:nvPr/>
        </p:nvPicPr>
        <p:blipFill rotWithShape="1">
          <a:blip r:embed="rId2">
            <a:alphaModFix/>
          </a:blip>
          <a:srcRect b="32950" l="61906" r="5355" t="3549"/>
          <a:stretch/>
        </p:blipFill>
        <p:spPr>
          <a:xfrm rot="-5400000">
            <a:off x="7173950" y="3173457"/>
            <a:ext cx="1211376" cy="27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8"/>
          <p:cNvSpPr/>
          <p:nvPr/>
        </p:nvSpPr>
        <p:spPr>
          <a:xfrm>
            <a:off x="-7025" y="-11225"/>
            <a:ext cx="3981450" cy="2619375"/>
          </a:xfrm>
          <a:custGeom>
            <a:rect b="b" l="l" r="r" t="t"/>
            <a:pathLst>
              <a:path extrusionOk="0" h="104775" w="159258">
                <a:moveTo>
                  <a:pt x="0" y="104775"/>
                </a:moveTo>
                <a:cubicBezTo>
                  <a:pt x="0" y="95979"/>
                  <a:pt x="1132" y="85124"/>
                  <a:pt x="8001" y="79629"/>
                </a:cubicBezTo>
                <a:cubicBezTo>
                  <a:pt x="18246" y="71433"/>
                  <a:pt x="34336" y="71528"/>
                  <a:pt x="43053" y="61722"/>
                </a:cubicBezTo>
                <a:cubicBezTo>
                  <a:pt x="50461" y="53388"/>
                  <a:pt x="54325" y="41742"/>
                  <a:pt x="63246" y="35052"/>
                </a:cubicBezTo>
                <a:cubicBezTo>
                  <a:pt x="76360" y="25217"/>
                  <a:pt x="95279" y="28070"/>
                  <a:pt x="111252" y="24384"/>
                </a:cubicBezTo>
                <a:cubicBezTo>
                  <a:pt x="120567" y="22234"/>
                  <a:pt x="129753" y="19134"/>
                  <a:pt x="138303" y="14859"/>
                </a:cubicBezTo>
                <a:cubicBezTo>
                  <a:pt x="145962" y="11030"/>
                  <a:pt x="151599" y="3829"/>
                  <a:pt x="159258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78" name="Google Shape;278;p8"/>
          <p:cNvSpPr/>
          <p:nvPr/>
        </p:nvSpPr>
        <p:spPr>
          <a:xfrm>
            <a:off x="0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8"/>
          <p:cNvGrpSpPr/>
          <p:nvPr/>
        </p:nvGrpSpPr>
        <p:grpSpPr>
          <a:xfrm>
            <a:off x="839802" y="4188756"/>
            <a:ext cx="323457" cy="821341"/>
            <a:chOff x="3506650" y="4144275"/>
            <a:chExt cx="163975" cy="416375"/>
          </a:xfrm>
        </p:grpSpPr>
        <p:sp>
          <p:nvSpPr>
            <p:cNvPr id="280" name="Google Shape;280;p8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8"/>
          <p:cNvGrpSpPr/>
          <p:nvPr/>
        </p:nvGrpSpPr>
        <p:grpSpPr>
          <a:xfrm>
            <a:off x="6067415" y="10"/>
            <a:ext cx="490206" cy="833986"/>
            <a:chOff x="4216950" y="2235875"/>
            <a:chExt cx="227400" cy="386875"/>
          </a:xfrm>
        </p:grpSpPr>
        <p:sp>
          <p:nvSpPr>
            <p:cNvPr id="283" name="Google Shape;283;p8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8"/>
          <p:cNvGrpSpPr/>
          <p:nvPr/>
        </p:nvGrpSpPr>
        <p:grpSpPr>
          <a:xfrm rot="-605039">
            <a:off x="315966" y="1733532"/>
            <a:ext cx="323466" cy="774238"/>
            <a:chOff x="3293575" y="2432875"/>
            <a:chExt cx="323450" cy="774200"/>
          </a:xfrm>
        </p:grpSpPr>
        <p:sp>
          <p:nvSpPr>
            <p:cNvPr id="324" name="Google Shape;324;p8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/>
          <p:nvPr>
            <p:ph type="title"/>
          </p:nvPr>
        </p:nvSpPr>
        <p:spPr>
          <a:xfrm>
            <a:off x="713100" y="2462460"/>
            <a:ext cx="77178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0" name="Google Shape;330;p9"/>
          <p:cNvSpPr txBox="1"/>
          <p:nvPr>
            <p:ph idx="1" type="subTitle"/>
          </p:nvPr>
        </p:nvSpPr>
        <p:spPr>
          <a:xfrm>
            <a:off x="2153100" y="3072381"/>
            <a:ext cx="48378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1" name="Google Shape;331;p9"/>
          <p:cNvSpPr/>
          <p:nvPr/>
        </p:nvSpPr>
        <p:spPr>
          <a:xfrm flipH="1">
            <a:off x="7641600" y="-380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9300000" dist="8572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8572490" y="3571885"/>
            <a:ext cx="490206" cy="833986"/>
            <a:chOff x="4216950" y="2235875"/>
            <a:chExt cx="227400" cy="386875"/>
          </a:xfrm>
        </p:grpSpPr>
        <p:sp>
          <p:nvSpPr>
            <p:cNvPr id="333" name="Google Shape;333;p9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9"/>
          <p:cNvSpPr/>
          <p:nvPr/>
        </p:nvSpPr>
        <p:spPr>
          <a:xfrm>
            <a:off x="4595925" y="-30175"/>
            <a:ext cx="4591050" cy="584975"/>
          </a:xfrm>
          <a:custGeom>
            <a:rect b="b" l="l" r="r" t="t"/>
            <a:pathLst>
              <a:path extrusionOk="0" h="23399" w="183642">
                <a:moveTo>
                  <a:pt x="0" y="0"/>
                </a:moveTo>
                <a:cubicBezTo>
                  <a:pt x="2924" y="5848"/>
                  <a:pt x="11435" y="7076"/>
                  <a:pt x="17907" y="8001"/>
                </a:cubicBezTo>
                <a:cubicBezTo>
                  <a:pt x="27376" y="9354"/>
                  <a:pt x="36722" y="11459"/>
                  <a:pt x="46101" y="13335"/>
                </a:cubicBezTo>
                <a:cubicBezTo>
                  <a:pt x="58836" y="15882"/>
                  <a:pt x="71772" y="17296"/>
                  <a:pt x="84582" y="19431"/>
                </a:cubicBezTo>
                <a:cubicBezTo>
                  <a:pt x="94916" y="21153"/>
                  <a:pt x="105490" y="24582"/>
                  <a:pt x="115824" y="22860"/>
                </a:cubicBezTo>
                <a:cubicBezTo>
                  <a:pt x="124122" y="21477"/>
                  <a:pt x="129941" y="13328"/>
                  <a:pt x="137922" y="10668"/>
                </a:cubicBezTo>
                <a:cubicBezTo>
                  <a:pt x="146360" y="7855"/>
                  <a:pt x="155489" y="7840"/>
                  <a:pt x="164211" y="6096"/>
                </a:cubicBezTo>
                <a:cubicBezTo>
                  <a:pt x="170708" y="4797"/>
                  <a:pt x="177016" y="1905"/>
                  <a:pt x="183642" y="1905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74" name="Google Shape;374;p9"/>
          <p:cNvSpPr/>
          <p:nvPr/>
        </p:nvSpPr>
        <p:spPr>
          <a:xfrm flipH="1" rot="10800000">
            <a:off x="0" y="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 flipH="1" rot="10800000">
            <a:off x="839802" y="133409"/>
            <a:ext cx="323457" cy="821341"/>
            <a:chOff x="3506650" y="4144275"/>
            <a:chExt cx="163975" cy="416375"/>
          </a:xfrm>
        </p:grpSpPr>
        <p:sp>
          <p:nvSpPr>
            <p:cNvPr id="376" name="Google Shape;376;p9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8" name="Google Shape;378;p9"/>
          <p:cNvPicPr preferRelativeResize="0"/>
          <p:nvPr/>
        </p:nvPicPr>
        <p:blipFill rotWithShape="1">
          <a:blip r:embed="rId2">
            <a:alphaModFix/>
          </a:blip>
          <a:srcRect b="29410" l="59851" r="6230" t="-29409"/>
          <a:stretch/>
        </p:blipFill>
        <p:spPr>
          <a:xfrm>
            <a:off x="0" y="855900"/>
            <a:ext cx="1255075" cy="429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9"/>
          <p:cNvGrpSpPr/>
          <p:nvPr/>
        </p:nvGrpSpPr>
        <p:grpSpPr>
          <a:xfrm rot="-978445">
            <a:off x="6589339" y="391796"/>
            <a:ext cx="323460" cy="774225"/>
            <a:chOff x="3293575" y="2432875"/>
            <a:chExt cx="323450" cy="774200"/>
          </a:xfrm>
        </p:grpSpPr>
        <p:sp>
          <p:nvSpPr>
            <p:cNvPr id="380" name="Google Shape;380;p9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/>
          <p:nvPr/>
        </p:nvSpPr>
        <p:spPr>
          <a:xfrm>
            <a:off x="0" y="-12075"/>
            <a:ext cx="9144000" cy="5143500"/>
          </a:xfrm>
          <a:prstGeom prst="flowChartProcess">
            <a:avLst/>
          </a:prstGeom>
          <a:solidFill>
            <a:srgbClr val="4FABEE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0"/>
          <p:cNvSpPr txBox="1"/>
          <p:nvPr>
            <p:ph idx="1" type="body"/>
          </p:nvPr>
        </p:nvSpPr>
        <p:spPr>
          <a:xfrm>
            <a:off x="712250" y="549025"/>
            <a:ext cx="4019400" cy="8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5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</a:lstStyle>
          <a:p/>
        </p:txBody>
      </p:sp>
      <p:sp>
        <p:nvSpPr>
          <p:cNvPr id="387" name="Google Shape;387;p10"/>
          <p:cNvSpPr/>
          <p:nvPr/>
        </p:nvSpPr>
        <p:spPr>
          <a:xfrm>
            <a:off x="0" y="368085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140000" dist="1905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10"/>
          <p:cNvGrpSpPr/>
          <p:nvPr/>
        </p:nvGrpSpPr>
        <p:grpSpPr>
          <a:xfrm flipH="1">
            <a:off x="712258" y="4309510"/>
            <a:ext cx="490206" cy="833986"/>
            <a:chOff x="4216950" y="2235875"/>
            <a:chExt cx="227400" cy="386875"/>
          </a:xfrm>
        </p:grpSpPr>
        <p:sp>
          <p:nvSpPr>
            <p:cNvPr id="389" name="Google Shape;389;p10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arela Round"/>
              <a:buNone/>
              <a:defRPr b="1" sz="2800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app/profile/ekta7441/viz/TheGenerationalBusinessView/OverallDashboard?publish=yes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/>
          <p:nvPr>
            <p:ph type="ctrTitle"/>
          </p:nvPr>
        </p:nvSpPr>
        <p:spPr>
          <a:xfrm>
            <a:off x="-278700" y="1076025"/>
            <a:ext cx="7250400" cy="12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Ultimate Gen-Z &amp; Millennial Shopping Trend-Finder</a:t>
            </a:r>
            <a:endParaRPr sz="3000"/>
          </a:p>
        </p:txBody>
      </p:sp>
      <p:sp>
        <p:nvSpPr>
          <p:cNvPr id="1231" name="Google Shape;1231;p32"/>
          <p:cNvSpPr txBox="1"/>
          <p:nvPr>
            <p:ph idx="1" type="subTitle"/>
          </p:nvPr>
        </p:nvSpPr>
        <p:spPr>
          <a:xfrm>
            <a:off x="734725" y="2352725"/>
            <a:ext cx="49059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they prefer to shop for &amp; what it means for businesses?</a:t>
            </a:r>
            <a:endParaRPr sz="1600"/>
          </a:p>
        </p:txBody>
      </p:sp>
      <p:sp>
        <p:nvSpPr>
          <p:cNvPr id="1232" name="Google Shape;1232;p32"/>
          <p:cNvSpPr/>
          <p:nvPr/>
        </p:nvSpPr>
        <p:spPr>
          <a:xfrm>
            <a:off x="12588078" y="6143214"/>
            <a:ext cx="23317" cy="23299"/>
          </a:xfrm>
          <a:custGeom>
            <a:rect b="b" l="l" r="r" t="t"/>
            <a:pathLst>
              <a:path extrusionOk="0" h="1280" w="1281">
                <a:moveTo>
                  <a:pt x="640" y="0"/>
                </a:moveTo>
                <a:lnTo>
                  <a:pt x="427" y="53"/>
                </a:lnTo>
                <a:lnTo>
                  <a:pt x="214" y="213"/>
                </a:lnTo>
                <a:lnTo>
                  <a:pt x="54" y="427"/>
                </a:lnTo>
                <a:lnTo>
                  <a:pt x="0" y="640"/>
                </a:lnTo>
                <a:lnTo>
                  <a:pt x="54" y="853"/>
                </a:lnTo>
                <a:lnTo>
                  <a:pt x="214" y="1067"/>
                </a:lnTo>
                <a:lnTo>
                  <a:pt x="427" y="1227"/>
                </a:lnTo>
                <a:lnTo>
                  <a:pt x="640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3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3"/>
                </a:lnTo>
                <a:lnTo>
                  <a:pt x="854" y="53"/>
                </a:lnTo>
                <a:lnTo>
                  <a:pt x="6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2"/>
          <p:cNvSpPr/>
          <p:nvPr/>
        </p:nvSpPr>
        <p:spPr>
          <a:xfrm>
            <a:off x="12588078" y="6143214"/>
            <a:ext cx="23317" cy="23299"/>
          </a:xfrm>
          <a:custGeom>
            <a:rect b="b" l="l" r="r" t="t"/>
            <a:pathLst>
              <a:path extrusionOk="0" fill="none" h="1280" w="1281">
                <a:moveTo>
                  <a:pt x="640" y="0"/>
                </a:moveTo>
                <a:lnTo>
                  <a:pt x="640" y="0"/>
                </a:lnTo>
                <a:lnTo>
                  <a:pt x="427" y="53"/>
                </a:lnTo>
                <a:lnTo>
                  <a:pt x="214" y="213"/>
                </a:lnTo>
                <a:lnTo>
                  <a:pt x="54" y="427"/>
                </a:lnTo>
                <a:lnTo>
                  <a:pt x="0" y="640"/>
                </a:lnTo>
                <a:lnTo>
                  <a:pt x="0" y="640"/>
                </a:lnTo>
                <a:lnTo>
                  <a:pt x="54" y="853"/>
                </a:lnTo>
                <a:lnTo>
                  <a:pt x="214" y="1067"/>
                </a:lnTo>
                <a:lnTo>
                  <a:pt x="427" y="1227"/>
                </a:lnTo>
                <a:lnTo>
                  <a:pt x="640" y="1280"/>
                </a:lnTo>
                <a:lnTo>
                  <a:pt x="640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3"/>
                </a:lnTo>
                <a:lnTo>
                  <a:pt x="1280" y="640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3"/>
                </a:lnTo>
                <a:lnTo>
                  <a:pt x="854" y="53"/>
                </a:lnTo>
                <a:lnTo>
                  <a:pt x="64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2"/>
          <p:cNvSpPr/>
          <p:nvPr/>
        </p:nvSpPr>
        <p:spPr>
          <a:xfrm>
            <a:off x="12655059" y="6218914"/>
            <a:ext cx="23317" cy="20405"/>
          </a:xfrm>
          <a:custGeom>
            <a:rect b="b" l="l" r="r" t="t"/>
            <a:pathLst>
              <a:path extrusionOk="0" h="1121" w="1281">
                <a:moveTo>
                  <a:pt x="640" y="1"/>
                </a:moveTo>
                <a:lnTo>
                  <a:pt x="427" y="54"/>
                </a:lnTo>
                <a:lnTo>
                  <a:pt x="213" y="161"/>
                </a:lnTo>
                <a:lnTo>
                  <a:pt x="53" y="321"/>
                </a:lnTo>
                <a:lnTo>
                  <a:pt x="0" y="481"/>
                </a:lnTo>
                <a:lnTo>
                  <a:pt x="0" y="641"/>
                </a:lnTo>
                <a:lnTo>
                  <a:pt x="53" y="854"/>
                </a:lnTo>
                <a:lnTo>
                  <a:pt x="213" y="1014"/>
                </a:lnTo>
                <a:lnTo>
                  <a:pt x="427" y="1068"/>
                </a:lnTo>
                <a:lnTo>
                  <a:pt x="640" y="1121"/>
                </a:lnTo>
                <a:lnTo>
                  <a:pt x="853" y="1068"/>
                </a:lnTo>
                <a:lnTo>
                  <a:pt x="1067" y="1014"/>
                </a:lnTo>
                <a:lnTo>
                  <a:pt x="1227" y="854"/>
                </a:lnTo>
                <a:lnTo>
                  <a:pt x="1280" y="641"/>
                </a:lnTo>
                <a:lnTo>
                  <a:pt x="1280" y="481"/>
                </a:lnTo>
                <a:lnTo>
                  <a:pt x="1227" y="321"/>
                </a:lnTo>
                <a:lnTo>
                  <a:pt x="1067" y="161"/>
                </a:lnTo>
                <a:lnTo>
                  <a:pt x="853" y="54"/>
                </a:lnTo>
                <a:lnTo>
                  <a:pt x="6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2"/>
          <p:cNvSpPr/>
          <p:nvPr/>
        </p:nvSpPr>
        <p:spPr>
          <a:xfrm>
            <a:off x="12655059" y="6218914"/>
            <a:ext cx="23317" cy="20405"/>
          </a:xfrm>
          <a:custGeom>
            <a:rect b="b" l="l" r="r" t="t"/>
            <a:pathLst>
              <a:path extrusionOk="0" fill="none" h="1121" w="1281">
                <a:moveTo>
                  <a:pt x="640" y="1"/>
                </a:moveTo>
                <a:lnTo>
                  <a:pt x="640" y="1"/>
                </a:lnTo>
                <a:lnTo>
                  <a:pt x="427" y="54"/>
                </a:lnTo>
                <a:lnTo>
                  <a:pt x="213" y="161"/>
                </a:lnTo>
                <a:lnTo>
                  <a:pt x="53" y="321"/>
                </a:lnTo>
                <a:lnTo>
                  <a:pt x="0" y="481"/>
                </a:lnTo>
                <a:lnTo>
                  <a:pt x="0" y="641"/>
                </a:lnTo>
                <a:lnTo>
                  <a:pt x="0" y="641"/>
                </a:lnTo>
                <a:lnTo>
                  <a:pt x="53" y="854"/>
                </a:lnTo>
                <a:lnTo>
                  <a:pt x="213" y="1014"/>
                </a:lnTo>
                <a:lnTo>
                  <a:pt x="427" y="1068"/>
                </a:lnTo>
                <a:lnTo>
                  <a:pt x="640" y="1121"/>
                </a:lnTo>
                <a:lnTo>
                  <a:pt x="640" y="1121"/>
                </a:lnTo>
                <a:lnTo>
                  <a:pt x="853" y="1068"/>
                </a:lnTo>
                <a:lnTo>
                  <a:pt x="1067" y="1014"/>
                </a:lnTo>
                <a:lnTo>
                  <a:pt x="1227" y="854"/>
                </a:lnTo>
                <a:lnTo>
                  <a:pt x="1280" y="641"/>
                </a:lnTo>
                <a:lnTo>
                  <a:pt x="1280" y="641"/>
                </a:lnTo>
                <a:lnTo>
                  <a:pt x="1280" y="481"/>
                </a:lnTo>
                <a:lnTo>
                  <a:pt x="1227" y="321"/>
                </a:lnTo>
                <a:lnTo>
                  <a:pt x="1067" y="161"/>
                </a:lnTo>
                <a:lnTo>
                  <a:pt x="853" y="54"/>
                </a:lnTo>
                <a:lnTo>
                  <a:pt x="640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2"/>
          <p:cNvSpPr/>
          <p:nvPr/>
        </p:nvSpPr>
        <p:spPr>
          <a:xfrm>
            <a:off x="12719110" y="6297544"/>
            <a:ext cx="20405" cy="23317"/>
          </a:xfrm>
          <a:custGeom>
            <a:rect b="b" l="l" r="r" t="t"/>
            <a:pathLst>
              <a:path extrusionOk="0" h="1281" w="1121">
                <a:moveTo>
                  <a:pt x="481" y="1"/>
                </a:moveTo>
                <a:lnTo>
                  <a:pt x="268" y="54"/>
                </a:lnTo>
                <a:lnTo>
                  <a:pt x="108" y="214"/>
                </a:lnTo>
                <a:lnTo>
                  <a:pt x="54" y="427"/>
                </a:lnTo>
                <a:lnTo>
                  <a:pt x="1" y="641"/>
                </a:lnTo>
                <a:lnTo>
                  <a:pt x="54" y="854"/>
                </a:lnTo>
                <a:lnTo>
                  <a:pt x="108" y="1067"/>
                </a:lnTo>
                <a:lnTo>
                  <a:pt x="268" y="1227"/>
                </a:lnTo>
                <a:lnTo>
                  <a:pt x="481" y="1281"/>
                </a:lnTo>
                <a:lnTo>
                  <a:pt x="694" y="1227"/>
                </a:lnTo>
                <a:lnTo>
                  <a:pt x="908" y="1067"/>
                </a:lnTo>
                <a:lnTo>
                  <a:pt x="1068" y="854"/>
                </a:lnTo>
                <a:lnTo>
                  <a:pt x="1121" y="641"/>
                </a:lnTo>
                <a:lnTo>
                  <a:pt x="1068" y="427"/>
                </a:lnTo>
                <a:lnTo>
                  <a:pt x="908" y="214"/>
                </a:lnTo>
                <a:lnTo>
                  <a:pt x="694" y="54"/>
                </a:lnTo>
                <a:lnTo>
                  <a:pt x="4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2"/>
          <p:cNvSpPr/>
          <p:nvPr/>
        </p:nvSpPr>
        <p:spPr>
          <a:xfrm>
            <a:off x="12719110" y="6297544"/>
            <a:ext cx="20405" cy="23317"/>
          </a:xfrm>
          <a:custGeom>
            <a:rect b="b" l="l" r="r" t="t"/>
            <a:pathLst>
              <a:path extrusionOk="0" fill="none" h="1281" w="1121">
                <a:moveTo>
                  <a:pt x="481" y="1"/>
                </a:moveTo>
                <a:lnTo>
                  <a:pt x="481" y="1"/>
                </a:lnTo>
                <a:lnTo>
                  <a:pt x="268" y="54"/>
                </a:lnTo>
                <a:lnTo>
                  <a:pt x="108" y="214"/>
                </a:lnTo>
                <a:lnTo>
                  <a:pt x="54" y="427"/>
                </a:lnTo>
                <a:lnTo>
                  <a:pt x="1" y="641"/>
                </a:lnTo>
                <a:lnTo>
                  <a:pt x="1" y="641"/>
                </a:lnTo>
                <a:lnTo>
                  <a:pt x="54" y="854"/>
                </a:lnTo>
                <a:lnTo>
                  <a:pt x="108" y="1067"/>
                </a:lnTo>
                <a:lnTo>
                  <a:pt x="268" y="1227"/>
                </a:lnTo>
                <a:lnTo>
                  <a:pt x="481" y="1281"/>
                </a:lnTo>
                <a:lnTo>
                  <a:pt x="481" y="1281"/>
                </a:lnTo>
                <a:lnTo>
                  <a:pt x="694" y="1227"/>
                </a:lnTo>
                <a:lnTo>
                  <a:pt x="908" y="1067"/>
                </a:lnTo>
                <a:lnTo>
                  <a:pt x="1068" y="854"/>
                </a:lnTo>
                <a:lnTo>
                  <a:pt x="1121" y="641"/>
                </a:lnTo>
                <a:lnTo>
                  <a:pt x="1121" y="641"/>
                </a:lnTo>
                <a:lnTo>
                  <a:pt x="1068" y="427"/>
                </a:lnTo>
                <a:lnTo>
                  <a:pt x="908" y="214"/>
                </a:lnTo>
                <a:lnTo>
                  <a:pt x="694" y="54"/>
                </a:lnTo>
                <a:lnTo>
                  <a:pt x="48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2"/>
          <p:cNvSpPr/>
          <p:nvPr/>
        </p:nvSpPr>
        <p:spPr>
          <a:xfrm>
            <a:off x="12774443" y="6379087"/>
            <a:ext cx="23317" cy="23317"/>
          </a:xfrm>
          <a:custGeom>
            <a:rect b="b" l="l" r="r" t="t"/>
            <a:pathLst>
              <a:path extrusionOk="0" h="1281" w="1281">
                <a:moveTo>
                  <a:pt x="641" y="1"/>
                </a:moveTo>
                <a:lnTo>
                  <a:pt x="428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1"/>
                </a:lnTo>
                <a:lnTo>
                  <a:pt x="54" y="854"/>
                </a:lnTo>
                <a:lnTo>
                  <a:pt x="214" y="1067"/>
                </a:lnTo>
                <a:lnTo>
                  <a:pt x="428" y="1227"/>
                </a:lnTo>
                <a:lnTo>
                  <a:pt x="641" y="1281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1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2"/>
          <p:cNvSpPr/>
          <p:nvPr/>
        </p:nvSpPr>
        <p:spPr>
          <a:xfrm>
            <a:off x="12774443" y="6379087"/>
            <a:ext cx="23317" cy="23317"/>
          </a:xfrm>
          <a:custGeom>
            <a:rect b="b" l="l" r="r" t="t"/>
            <a:pathLst>
              <a:path extrusionOk="0" fill="none" h="1281" w="1281">
                <a:moveTo>
                  <a:pt x="641" y="1"/>
                </a:moveTo>
                <a:lnTo>
                  <a:pt x="641" y="1"/>
                </a:lnTo>
                <a:lnTo>
                  <a:pt x="428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1"/>
                </a:lnTo>
                <a:lnTo>
                  <a:pt x="1" y="641"/>
                </a:lnTo>
                <a:lnTo>
                  <a:pt x="54" y="854"/>
                </a:lnTo>
                <a:lnTo>
                  <a:pt x="214" y="1067"/>
                </a:lnTo>
                <a:lnTo>
                  <a:pt x="428" y="1227"/>
                </a:lnTo>
                <a:lnTo>
                  <a:pt x="641" y="1281"/>
                </a:lnTo>
                <a:lnTo>
                  <a:pt x="641" y="1281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1"/>
                </a:lnTo>
                <a:lnTo>
                  <a:pt x="1281" y="641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12823951" y="6466454"/>
            <a:ext cx="23317" cy="23317"/>
          </a:xfrm>
          <a:custGeom>
            <a:rect b="b" l="l" r="r" t="t"/>
            <a:pathLst>
              <a:path extrusionOk="0" h="1281" w="1281">
                <a:moveTo>
                  <a:pt x="641" y="0"/>
                </a:moveTo>
                <a:lnTo>
                  <a:pt x="427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0"/>
                </a:lnTo>
                <a:lnTo>
                  <a:pt x="54" y="854"/>
                </a:lnTo>
                <a:lnTo>
                  <a:pt x="214" y="1067"/>
                </a:lnTo>
                <a:lnTo>
                  <a:pt x="427" y="1227"/>
                </a:lnTo>
                <a:lnTo>
                  <a:pt x="641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2"/>
          <p:cNvSpPr/>
          <p:nvPr/>
        </p:nvSpPr>
        <p:spPr>
          <a:xfrm>
            <a:off x="12823951" y="6466454"/>
            <a:ext cx="23317" cy="23317"/>
          </a:xfrm>
          <a:custGeom>
            <a:rect b="b" l="l" r="r" t="t"/>
            <a:pathLst>
              <a:path extrusionOk="0" fill="none" h="1281" w="1281">
                <a:moveTo>
                  <a:pt x="641" y="0"/>
                </a:moveTo>
                <a:lnTo>
                  <a:pt x="641" y="0"/>
                </a:lnTo>
                <a:lnTo>
                  <a:pt x="427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0"/>
                </a:lnTo>
                <a:lnTo>
                  <a:pt x="1" y="640"/>
                </a:lnTo>
                <a:lnTo>
                  <a:pt x="54" y="854"/>
                </a:lnTo>
                <a:lnTo>
                  <a:pt x="214" y="1067"/>
                </a:lnTo>
                <a:lnTo>
                  <a:pt x="427" y="1227"/>
                </a:lnTo>
                <a:lnTo>
                  <a:pt x="641" y="1280"/>
                </a:lnTo>
                <a:lnTo>
                  <a:pt x="641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0"/>
                </a:lnTo>
                <a:lnTo>
                  <a:pt x="1281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11807616" y="8566105"/>
            <a:ext cx="14580" cy="14580"/>
          </a:xfrm>
          <a:custGeom>
            <a:rect b="b" l="l" r="r" t="t"/>
            <a:pathLst>
              <a:path extrusionOk="0" h="801" w="801">
                <a:moveTo>
                  <a:pt x="321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67"/>
                </a:lnTo>
                <a:lnTo>
                  <a:pt x="1" y="480"/>
                </a:lnTo>
                <a:lnTo>
                  <a:pt x="54" y="587"/>
                </a:lnTo>
                <a:lnTo>
                  <a:pt x="107" y="693"/>
                </a:lnTo>
                <a:lnTo>
                  <a:pt x="214" y="747"/>
                </a:lnTo>
                <a:lnTo>
                  <a:pt x="321" y="800"/>
                </a:lnTo>
                <a:lnTo>
                  <a:pt x="481" y="747"/>
                </a:lnTo>
                <a:lnTo>
                  <a:pt x="641" y="693"/>
                </a:lnTo>
                <a:lnTo>
                  <a:pt x="747" y="587"/>
                </a:lnTo>
                <a:lnTo>
                  <a:pt x="801" y="480"/>
                </a:lnTo>
                <a:lnTo>
                  <a:pt x="747" y="267"/>
                </a:lnTo>
                <a:lnTo>
                  <a:pt x="641" y="107"/>
                </a:lnTo>
                <a:lnTo>
                  <a:pt x="481" y="53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2"/>
          <p:cNvSpPr/>
          <p:nvPr/>
        </p:nvSpPr>
        <p:spPr>
          <a:xfrm>
            <a:off x="11807616" y="8566105"/>
            <a:ext cx="14580" cy="14580"/>
          </a:xfrm>
          <a:custGeom>
            <a:rect b="b" l="l" r="r" t="t"/>
            <a:pathLst>
              <a:path extrusionOk="0" fill="none" h="801" w="801">
                <a:moveTo>
                  <a:pt x="321" y="0"/>
                </a:moveTo>
                <a:lnTo>
                  <a:pt x="321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67"/>
                </a:lnTo>
                <a:lnTo>
                  <a:pt x="1" y="480"/>
                </a:lnTo>
                <a:lnTo>
                  <a:pt x="1" y="480"/>
                </a:lnTo>
                <a:lnTo>
                  <a:pt x="54" y="587"/>
                </a:lnTo>
                <a:lnTo>
                  <a:pt x="107" y="693"/>
                </a:lnTo>
                <a:lnTo>
                  <a:pt x="214" y="747"/>
                </a:lnTo>
                <a:lnTo>
                  <a:pt x="321" y="800"/>
                </a:lnTo>
                <a:lnTo>
                  <a:pt x="321" y="800"/>
                </a:lnTo>
                <a:lnTo>
                  <a:pt x="481" y="747"/>
                </a:lnTo>
                <a:lnTo>
                  <a:pt x="641" y="693"/>
                </a:lnTo>
                <a:lnTo>
                  <a:pt x="747" y="587"/>
                </a:lnTo>
                <a:lnTo>
                  <a:pt x="801" y="480"/>
                </a:lnTo>
                <a:lnTo>
                  <a:pt x="801" y="480"/>
                </a:lnTo>
                <a:lnTo>
                  <a:pt x="747" y="267"/>
                </a:lnTo>
                <a:lnTo>
                  <a:pt x="641" y="107"/>
                </a:lnTo>
                <a:lnTo>
                  <a:pt x="481" y="53"/>
                </a:lnTo>
                <a:lnTo>
                  <a:pt x="32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2"/>
          <p:cNvSpPr/>
          <p:nvPr/>
        </p:nvSpPr>
        <p:spPr>
          <a:xfrm>
            <a:off x="11705688" y="8580666"/>
            <a:ext cx="14580" cy="14580"/>
          </a:xfrm>
          <a:custGeom>
            <a:rect b="b" l="l" r="r" t="t"/>
            <a:pathLst>
              <a:path extrusionOk="0" h="801" w="801">
                <a:moveTo>
                  <a:pt x="481" y="0"/>
                </a:moveTo>
                <a:lnTo>
                  <a:pt x="374" y="53"/>
                </a:lnTo>
                <a:lnTo>
                  <a:pt x="268" y="107"/>
                </a:lnTo>
                <a:lnTo>
                  <a:pt x="1" y="320"/>
                </a:lnTo>
                <a:lnTo>
                  <a:pt x="481" y="320"/>
                </a:lnTo>
                <a:lnTo>
                  <a:pt x="641" y="373"/>
                </a:lnTo>
                <a:lnTo>
                  <a:pt x="801" y="480"/>
                </a:lnTo>
                <a:lnTo>
                  <a:pt x="801" y="320"/>
                </a:lnTo>
                <a:lnTo>
                  <a:pt x="748" y="213"/>
                </a:lnTo>
                <a:lnTo>
                  <a:pt x="694" y="107"/>
                </a:lnTo>
                <a:lnTo>
                  <a:pt x="588" y="53"/>
                </a:lnTo>
                <a:lnTo>
                  <a:pt x="481" y="0"/>
                </a:lnTo>
                <a:close/>
                <a:moveTo>
                  <a:pt x="161" y="480"/>
                </a:moveTo>
                <a:lnTo>
                  <a:pt x="214" y="587"/>
                </a:lnTo>
                <a:lnTo>
                  <a:pt x="268" y="693"/>
                </a:lnTo>
                <a:lnTo>
                  <a:pt x="374" y="747"/>
                </a:lnTo>
                <a:lnTo>
                  <a:pt x="481" y="800"/>
                </a:lnTo>
                <a:lnTo>
                  <a:pt x="588" y="800"/>
                </a:lnTo>
                <a:lnTo>
                  <a:pt x="641" y="693"/>
                </a:lnTo>
                <a:lnTo>
                  <a:pt x="694" y="640"/>
                </a:lnTo>
                <a:lnTo>
                  <a:pt x="801" y="640"/>
                </a:lnTo>
                <a:lnTo>
                  <a:pt x="428" y="4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2"/>
          <p:cNvSpPr/>
          <p:nvPr/>
        </p:nvSpPr>
        <p:spPr>
          <a:xfrm>
            <a:off x="11708600" y="8589403"/>
            <a:ext cx="11668" cy="5843"/>
          </a:xfrm>
          <a:custGeom>
            <a:rect b="b" l="l" r="r" t="t"/>
            <a:pathLst>
              <a:path extrusionOk="0" fill="none" h="321" w="641">
                <a:moveTo>
                  <a:pt x="1" y="0"/>
                </a:moveTo>
                <a:lnTo>
                  <a:pt x="1" y="0"/>
                </a:lnTo>
                <a:lnTo>
                  <a:pt x="54" y="107"/>
                </a:lnTo>
                <a:lnTo>
                  <a:pt x="108" y="213"/>
                </a:lnTo>
                <a:lnTo>
                  <a:pt x="214" y="267"/>
                </a:lnTo>
                <a:lnTo>
                  <a:pt x="321" y="320"/>
                </a:lnTo>
                <a:lnTo>
                  <a:pt x="321" y="320"/>
                </a:lnTo>
                <a:lnTo>
                  <a:pt x="428" y="320"/>
                </a:lnTo>
                <a:lnTo>
                  <a:pt x="481" y="213"/>
                </a:lnTo>
                <a:lnTo>
                  <a:pt x="534" y="160"/>
                </a:lnTo>
                <a:lnTo>
                  <a:pt x="641" y="160"/>
                </a:lnTo>
                <a:lnTo>
                  <a:pt x="641" y="160"/>
                </a:lnTo>
                <a:lnTo>
                  <a:pt x="268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2"/>
          <p:cNvSpPr/>
          <p:nvPr/>
        </p:nvSpPr>
        <p:spPr>
          <a:xfrm>
            <a:off x="11705688" y="8580666"/>
            <a:ext cx="14580" cy="8755"/>
          </a:xfrm>
          <a:custGeom>
            <a:rect b="b" l="l" r="r" t="t"/>
            <a:pathLst>
              <a:path extrusionOk="0" fill="none" h="481" w="801">
                <a:moveTo>
                  <a:pt x="481" y="0"/>
                </a:moveTo>
                <a:lnTo>
                  <a:pt x="481" y="0"/>
                </a:lnTo>
                <a:lnTo>
                  <a:pt x="374" y="53"/>
                </a:lnTo>
                <a:lnTo>
                  <a:pt x="268" y="107"/>
                </a:lnTo>
                <a:lnTo>
                  <a:pt x="1" y="320"/>
                </a:lnTo>
                <a:lnTo>
                  <a:pt x="1" y="320"/>
                </a:lnTo>
                <a:lnTo>
                  <a:pt x="481" y="320"/>
                </a:lnTo>
                <a:lnTo>
                  <a:pt x="641" y="373"/>
                </a:lnTo>
                <a:lnTo>
                  <a:pt x="801" y="480"/>
                </a:lnTo>
                <a:lnTo>
                  <a:pt x="801" y="480"/>
                </a:lnTo>
                <a:lnTo>
                  <a:pt x="801" y="320"/>
                </a:lnTo>
                <a:lnTo>
                  <a:pt x="801" y="320"/>
                </a:lnTo>
                <a:lnTo>
                  <a:pt x="748" y="213"/>
                </a:lnTo>
                <a:lnTo>
                  <a:pt x="694" y="107"/>
                </a:lnTo>
                <a:lnTo>
                  <a:pt x="588" y="53"/>
                </a:lnTo>
                <a:lnTo>
                  <a:pt x="48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2"/>
          <p:cNvSpPr/>
          <p:nvPr/>
        </p:nvSpPr>
        <p:spPr>
          <a:xfrm>
            <a:off x="11705688" y="8586491"/>
            <a:ext cx="14580" cy="5843"/>
          </a:xfrm>
          <a:custGeom>
            <a:rect b="b" l="l" r="r" t="t"/>
            <a:pathLst>
              <a:path extrusionOk="0" h="321" w="801">
                <a:moveTo>
                  <a:pt x="1" y="0"/>
                </a:moveTo>
                <a:lnTo>
                  <a:pt x="1" y="107"/>
                </a:lnTo>
                <a:lnTo>
                  <a:pt x="108" y="160"/>
                </a:lnTo>
                <a:lnTo>
                  <a:pt x="428" y="160"/>
                </a:lnTo>
                <a:lnTo>
                  <a:pt x="801" y="320"/>
                </a:lnTo>
                <a:lnTo>
                  <a:pt x="801" y="160"/>
                </a:lnTo>
                <a:lnTo>
                  <a:pt x="641" y="53"/>
                </a:lnTo>
                <a:lnTo>
                  <a:pt x="4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2"/>
          <p:cNvSpPr/>
          <p:nvPr/>
        </p:nvSpPr>
        <p:spPr>
          <a:xfrm>
            <a:off x="11705688" y="8586491"/>
            <a:ext cx="14580" cy="5843"/>
          </a:xfrm>
          <a:custGeom>
            <a:rect b="b" l="l" r="r" t="t"/>
            <a:pathLst>
              <a:path extrusionOk="0" fill="none" h="321" w="80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107"/>
                </a:lnTo>
                <a:lnTo>
                  <a:pt x="108" y="160"/>
                </a:lnTo>
                <a:lnTo>
                  <a:pt x="161" y="160"/>
                </a:lnTo>
                <a:lnTo>
                  <a:pt x="161" y="160"/>
                </a:lnTo>
                <a:lnTo>
                  <a:pt x="428" y="160"/>
                </a:lnTo>
                <a:lnTo>
                  <a:pt x="801" y="320"/>
                </a:lnTo>
                <a:lnTo>
                  <a:pt x="801" y="320"/>
                </a:lnTo>
                <a:lnTo>
                  <a:pt x="801" y="160"/>
                </a:lnTo>
                <a:lnTo>
                  <a:pt x="801" y="160"/>
                </a:lnTo>
                <a:lnTo>
                  <a:pt x="641" y="53"/>
                </a:lnTo>
                <a:lnTo>
                  <a:pt x="481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2"/>
          <p:cNvSpPr/>
          <p:nvPr/>
        </p:nvSpPr>
        <p:spPr>
          <a:xfrm>
            <a:off x="11606690" y="8586491"/>
            <a:ext cx="14580" cy="14580"/>
          </a:xfrm>
          <a:custGeom>
            <a:rect b="b" l="l" r="r" t="t"/>
            <a:pathLst>
              <a:path extrusionOk="0" h="801" w="801">
                <a:moveTo>
                  <a:pt x="320" y="0"/>
                </a:moveTo>
                <a:lnTo>
                  <a:pt x="213" y="53"/>
                </a:lnTo>
                <a:lnTo>
                  <a:pt x="107" y="107"/>
                </a:lnTo>
                <a:lnTo>
                  <a:pt x="53" y="267"/>
                </a:lnTo>
                <a:lnTo>
                  <a:pt x="0" y="480"/>
                </a:lnTo>
                <a:lnTo>
                  <a:pt x="53" y="587"/>
                </a:lnTo>
                <a:lnTo>
                  <a:pt x="107" y="693"/>
                </a:lnTo>
                <a:lnTo>
                  <a:pt x="213" y="747"/>
                </a:lnTo>
                <a:lnTo>
                  <a:pt x="320" y="800"/>
                </a:lnTo>
                <a:lnTo>
                  <a:pt x="533" y="747"/>
                </a:lnTo>
                <a:lnTo>
                  <a:pt x="693" y="693"/>
                </a:lnTo>
                <a:lnTo>
                  <a:pt x="747" y="587"/>
                </a:lnTo>
                <a:lnTo>
                  <a:pt x="800" y="480"/>
                </a:lnTo>
                <a:lnTo>
                  <a:pt x="747" y="267"/>
                </a:lnTo>
                <a:lnTo>
                  <a:pt x="693" y="107"/>
                </a:lnTo>
                <a:lnTo>
                  <a:pt x="533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2"/>
          <p:cNvSpPr/>
          <p:nvPr/>
        </p:nvSpPr>
        <p:spPr>
          <a:xfrm>
            <a:off x="11606690" y="8586491"/>
            <a:ext cx="14580" cy="14580"/>
          </a:xfrm>
          <a:custGeom>
            <a:rect b="b" l="l" r="r" t="t"/>
            <a:pathLst>
              <a:path extrusionOk="0" fill="none" h="801" w="801">
                <a:moveTo>
                  <a:pt x="320" y="0"/>
                </a:moveTo>
                <a:lnTo>
                  <a:pt x="320" y="0"/>
                </a:lnTo>
                <a:lnTo>
                  <a:pt x="213" y="53"/>
                </a:lnTo>
                <a:lnTo>
                  <a:pt x="107" y="107"/>
                </a:lnTo>
                <a:lnTo>
                  <a:pt x="53" y="267"/>
                </a:lnTo>
                <a:lnTo>
                  <a:pt x="0" y="480"/>
                </a:lnTo>
                <a:lnTo>
                  <a:pt x="0" y="480"/>
                </a:lnTo>
                <a:lnTo>
                  <a:pt x="53" y="587"/>
                </a:lnTo>
                <a:lnTo>
                  <a:pt x="107" y="693"/>
                </a:lnTo>
                <a:lnTo>
                  <a:pt x="213" y="747"/>
                </a:lnTo>
                <a:lnTo>
                  <a:pt x="320" y="800"/>
                </a:lnTo>
                <a:lnTo>
                  <a:pt x="320" y="800"/>
                </a:lnTo>
                <a:lnTo>
                  <a:pt x="533" y="747"/>
                </a:lnTo>
                <a:lnTo>
                  <a:pt x="693" y="693"/>
                </a:lnTo>
                <a:lnTo>
                  <a:pt x="747" y="587"/>
                </a:lnTo>
                <a:lnTo>
                  <a:pt x="800" y="480"/>
                </a:lnTo>
                <a:lnTo>
                  <a:pt x="800" y="480"/>
                </a:lnTo>
                <a:lnTo>
                  <a:pt x="747" y="267"/>
                </a:lnTo>
                <a:lnTo>
                  <a:pt x="693" y="107"/>
                </a:lnTo>
                <a:lnTo>
                  <a:pt x="533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2"/>
          <p:cNvSpPr/>
          <p:nvPr/>
        </p:nvSpPr>
        <p:spPr>
          <a:xfrm>
            <a:off x="11507674" y="8589403"/>
            <a:ext cx="11668" cy="11668"/>
          </a:xfrm>
          <a:custGeom>
            <a:rect b="b" l="l" r="r" t="t"/>
            <a:pathLst>
              <a:path extrusionOk="0" h="641" w="641">
                <a:moveTo>
                  <a:pt x="320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427" y="587"/>
                </a:lnTo>
                <a:lnTo>
                  <a:pt x="534" y="533"/>
                </a:lnTo>
                <a:lnTo>
                  <a:pt x="587" y="427"/>
                </a:lnTo>
                <a:lnTo>
                  <a:pt x="640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2"/>
          <p:cNvSpPr/>
          <p:nvPr/>
        </p:nvSpPr>
        <p:spPr>
          <a:xfrm>
            <a:off x="11507674" y="8589403"/>
            <a:ext cx="11668" cy="11668"/>
          </a:xfrm>
          <a:custGeom>
            <a:rect b="b" l="l" r="r" t="t"/>
            <a:pathLst>
              <a:path extrusionOk="0" fill="none" h="641" w="641">
                <a:moveTo>
                  <a:pt x="320" y="0"/>
                </a:moveTo>
                <a:lnTo>
                  <a:pt x="320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320" y="640"/>
                </a:lnTo>
                <a:lnTo>
                  <a:pt x="427" y="587"/>
                </a:lnTo>
                <a:lnTo>
                  <a:pt x="534" y="533"/>
                </a:lnTo>
                <a:lnTo>
                  <a:pt x="587" y="427"/>
                </a:lnTo>
                <a:lnTo>
                  <a:pt x="640" y="320"/>
                </a:lnTo>
                <a:lnTo>
                  <a:pt x="640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2"/>
          <p:cNvSpPr/>
          <p:nvPr/>
        </p:nvSpPr>
        <p:spPr>
          <a:xfrm>
            <a:off x="11405745" y="8580666"/>
            <a:ext cx="11668" cy="11668"/>
          </a:xfrm>
          <a:custGeom>
            <a:rect b="b" l="l" r="r" t="t"/>
            <a:pathLst>
              <a:path extrusionOk="0" h="641" w="641">
                <a:moveTo>
                  <a:pt x="320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480" y="587"/>
                </a:lnTo>
                <a:lnTo>
                  <a:pt x="587" y="533"/>
                </a:lnTo>
                <a:lnTo>
                  <a:pt x="640" y="427"/>
                </a:lnTo>
                <a:lnTo>
                  <a:pt x="640" y="320"/>
                </a:lnTo>
                <a:lnTo>
                  <a:pt x="640" y="213"/>
                </a:lnTo>
                <a:lnTo>
                  <a:pt x="587" y="107"/>
                </a:lnTo>
                <a:lnTo>
                  <a:pt x="480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2"/>
          <p:cNvSpPr/>
          <p:nvPr/>
        </p:nvSpPr>
        <p:spPr>
          <a:xfrm>
            <a:off x="11405745" y="8580666"/>
            <a:ext cx="11668" cy="11668"/>
          </a:xfrm>
          <a:custGeom>
            <a:rect b="b" l="l" r="r" t="t"/>
            <a:pathLst>
              <a:path extrusionOk="0" fill="none" h="641" w="641">
                <a:moveTo>
                  <a:pt x="320" y="0"/>
                </a:moveTo>
                <a:lnTo>
                  <a:pt x="320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320" y="640"/>
                </a:lnTo>
                <a:lnTo>
                  <a:pt x="480" y="587"/>
                </a:lnTo>
                <a:lnTo>
                  <a:pt x="587" y="533"/>
                </a:lnTo>
                <a:lnTo>
                  <a:pt x="640" y="427"/>
                </a:lnTo>
                <a:lnTo>
                  <a:pt x="640" y="320"/>
                </a:lnTo>
                <a:lnTo>
                  <a:pt x="640" y="320"/>
                </a:lnTo>
                <a:lnTo>
                  <a:pt x="640" y="213"/>
                </a:lnTo>
                <a:lnTo>
                  <a:pt x="587" y="107"/>
                </a:lnTo>
                <a:lnTo>
                  <a:pt x="480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2"/>
          <p:cNvSpPr/>
          <p:nvPr/>
        </p:nvSpPr>
        <p:spPr>
          <a:xfrm>
            <a:off x="11306729" y="8569017"/>
            <a:ext cx="11668" cy="8755"/>
          </a:xfrm>
          <a:custGeom>
            <a:rect b="b" l="l" r="r" t="t"/>
            <a:pathLst>
              <a:path extrusionOk="0" h="481" w="641">
                <a:moveTo>
                  <a:pt x="321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1" y="320"/>
                </a:lnTo>
                <a:lnTo>
                  <a:pt x="54" y="427"/>
                </a:lnTo>
                <a:lnTo>
                  <a:pt x="107" y="480"/>
                </a:lnTo>
                <a:lnTo>
                  <a:pt x="534" y="480"/>
                </a:lnTo>
                <a:lnTo>
                  <a:pt x="587" y="427"/>
                </a:lnTo>
                <a:lnTo>
                  <a:pt x="641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32"/>
          <p:cNvSpPr/>
          <p:nvPr/>
        </p:nvSpPr>
        <p:spPr>
          <a:xfrm>
            <a:off x="11306729" y="8569017"/>
            <a:ext cx="11668" cy="8755"/>
          </a:xfrm>
          <a:custGeom>
            <a:rect b="b" l="l" r="r" t="t"/>
            <a:pathLst>
              <a:path extrusionOk="0" fill="none" h="481" w="641">
                <a:moveTo>
                  <a:pt x="321" y="0"/>
                </a:moveTo>
                <a:lnTo>
                  <a:pt x="321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1" y="320"/>
                </a:lnTo>
                <a:lnTo>
                  <a:pt x="1" y="320"/>
                </a:lnTo>
                <a:lnTo>
                  <a:pt x="54" y="427"/>
                </a:lnTo>
                <a:lnTo>
                  <a:pt x="107" y="480"/>
                </a:lnTo>
                <a:lnTo>
                  <a:pt x="321" y="480"/>
                </a:lnTo>
                <a:lnTo>
                  <a:pt x="321" y="480"/>
                </a:lnTo>
                <a:lnTo>
                  <a:pt x="534" y="480"/>
                </a:lnTo>
                <a:lnTo>
                  <a:pt x="587" y="427"/>
                </a:lnTo>
                <a:lnTo>
                  <a:pt x="641" y="320"/>
                </a:lnTo>
                <a:lnTo>
                  <a:pt x="641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32"/>
          <p:cNvSpPr/>
          <p:nvPr/>
        </p:nvSpPr>
        <p:spPr>
          <a:xfrm>
            <a:off x="12652147" y="6312105"/>
            <a:ext cx="2931" cy="2931"/>
          </a:xfrm>
          <a:custGeom>
            <a:rect b="b" l="l" r="r" t="t"/>
            <a:pathLst>
              <a:path extrusionOk="0" h="161" w="161">
                <a:moveTo>
                  <a:pt x="0" y="1"/>
                </a:moveTo>
                <a:lnTo>
                  <a:pt x="0" y="161"/>
                </a:lnTo>
                <a:lnTo>
                  <a:pt x="107" y="161"/>
                </a:lnTo>
                <a:lnTo>
                  <a:pt x="160" y="107"/>
                </a:lnTo>
                <a:lnTo>
                  <a:pt x="1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2"/>
          <p:cNvSpPr/>
          <p:nvPr/>
        </p:nvSpPr>
        <p:spPr>
          <a:xfrm>
            <a:off x="12652147" y="6312105"/>
            <a:ext cx="2931" cy="2931"/>
          </a:xfrm>
          <a:custGeom>
            <a:rect b="b" l="l" r="r" t="t"/>
            <a:pathLst>
              <a:path extrusionOk="0" fill="none" h="161" w="16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61"/>
                </a:lnTo>
                <a:lnTo>
                  <a:pt x="0" y="161"/>
                </a:lnTo>
                <a:lnTo>
                  <a:pt x="107" y="161"/>
                </a:lnTo>
                <a:lnTo>
                  <a:pt x="160" y="107"/>
                </a:lnTo>
                <a:lnTo>
                  <a:pt x="160" y="1"/>
                </a:lnTo>
                <a:lnTo>
                  <a:pt x="0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2"/>
          <p:cNvSpPr/>
          <p:nvPr/>
        </p:nvSpPr>
        <p:spPr>
          <a:xfrm>
            <a:off x="12710373" y="6393648"/>
            <a:ext cx="2931" cy="2931"/>
          </a:xfrm>
          <a:custGeom>
            <a:rect b="b" l="l" r="r" t="t"/>
            <a:pathLst>
              <a:path extrusionOk="0" h="161" w="161">
                <a:moveTo>
                  <a:pt x="1" y="1"/>
                </a:moveTo>
                <a:lnTo>
                  <a:pt x="1" y="161"/>
                </a:lnTo>
                <a:lnTo>
                  <a:pt x="161" y="161"/>
                </a:lnTo>
                <a:lnTo>
                  <a:pt x="16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2"/>
          <p:cNvSpPr/>
          <p:nvPr/>
        </p:nvSpPr>
        <p:spPr>
          <a:xfrm>
            <a:off x="12710373" y="6393648"/>
            <a:ext cx="2931" cy="2931"/>
          </a:xfrm>
          <a:custGeom>
            <a:rect b="b" l="l" r="r" t="t"/>
            <a:pathLst>
              <a:path extrusionOk="0" fill="none" h="161" w="16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61"/>
                </a:lnTo>
                <a:lnTo>
                  <a:pt x="1" y="161"/>
                </a:lnTo>
                <a:lnTo>
                  <a:pt x="161" y="161"/>
                </a:lnTo>
                <a:lnTo>
                  <a:pt x="161" y="1"/>
                </a:lnTo>
                <a:lnTo>
                  <a:pt x="161" y="1"/>
                </a:lnTo>
                <a:lnTo>
                  <a:pt x="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2"/>
          <p:cNvSpPr/>
          <p:nvPr/>
        </p:nvSpPr>
        <p:spPr>
          <a:xfrm>
            <a:off x="12762794" y="6478103"/>
            <a:ext cx="2931" cy="2931"/>
          </a:xfrm>
          <a:custGeom>
            <a:rect b="b" l="l" r="r" t="t"/>
            <a:pathLst>
              <a:path extrusionOk="0" h="161" w="161">
                <a:moveTo>
                  <a:pt x="1" y="0"/>
                </a:moveTo>
                <a:lnTo>
                  <a:pt x="1" y="160"/>
                </a:lnTo>
                <a:lnTo>
                  <a:pt x="161" y="160"/>
                </a:lnTo>
                <a:lnTo>
                  <a:pt x="161" y="54"/>
                </a:lnTo>
                <a:lnTo>
                  <a:pt x="1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2"/>
          <p:cNvSpPr/>
          <p:nvPr/>
        </p:nvSpPr>
        <p:spPr>
          <a:xfrm>
            <a:off x="12762794" y="6478103"/>
            <a:ext cx="2931" cy="2931"/>
          </a:xfrm>
          <a:custGeom>
            <a:rect b="b" l="l" r="r" t="t"/>
            <a:pathLst>
              <a:path extrusionOk="0" fill="none" h="161" w="161">
                <a:moveTo>
                  <a:pt x="1" y="0"/>
                </a:moveTo>
                <a:lnTo>
                  <a:pt x="1" y="160"/>
                </a:lnTo>
                <a:lnTo>
                  <a:pt x="1" y="160"/>
                </a:lnTo>
                <a:lnTo>
                  <a:pt x="1" y="160"/>
                </a:lnTo>
                <a:lnTo>
                  <a:pt x="161" y="160"/>
                </a:lnTo>
                <a:lnTo>
                  <a:pt x="161" y="160"/>
                </a:lnTo>
                <a:lnTo>
                  <a:pt x="161" y="54"/>
                </a:lnTo>
                <a:lnTo>
                  <a:pt x="108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2"/>
          <p:cNvSpPr/>
          <p:nvPr/>
        </p:nvSpPr>
        <p:spPr>
          <a:xfrm>
            <a:off x="12681269" y="6472278"/>
            <a:ext cx="23299" cy="23317"/>
          </a:xfrm>
          <a:custGeom>
            <a:rect b="b" l="l" r="r" t="t"/>
            <a:pathLst>
              <a:path extrusionOk="0" h="1281" w="1280">
                <a:moveTo>
                  <a:pt x="640" y="0"/>
                </a:moveTo>
                <a:lnTo>
                  <a:pt x="427" y="54"/>
                </a:lnTo>
                <a:lnTo>
                  <a:pt x="213" y="214"/>
                </a:lnTo>
                <a:lnTo>
                  <a:pt x="53" y="427"/>
                </a:lnTo>
                <a:lnTo>
                  <a:pt x="0" y="640"/>
                </a:lnTo>
                <a:lnTo>
                  <a:pt x="53" y="854"/>
                </a:lnTo>
                <a:lnTo>
                  <a:pt x="213" y="1067"/>
                </a:lnTo>
                <a:lnTo>
                  <a:pt x="427" y="1227"/>
                </a:lnTo>
                <a:lnTo>
                  <a:pt x="640" y="1280"/>
                </a:lnTo>
                <a:lnTo>
                  <a:pt x="853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3" y="54"/>
                </a:lnTo>
                <a:lnTo>
                  <a:pt x="6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32"/>
          <p:cNvSpPr/>
          <p:nvPr/>
        </p:nvSpPr>
        <p:spPr>
          <a:xfrm>
            <a:off x="12681269" y="6472278"/>
            <a:ext cx="23299" cy="23317"/>
          </a:xfrm>
          <a:custGeom>
            <a:rect b="b" l="l" r="r" t="t"/>
            <a:pathLst>
              <a:path extrusionOk="0" fill="none" h="1281" w="1280">
                <a:moveTo>
                  <a:pt x="640" y="0"/>
                </a:moveTo>
                <a:lnTo>
                  <a:pt x="640" y="0"/>
                </a:lnTo>
                <a:lnTo>
                  <a:pt x="427" y="54"/>
                </a:lnTo>
                <a:lnTo>
                  <a:pt x="213" y="214"/>
                </a:lnTo>
                <a:lnTo>
                  <a:pt x="53" y="427"/>
                </a:lnTo>
                <a:lnTo>
                  <a:pt x="0" y="640"/>
                </a:lnTo>
                <a:lnTo>
                  <a:pt x="0" y="640"/>
                </a:lnTo>
                <a:lnTo>
                  <a:pt x="53" y="854"/>
                </a:lnTo>
                <a:lnTo>
                  <a:pt x="213" y="1067"/>
                </a:lnTo>
                <a:lnTo>
                  <a:pt x="427" y="1227"/>
                </a:lnTo>
                <a:lnTo>
                  <a:pt x="640" y="1280"/>
                </a:lnTo>
                <a:lnTo>
                  <a:pt x="640" y="1280"/>
                </a:lnTo>
                <a:lnTo>
                  <a:pt x="853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0" y="640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3" y="54"/>
                </a:lnTo>
                <a:lnTo>
                  <a:pt x="64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5" name="Google Shape;1265;p32"/>
          <p:cNvGrpSpPr/>
          <p:nvPr/>
        </p:nvGrpSpPr>
        <p:grpSpPr>
          <a:xfrm>
            <a:off x="6295650" y="922480"/>
            <a:ext cx="2174539" cy="4297212"/>
            <a:chOff x="2644125" y="528450"/>
            <a:chExt cx="2504075" cy="4948425"/>
          </a:xfrm>
        </p:grpSpPr>
        <p:sp>
          <p:nvSpPr>
            <p:cNvPr id="1266" name="Google Shape;1266;p32"/>
            <p:cNvSpPr/>
            <p:nvPr/>
          </p:nvSpPr>
          <p:spPr>
            <a:xfrm>
              <a:off x="2876125" y="2389875"/>
              <a:ext cx="1913075" cy="1875375"/>
            </a:xfrm>
            <a:custGeom>
              <a:rect b="b" l="l" r="r" t="t"/>
              <a:pathLst>
                <a:path extrusionOk="0" h="75015" w="76523">
                  <a:moveTo>
                    <a:pt x="2693" y="1"/>
                  </a:moveTo>
                  <a:lnTo>
                    <a:pt x="2173" y="19"/>
                  </a:lnTo>
                  <a:lnTo>
                    <a:pt x="1670" y="37"/>
                  </a:lnTo>
                  <a:lnTo>
                    <a:pt x="1150" y="91"/>
                  </a:lnTo>
                  <a:lnTo>
                    <a:pt x="647" y="163"/>
                  </a:lnTo>
                  <a:lnTo>
                    <a:pt x="503" y="2873"/>
                  </a:lnTo>
                  <a:lnTo>
                    <a:pt x="378" y="5583"/>
                  </a:lnTo>
                  <a:lnTo>
                    <a:pt x="270" y="8312"/>
                  </a:lnTo>
                  <a:lnTo>
                    <a:pt x="180" y="11040"/>
                  </a:lnTo>
                  <a:lnTo>
                    <a:pt x="109" y="13787"/>
                  </a:lnTo>
                  <a:lnTo>
                    <a:pt x="55" y="16551"/>
                  </a:lnTo>
                  <a:lnTo>
                    <a:pt x="19" y="19297"/>
                  </a:lnTo>
                  <a:lnTo>
                    <a:pt x="1" y="22080"/>
                  </a:lnTo>
                  <a:lnTo>
                    <a:pt x="1" y="24844"/>
                  </a:lnTo>
                  <a:lnTo>
                    <a:pt x="1" y="27644"/>
                  </a:lnTo>
                  <a:lnTo>
                    <a:pt x="37" y="30426"/>
                  </a:lnTo>
                  <a:lnTo>
                    <a:pt x="73" y="33245"/>
                  </a:lnTo>
                  <a:lnTo>
                    <a:pt x="144" y="36045"/>
                  </a:lnTo>
                  <a:lnTo>
                    <a:pt x="216" y="38863"/>
                  </a:lnTo>
                  <a:lnTo>
                    <a:pt x="324" y="41699"/>
                  </a:lnTo>
                  <a:lnTo>
                    <a:pt x="432" y="44535"/>
                  </a:lnTo>
                  <a:lnTo>
                    <a:pt x="450" y="44697"/>
                  </a:lnTo>
                  <a:lnTo>
                    <a:pt x="485" y="45002"/>
                  </a:lnTo>
                  <a:lnTo>
                    <a:pt x="539" y="45307"/>
                  </a:lnTo>
                  <a:lnTo>
                    <a:pt x="629" y="45594"/>
                  </a:lnTo>
                  <a:lnTo>
                    <a:pt x="737" y="45846"/>
                  </a:lnTo>
                  <a:lnTo>
                    <a:pt x="862" y="46097"/>
                  </a:lnTo>
                  <a:lnTo>
                    <a:pt x="1006" y="46330"/>
                  </a:lnTo>
                  <a:lnTo>
                    <a:pt x="1186" y="46528"/>
                  </a:lnTo>
                  <a:lnTo>
                    <a:pt x="1401" y="46725"/>
                  </a:lnTo>
                  <a:lnTo>
                    <a:pt x="1616" y="46905"/>
                  </a:lnTo>
                  <a:lnTo>
                    <a:pt x="1868" y="47066"/>
                  </a:lnTo>
                  <a:lnTo>
                    <a:pt x="2155" y="47210"/>
                  </a:lnTo>
                  <a:lnTo>
                    <a:pt x="2442" y="47353"/>
                  </a:lnTo>
                  <a:lnTo>
                    <a:pt x="2765" y="47461"/>
                  </a:lnTo>
                  <a:lnTo>
                    <a:pt x="3124" y="47551"/>
                  </a:lnTo>
                  <a:lnTo>
                    <a:pt x="3501" y="47623"/>
                  </a:lnTo>
                  <a:lnTo>
                    <a:pt x="3896" y="47694"/>
                  </a:lnTo>
                  <a:lnTo>
                    <a:pt x="4345" y="47694"/>
                  </a:lnTo>
                  <a:lnTo>
                    <a:pt x="4542" y="47659"/>
                  </a:lnTo>
                  <a:lnTo>
                    <a:pt x="4740" y="47605"/>
                  </a:lnTo>
                  <a:lnTo>
                    <a:pt x="53097" y="47605"/>
                  </a:lnTo>
                  <a:lnTo>
                    <a:pt x="53187" y="48018"/>
                  </a:lnTo>
                  <a:lnTo>
                    <a:pt x="53295" y="48430"/>
                  </a:lnTo>
                  <a:lnTo>
                    <a:pt x="53402" y="48825"/>
                  </a:lnTo>
                  <a:lnTo>
                    <a:pt x="53528" y="49202"/>
                  </a:lnTo>
                  <a:lnTo>
                    <a:pt x="53654" y="49579"/>
                  </a:lnTo>
                  <a:lnTo>
                    <a:pt x="53797" y="49938"/>
                  </a:lnTo>
                  <a:lnTo>
                    <a:pt x="53941" y="50279"/>
                  </a:lnTo>
                  <a:lnTo>
                    <a:pt x="54085" y="50620"/>
                  </a:lnTo>
                  <a:lnTo>
                    <a:pt x="54246" y="50943"/>
                  </a:lnTo>
                  <a:lnTo>
                    <a:pt x="54426" y="51249"/>
                  </a:lnTo>
                  <a:lnTo>
                    <a:pt x="54605" y="51554"/>
                  </a:lnTo>
                  <a:lnTo>
                    <a:pt x="54803" y="51823"/>
                  </a:lnTo>
                  <a:lnTo>
                    <a:pt x="55000" y="52110"/>
                  </a:lnTo>
                  <a:lnTo>
                    <a:pt x="55197" y="52362"/>
                  </a:lnTo>
                  <a:lnTo>
                    <a:pt x="55413" y="52613"/>
                  </a:lnTo>
                  <a:lnTo>
                    <a:pt x="55646" y="52864"/>
                  </a:lnTo>
                  <a:lnTo>
                    <a:pt x="55897" y="53097"/>
                  </a:lnTo>
                  <a:lnTo>
                    <a:pt x="56149" y="53313"/>
                  </a:lnTo>
                  <a:lnTo>
                    <a:pt x="56418" y="53510"/>
                  </a:lnTo>
                  <a:lnTo>
                    <a:pt x="56687" y="53708"/>
                  </a:lnTo>
                  <a:lnTo>
                    <a:pt x="56957" y="53887"/>
                  </a:lnTo>
                  <a:lnTo>
                    <a:pt x="57244" y="54049"/>
                  </a:lnTo>
                  <a:lnTo>
                    <a:pt x="57549" y="54192"/>
                  </a:lnTo>
                  <a:lnTo>
                    <a:pt x="57836" y="54318"/>
                  </a:lnTo>
                  <a:lnTo>
                    <a:pt x="58159" y="54426"/>
                  </a:lnTo>
                  <a:lnTo>
                    <a:pt x="58482" y="54533"/>
                  </a:lnTo>
                  <a:lnTo>
                    <a:pt x="58805" y="54605"/>
                  </a:lnTo>
                  <a:lnTo>
                    <a:pt x="59128" y="54677"/>
                  </a:lnTo>
                  <a:lnTo>
                    <a:pt x="59470" y="54731"/>
                  </a:lnTo>
                  <a:lnTo>
                    <a:pt x="59829" y="54767"/>
                  </a:lnTo>
                  <a:lnTo>
                    <a:pt x="60188" y="54785"/>
                  </a:lnTo>
                  <a:lnTo>
                    <a:pt x="60547" y="54803"/>
                  </a:lnTo>
                  <a:lnTo>
                    <a:pt x="60816" y="54785"/>
                  </a:lnTo>
                  <a:lnTo>
                    <a:pt x="61103" y="54767"/>
                  </a:lnTo>
                  <a:lnTo>
                    <a:pt x="61426" y="54713"/>
                  </a:lnTo>
                  <a:lnTo>
                    <a:pt x="61785" y="54641"/>
                  </a:lnTo>
                  <a:lnTo>
                    <a:pt x="62162" y="54551"/>
                  </a:lnTo>
                  <a:lnTo>
                    <a:pt x="62575" y="54426"/>
                  </a:lnTo>
                  <a:lnTo>
                    <a:pt x="63490" y="54139"/>
                  </a:lnTo>
                  <a:lnTo>
                    <a:pt x="63957" y="53995"/>
                  </a:lnTo>
                  <a:lnTo>
                    <a:pt x="64406" y="53851"/>
                  </a:lnTo>
                  <a:lnTo>
                    <a:pt x="64837" y="53744"/>
                  </a:lnTo>
                  <a:lnTo>
                    <a:pt x="65232" y="53654"/>
                  </a:lnTo>
                  <a:lnTo>
                    <a:pt x="65626" y="53582"/>
                  </a:lnTo>
                  <a:lnTo>
                    <a:pt x="65985" y="53528"/>
                  </a:lnTo>
                  <a:lnTo>
                    <a:pt x="66326" y="53492"/>
                  </a:lnTo>
                  <a:lnTo>
                    <a:pt x="66829" y="53492"/>
                  </a:lnTo>
                  <a:lnTo>
                    <a:pt x="67009" y="53528"/>
                  </a:lnTo>
                  <a:lnTo>
                    <a:pt x="67170" y="53564"/>
                  </a:lnTo>
                  <a:lnTo>
                    <a:pt x="67350" y="53636"/>
                  </a:lnTo>
                  <a:lnTo>
                    <a:pt x="67511" y="53708"/>
                  </a:lnTo>
                  <a:lnTo>
                    <a:pt x="67655" y="53815"/>
                  </a:lnTo>
                  <a:lnTo>
                    <a:pt x="67816" y="53923"/>
                  </a:lnTo>
                  <a:lnTo>
                    <a:pt x="67960" y="54067"/>
                  </a:lnTo>
                  <a:lnTo>
                    <a:pt x="68086" y="54210"/>
                  </a:lnTo>
                  <a:lnTo>
                    <a:pt x="68229" y="54372"/>
                  </a:lnTo>
                  <a:lnTo>
                    <a:pt x="68355" y="54569"/>
                  </a:lnTo>
                  <a:lnTo>
                    <a:pt x="68480" y="54767"/>
                  </a:lnTo>
                  <a:lnTo>
                    <a:pt x="68588" y="55000"/>
                  </a:lnTo>
                  <a:lnTo>
                    <a:pt x="68696" y="55234"/>
                  </a:lnTo>
                  <a:lnTo>
                    <a:pt x="68804" y="55503"/>
                  </a:lnTo>
                  <a:lnTo>
                    <a:pt x="68893" y="55772"/>
                  </a:lnTo>
                  <a:lnTo>
                    <a:pt x="69001" y="56131"/>
                  </a:lnTo>
                  <a:lnTo>
                    <a:pt x="69073" y="56490"/>
                  </a:lnTo>
                  <a:lnTo>
                    <a:pt x="69127" y="56831"/>
                  </a:lnTo>
                  <a:lnTo>
                    <a:pt x="69127" y="57172"/>
                  </a:lnTo>
                  <a:lnTo>
                    <a:pt x="69109" y="57495"/>
                  </a:lnTo>
                  <a:lnTo>
                    <a:pt x="69055" y="57818"/>
                  </a:lnTo>
                  <a:lnTo>
                    <a:pt x="68983" y="58141"/>
                  </a:lnTo>
                  <a:lnTo>
                    <a:pt x="68875" y="58465"/>
                  </a:lnTo>
                  <a:lnTo>
                    <a:pt x="68732" y="58770"/>
                  </a:lnTo>
                  <a:lnTo>
                    <a:pt x="68570" y="59057"/>
                  </a:lnTo>
                  <a:lnTo>
                    <a:pt x="68355" y="59362"/>
                  </a:lnTo>
                  <a:lnTo>
                    <a:pt x="68121" y="59649"/>
                  </a:lnTo>
                  <a:lnTo>
                    <a:pt x="67870" y="59919"/>
                  </a:lnTo>
                  <a:lnTo>
                    <a:pt x="67565" y="60188"/>
                  </a:lnTo>
                  <a:lnTo>
                    <a:pt x="67242" y="60457"/>
                  </a:lnTo>
                  <a:lnTo>
                    <a:pt x="66901" y="60726"/>
                  </a:lnTo>
                  <a:lnTo>
                    <a:pt x="66506" y="60978"/>
                  </a:lnTo>
                  <a:lnTo>
                    <a:pt x="66093" y="61229"/>
                  </a:lnTo>
                  <a:lnTo>
                    <a:pt x="65644" y="61462"/>
                  </a:lnTo>
                  <a:lnTo>
                    <a:pt x="65178" y="61696"/>
                  </a:lnTo>
                  <a:lnTo>
                    <a:pt x="64675" y="61929"/>
                  </a:lnTo>
                  <a:lnTo>
                    <a:pt x="64137" y="62144"/>
                  </a:lnTo>
                  <a:lnTo>
                    <a:pt x="63562" y="62360"/>
                  </a:lnTo>
                  <a:lnTo>
                    <a:pt x="62970" y="62557"/>
                  </a:lnTo>
                  <a:lnTo>
                    <a:pt x="62342" y="62773"/>
                  </a:lnTo>
                  <a:lnTo>
                    <a:pt x="61677" y="62952"/>
                  </a:lnTo>
                  <a:lnTo>
                    <a:pt x="60995" y="63150"/>
                  </a:lnTo>
                  <a:lnTo>
                    <a:pt x="60277" y="63329"/>
                  </a:lnTo>
                  <a:lnTo>
                    <a:pt x="59523" y="63509"/>
                  </a:lnTo>
                  <a:lnTo>
                    <a:pt x="58734" y="63670"/>
                  </a:lnTo>
                  <a:lnTo>
                    <a:pt x="57926" y="63832"/>
                  </a:lnTo>
                  <a:lnTo>
                    <a:pt x="57082" y="63993"/>
                  </a:lnTo>
                  <a:lnTo>
                    <a:pt x="55377" y="64280"/>
                  </a:lnTo>
                  <a:lnTo>
                    <a:pt x="53690" y="64550"/>
                  </a:lnTo>
                  <a:lnTo>
                    <a:pt x="52020" y="64819"/>
                  </a:lnTo>
                  <a:lnTo>
                    <a:pt x="50351" y="65052"/>
                  </a:lnTo>
                  <a:lnTo>
                    <a:pt x="48699" y="65268"/>
                  </a:lnTo>
                  <a:lnTo>
                    <a:pt x="47066" y="65465"/>
                  </a:lnTo>
                  <a:lnTo>
                    <a:pt x="45451" y="65663"/>
                  </a:lnTo>
                  <a:lnTo>
                    <a:pt x="43835" y="65824"/>
                  </a:lnTo>
                  <a:lnTo>
                    <a:pt x="42255" y="65968"/>
                  </a:lnTo>
                  <a:lnTo>
                    <a:pt x="40676" y="66075"/>
                  </a:lnTo>
                  <a:lnTo>
                    <a:pt x="39114" y="66183"/>
                  </a:lnTo>
                  <a:lnTo>
                    <a:pt x="37552" y="66273"/>
                  </a:lnTo>
                  <a:lnTo>
                    <a:pt x="36027" y="66345"/>
                  </a:lnTo>
                  <a:lnTo>
                    <a:pt x="34501" y="66381"/>
                  </a:lnTo>
                  <a:lnTo>
                    <a:pt x="32993" y="66416"/>
                  </a:lnTo>
                  <a:lnTo>
                    <a:pt x="30085" y="66416"/>
                  </a:lnTo>
                  <a:lnTo>
                    <a:pt x="28667" y="66381"/>
                  </a:lnTo>
                  <a:lnTo>
                    <a:pt x="27231" y="66345"/>
                  </a:lnTo>
                  <a:lnTo>
                    <a:pt x="25795" y="66273"/>
                  </a:lnTo>
                  <a:lnTo>
                    <a:pt x="24359" y="66183"/>
                  </a:lnTo>
                  <a:lnTo>
                    <a:pt x="22905" y="66093"/>
                  </a:lnTo>
                  <a:lnTo>
                    <a:pt x="21451" y="65968"/>
                  </a:lnTo>
                  <a:lnTo>
                    <a:pt x="19979" y="65824"/>
                  </a:lnTo>
                  <a:lnTo>
                    <a:pt x="18256" y="65627"/>
                  </a:lnTo>
                  <a:lnTo>
                    <a:pt x="16551" y="65411"/>
                  </a:lnTo>
                  <a:lnTo>
                    <a:pt x="14864" y="65178"/>
                  </a:lnTo>
                  <a:lnTo>
                    <a:pt x="13212" y="64909"/>
                  </a:lnTo>
                  <a:lnTo>
                    <a:pt x="14522" y="65232"/>
                  </a:lnTo>
                  <a:lnTo>
                    <a:pt x="15887" y="65537"/>
                  </a:lnTo>
                  <a:lnTo>
                    <a:pt x="17287" y="65806"/>
                  </a:lnTo>
                  <a:lnTo>
                    <a:pt x="18723" y="66040"/>
                  </a:lnTo>
                  <a:lnTo>
                    <a:pt x="18902" y="70563"/>
                  </a:lnTo>
                  <a:lnTo>
                    <a:pt x="19064" y="75015"/>
                  </a:lnTo>
                  <a:lnTo>
                    <a:pt x="19369" y="74350"/>
                  </a:lnTo>
                  <a:lnTo>
                    <a:pt x="19692" y="73740"/>
                  </a:lnTo>
                  <a:lnTo>
                    <a:pt x="20051" y="73148"/>
                  </a:lnTo>
                  <a:lnTo>
                    <a:pt x="20428" y="72609"/>
                  </a:lnTo>
                  <a:lnTo>
                    <a:pt x="20823" y="72089"/>
                  </a:lnTo>
                  <a:lnTo>
                    <a:pt x="21254" y="71604"/>
                  </a:lnTo>
                  <a:lnTo>
                    <a:pt x="21703" y="71173"/>
                  </a:lnTo>
                  <a:lnTo>
                    <a:pt x="22187" y="70760"/>
                  </a:lnTo>
                  <a:lnTo>
                    <a:pt x="22510" y="70509"/>
                  </a:lnTo>
                  <a:lnTo>
                    <a:pt x="22833" y="70294"/>
                  </a:lnTo>
                  <a:lnTo>
                    <a:pt x="23174" y="70078"/>
                  </a:lnTo>
                  <a:lnTo>
                    <a:pt x="23515" y="69881"/>
                  </a:lnTo>
                  <a:lnTo>
                    <a:pt x="23857" y="69701"/>
                  </a:lnTo>
                  <a:lnTo>
                    <a:pt x="24216" y="69540"/>
                  </a:lnTo>
                  <a:lnTo>
                    <a:pt x="24575" y="69396"/>
                  </a:lnTo>
                  <a:lnTo>
                    <a:pt x="24951" y="69253"/>
                  </a:lnTo>
                  <a:lnTo>
                    <a:pt x="25328" y="69145"/>
                  </a:lnTo>
                  <a:lnTo>
                    <a:pt x="25723" y="69037"/>
                  </a:lnTo>
                  <a:lnTo>
                    <a:pt x="26118" y="68947"/>
                  </a:lnTo>
                  <a:lnTo>
                    <a:pt x="26531" y="68894"/>
                  </a:lnTo>
                  <a:lnTo>
                    <a:pt x="26944" y="68840"/>
                  </a:lnTo>
                  <a:lnTo>
                    <a:pt x="27357" y="68786"/>
                  </a:lnTo>
                  <a:lnTo>
                    <a:pt x="27788" y="68768"/>
                  </a:lnTo>
                  <a:lnTo>
                    <a:pt x="28218" y="68768"/>
                  </a:lnTo>
                  <a:lnTo>
                    <a:pt x="28667" y="68786"/>
                  </a:lnTo>
                  <a:lnTo>
                    <a:pt x="29547" y="68840"/>
                  </a:lnTo>
                  <a:lnTo>
                    <a:pt x="32544" y="69073"/>
                  </a:lnTo>
                  <a:lnTo>
                    <a:pt x="34286" y="69199"/>
                  </a:lnTo>
                  <a:lnTo>
                    <a:pt x="35668" y="69289"/>
                  </a:lnTo>
                  <a:lnTo>
                    <a:pt x="36691" y="69342"/>
                  </a:lnTo>
                  <a:lnTo>
                    <a:pt x="37355" y="69360"/>
                  </a:lnTo>
                  <a:lnTo>
                    <a:pt x="37894" y="69360"/>
                  </a:lnTo>
                  <a:lnTo>
                    <a:pt x="38540" y="69342"/>
                  </a:lnTo>
                  <a:lnTo>
                    <a:pt x="40263" y="69235"/>
                  </a:lnTo>
                  <a:lnTo>
                    <a:pt x="42489" y="69091"/>
                  </a:lnTo>
                  <a:lnTo>
                    <a:pt x="45253" y="68858"/>
                  </a:lnTo>
                  <a:lnTo>
                    <a:pt x="47999" y="68642"/>
                  </a:lnTo>
                  <a:lnTo>
                    <a:pt x="50225" y="68481"/>
                  </a:lnTo>
                  <a:lnTo>
                    <a:pt x="51895" y="68373"/>
                  </a:lnTo>
                  <a:lnTo>
                    <a:pt x="52541" y="68355"/>
                  </a:lnTo>
                  <a:lnTo>
                    <a:pt x="53043" y="68337"/>
                  </a:lnTo>
                  <a:lnTo>
                    <a:pt x="53420" y="68355"/>
                  </a:lnTo>
                  <a:lnTo>
                    <a:pt x="53779" y="68373"/>
                  </a:lnTo>
                  <a:lnTo>
                    <a:pt x="54138" y="68409"/>
                  </a:lnTo>
                  <a:lnTo>
                    <a:pt x="54479" y="68463"/>
                  </a:lnTo>
                  <a:lnTo>
                    <a:pt x="54820" y="68517"/>
                  </a:lnTo>
                  <a:lnTo>
                    <a:pt x="55162" y="68588"/>
                  </a:lnTo>
                  <a:lnTo>
                    <a:pt x="55485" y="68696"/>
                  </a:lnTo>
                  <a:lnTo>
                    <a:pt x="55808" y="68786"/>
                  </a:lnTo>
                  <a:lnTo>
                    <a:pt x="56131" y="68912"/>
                  </a:lnTo>
                  <a:lnTo>
                    <a:pt x="56436" y="69055"/>
                  </a:lnTo>
                  <a:lnTo>
                    <a:pt x="56741" y="69199"/>
                  </a:lnTo>
                  <a:lnTo>
                    <a:pt x="57046" y="69360"/>
                  </a:lnTo>
                  <a:lnTo>
                    <a:pt x="57333" y="69540"/>
                  </a:lnTo>
                  <a:lnTo>
                    <a:pt x="57621" y="69719"/>
                  </a:lnTo>
                  <a:lnTo>
                    <a:pt x="57890" y="69935"/>
                  </a:lnTo>
                  <a:lnTo>
                    <a:pt x="58159" y="70150"/>
                  </a:lnTo>
                  <a:lnTo>
                    <a:pt x="58554" y="70509"/>
                  </a:lnTo>
                  <a:lnTo>
                    <a:pt x="58913" y="70868"/>
                  </a:lnTo>
                  <a:lnTo>
                    <a:pt x="59254" y="71281"/>
                  </a:lnTo>
                  <a:lnTo>
                    <a:pt x="59559" y="71694"/>
                  </a:lnTo>
                  <a:lnTo>
                    <a:pt x="59757" y="68553"/>
                  </a:lnTo>
                  <a:lnTo>
                    <a:pt x="59972" y="65393"/>
                  </a:lnTo>
                  <a:lnTo>
                    <a:pt x="60690" y="65250"/>
                  </a:lnTo>
                  <a:lnTo>
                    <a:pt x="61372" y="65106"/>
                  </a:lnTo>
                  <a:lnTo>
                    <a:pt x="62072" y="64927"/>
                  </a:lnTo>
                  <a:lnTo>
                    <a:pt x="62736" y="64729"/>
                  </a:lnTo>
                  <a:lnTo>
                    <a:pt x="63401" y="64532"/>
                  </a:lnTo>
                  <a:lnTo>
                    <a:pt x="64047" y="64316"/>
                  </a:lnTo>
                  <a:lnTo>
                    <a:pt x="64675" y="64083"/>
                  </a:lnTo>
                  <a:lnTo>
                    <a:pt x="65285" y="63832"/>
                  </a:lnTo>
                  <a:lnTo>
                    <a:pt x="65896" y="63580"/>
                  </a:lnTo>
                  <a:lnTo>
                    <a:pt x="66488" y="63311"/>
                  </a:lnTo>
                  <a:lnTo>
                    <a:pt x="67080" y="63024"/>
                  </a:lnTo>
                  <a:lnTo>
                    <a:pt x="67637" y="62719"/>
                  </a:lnTo>
                  <a:lnTo>
                    <a:pt x="68193" y="62396"/>
                  </a:lnTo>
                  <a:lnTo>
                    <a:pt x="68750" y="62073"/>
                  </a:lnTo>
                  <a:lnTo>
                    <a:pt x="69270" y="61714"/>
                  </a:lnTo>
                  <a:lnTo>
                    <a:pt x="69791" y="61355"/>
                  </a:lnTo>
                  <a:lnTo>
                    <a:pt x="70347" y="60942"/>
                  </a:lnTo>
                  <a:lnTo>
                    <a:pt x="70886" y="60493"/>
                  </a:lnTo>
                  <a:lnTo>
                    <a:pt x="71335" y="60116"/>
                  </a:lnTo>
                  <a:lnTo>
                    <a:pt x="71765" y="59721"/>
                  </a:lnTo>
                  <a:lnTo>
                    <a:pt x="72178" y="59308"/>
                  </a:lnTo>
                  <a:lnTo>
                    <a:pt x="72573" y="58895"/>
                  </a:lnTo>
                  <a:lnTo>
                    <a:pt x="72932" y="58465"/>
                  </a:lnTo>
                  <a:lnTo>
                    <a:pt x="73291" y="58016"/>
                  </a:lnTo>
                  <a:lnTo>
                    <a:pt x="73614" y="57567"/>
                  </a:lnTo>
                  <a:lnTo>
                    <a:pt x="73937" y="57100"/>
                  </a:lnTo>
                  <a:lnTo>
                    <a:pt x="74278" y="56598"/>
                  </a:lnTo>
                  <a:lnTo>
                    <a:pt x="74566" y="56059"/>
                  </a:lnTo>
                  <a:lnTo>
                    <a:pt x="74871" y="55485"/>
                  </a:lnTo>
                  <a:lnTo>
                    <a:pt x="75140" y="54910"/>
                  </a:lnTo>
                  <a:lnTo>
                    <a:pt x="75373" y="54318"/>
                  </a:lnTo>
                  <a:lnTo>
                    <a:pt x="75607" y="53708"/>
                  </a:lnTo>
                  <a:lnTo>
                    <a:pt x="75804" y="53080"/>
                  </a:lnTo>
                  <a:lnTo>
                    <a:pt x="75966" y="52451"/>
                  </a:lnTo>
                  <a:lnTo>
                    <a:pt x="76127" y="51805"/>
                  </a:lnTo>
                  <a:lnTo>
                    <a:pt x="76253" y="51141"/>
                  </a:lnTo>
                  <a:lnTo>
                    <a:pt x="76361" y="50459"/>
                  </a:lnTo>
                  <a:lnTo>
                    <a:pt x="76432" y="49759"/>
                  </a:lnTo>
                  <a:lnTo>
                    <a:pt x="76486" y="49059"/>
                  </a:lnTo>
                  <a:lnTo>
                    <a:pt x="76522" y="48341"/>
                  </a:lnTo>
                  <a:lnTo>
                    <a:pt x="76522" y="47605"/>
                  </a:lnTo>
                  <a:lnTo>
                    <a:pt x="76504" y="46869"/>
                  </a:lnTo>
                  <a:lnTo>
                    <a:pt x="76468" y="46097"/>
                  </a:lnTo>
                  <a:lnTo>
                    <a:pt x="76396" y="45325"/>
                  </a:lnTo>
                  <a:lnTo>
                    <a:pt x="76325" y="44661"/>
                  </a:lnTo>
                  <a:lnTo>
                    <a:pt x="76235" y="43997"/>
                  </a:lnTo>
                  <a:lnTo>
                    <a:pt x="76127" y="43333"/>
                  </a:lnTo>
                  <a:lnTo>
                    <a:pt x="76002" y="42651"/>
                  </a:lnTo>
                  <a:lnTo>
                    <a:pt x="75858" y="41968"/>
                  </a:lnTo>
                  <a:lnTo>
                    <a:pt x="75696" y="41268"/>
                  </a:lnTo>
                  <a:lnTo>
                    <a:pt x="75499" y="40586"/>
                  </a:lnTo>
                  <a:lnTo>
                    <a:pt x="75302" y="39868"/>
                  </a:lnTo>
                  <a:lnTo>
                    <a:pt x="75086" y="39168"/>
                  </a:lnTo>
                  <a:lnTo>
                    <a:pt x="74835" y="38450"/>
                  </a:lnTo>
                  <a:lnTo>
                    <a:pt x="74584" y="37732"/>
                  </a:lnTo>
                  <a:lnTo>
                    <a:pt x="74296" y="37014"/>
                  </a:lnTo>
                  <a:lnTo>
                    <a:pt x="74009" y="36278"/>
                  </a:lnTo>
                  <a:lnTo>
                    <a:pt x="73686" y="35542"/>
                  </a:lnTo>
                  <a:lnTo>
                    <a:pt x="73363" y="34806"/>
                  </a:lnTo>
                  <a:lnTo>
                    <a:pt x="73004" y="34052"/>
                  </a:lnTo>
                  <a:lnTo>
                    <a:pt x="72627" y="33298"/>
                  </a:lnTo>
                  <a:lnTo>
                    <a:pt x="72232" y="32545"/>
                  </a:lnTo>
                  <a:lnTo>
                    <a:pt x="71837" y="31773"/>
                  </a:lnTo>
                  <a:lnTo>
                    <a:pt x="71406" y="31001"/>
                  </a:lnTo>
                  <a:lnTo>
                    <a:pt x="70958" y="30229"/>
                  </a:lnTo>
                  <a:lnTo>
                    <a:pt x="70491" y="29439"/>
                  </a:lnTo>
                  <a:lnTo>
                    <a:pt x="70006" y="28649"/>
                  </a:lnTo>
                  <a:lnTo>
                    <a:pt x="69504" y="27860"/>
                  </a:lnTo>
                  <a:lnTo>
                    <a:pt x="68983" y="27052"/>
                  </a:lnTo>
                  <a:lnTo>
                    <a:pt x="68445" y="26244"/>
                  </a:lnTo>
                  <a:lnTo>
                    <a:pt x="67888" y="25436"/>
                  </a:lnTo>
                  <a:lnTo>
                    <a:pt x="67296" y="24611"/>
                  </a:lnTo>
                  <a:lnTo>
                    <a:pt x="66703" y="23803"/>
                  </a:lnTo>
                  <a:lnTo>
                    <a:pt x="66093" y="22959"/>
                  </a:lnTo>
                  <a:lnTo>
                    <a:pt x="65465" y="22133"/>
                  </a:lnTo>
                  <a:lnTo>
                    <a:pt x="64801" y="21290"/>
                  </a:lnTo>
                  <a:lnTo>
                    <a:pt x="63885" y="21541"/>
                  </a:lnTo>
                  <a:lnTo>
                    <a:pt x="62970" y="21774"/>
                  </a:lnTo>
                  <a:lnTo>
                    <a:pt x="62054" y="21990"/>
                  </a:lnTo>
                  <a:lnTo>
                    <a:pt x="61139" y="22205"/>
                  </a:lnTo>
                  <a:lnTo>
                    <a:pt x="60223" y="22403"/>
                  </a:lnTo>
                  <a:lnTo>
                    <a:pt x="59308" y="22582"/>
                  </a:lnTo>
                  <a:lnTo>
                    <a:pt x="58410" y="22744"/>
                  </a:lnTo>
                  <a:lnTo>
                    <a:pt x="57513" y="22887"/>
                  </a:lnTo>
                  <a:lnTo>
                    <a:pt x="56598" y="23031"/>
                  </a:lnTo>
                  <a:lnTo>
                    <a:pt x="55700" y="23139"/>
                  </a:lnTo>
                  <a:lnTo>
                    <a:pt x="54820" y="23246"/>
                  </a:lnTo>
                  <a:lnTo>
                    <a:pt x="53923" y="23354"/>
                  </a:lnTo>
                  <a:lnTo>
                    <a:pt x="53025" y="23426"/>
                  </a:lnTo>
                  <a:lnTo>
                    <a:pt x="52146" y="23480"/>
                  </a:lnTo>
                  <a:lnTo>
                    <a:pt x="51248" y="23534"/>
                  </a:lnTo>
                  <a:lnTo>
                    <a:pt x="50369" y="23569"/>
                  </a:lnTo>
                  <a:lnTo>
                    <a:pt x="49489" y="23587"/>
                  </a:lnTo>
                  <a:lnTo>
                    <a:pt x="48610" y="23605"/>
                  </a:lnTo>
                  <a:lnTo>
                    <a:pt x="47748" y="23587"/>
                  </a:lnTo>
                  <a:lnTo>
                    <a:pt x="46869" y="23569"/>
                  </a:lnTo>
                  <a:lnTo>
                    <a:pt x="46007" y="23534"/>
                  </a:lnTo>
                  <a:lnTo>
                    <a:pt x="45127" y="23480"/>
                  </a:lnTo>
                  <a:lnTo>
                    <a:pt x="44266" y="23408"/>
                  </a:lnTo>
                  <a:lnTo>
                    <a:pt x="43404" y="23336"/>
                  </a:lnTo>
                  <a:lnTo>
                    <a:pt x="42543" y="23246"/>
                  </a:lnTo>
                  <a:lnTo>
                    <a:pt x="41681" y="23139"/>
                  </a:lnTo>
                  <a:lnTo>
                    <a:pt x="40837" y="23013"/>
                  </a:lnTo>
                  <a:lnTo>
                    <a:pt x="39976" y="22869"/>
                  </a:lnTo>
                  <a:lnTo>
                    <a:pt x="39132" y="22726"/>
                  </a:lnTo>
                  <a:lnTo>
                    <a:pt x="38288" y="22546"/>
                  </a:lnTo>
                  <a:lnTo>
                    <a:pt x="37445" y="22367"/>
                  </a:lnTo>
                  <a:lnTo>
                    <a:pt x="36601" y="22169"/>
                  </a:lnTo>
                  <a:lnTo>
                    <a:pt x="35757" y="21972"/>
                  </a:lnTo>
                  <a:lnTo>
                    <a:pt x="34932" y="21739"/>
                  </a:lnTo>
                  <a:lnTo>
                    <a:pt x="34088" y="21505"/>
                  </a:lnTo>
                  <a:lnTo>
                    <a:pt x="33262" y="21254"/>
                  </a:lnTo>
                  <a:lnTo>
                    <a:pt x="32437" y="20985"/>
                  </a:lnTo>
                  <a:lnTo>
                    <a:pt x="31611" y="20697"/>
                  </a:lnTo>
                  <a:lnTo>
                    <a:pt x="30785" y="20410"/>
                  </a:lnTo>
                  <a:lnTo>
                    <a:pt x="29960" y="20105"/>
                  </a:lnTo>
                  <a:lnTo>
                    <a:pt x="29152" y="19782"/>
                  </a:lnTo>
                  <a:lnTo>
                    <a:pt x="28326" y="19441"/>
                  </a:lnTo>
                  <a:lnTo>
                    <a:pt x="27518" y="19082"/>
                  </a:lnTo>
                  <a:lnTo>
                    <a:pt x="26711" y="18723"/>
                  </a:lnTo>
                  <a:lnTo>
                    <a:pt x="25903" y="18328"/>
                  </a:lnTo>
                  <a:lnTo>
                    <a:pt x="25095" y="17933"/>
                  </a:lnTo>
                  <a:lnTo>
                    <a:pt x="24287" y="17520"/>
                  </a:lnTo>
                  <a:lnTo>
                    <a:pt x="23480" y="17107"/>
                  </a:lnTo>
                  <a:lnTo>
                    <a:pt x="22690" y="16659"/>
                  </a:lnTo>
                  <a:lnTo>
                    <a:pt x="21900" y="16210"/>
                  </a:lnTo>
                  <a:lnTo>
                    <a:pt x="21110" y="15743"/>
                  </a:lnTo>
                  <a:lnTo>
                    <a:pt x="20320" y="15259"/>
                  </a:lnTo>
                  <a:lnTo>
                    <a:pt x="19531" y="14756"/>
                  </a:lnTo>
                  <a:lnTo>
                    <a:pt x="18741" y="14253"/>
                  </a:lnTo>
                  <a:lnTo>
                    <a:pt x="17951" y="13733"/>
                  </a:lnTo>
                  <a:lnTo>
                    <a:pt x="17179" y="13194"/>
                  </a:lnTo>
                  <a:lnTo>
                    <a:pt x="16407" y="12638"/>
                  </a:lnTo>
                  <a:lnTo>
                    <a:pt x="15617" y="12063"/>
                  </a:lnTo>
                  <a:lnTo>
                    <a:pt x="14846" y="11471"/>
                  </a:lnTo>
                  <a:lnTo>
                    <a:pt x="14092" y="10879"/>
                  </a:lnTo>
                  <a:lnTo>
                    <a:pt x="13320" y="10268"/>
                  </a:lnTo>
                  <a:lnTo>
                    <a:pt x="12548" y="9640"/>
                  </a:lnTo>
                  <a:lnTo>
                    <a:pt x="11794" y="9012"/>
                  </a:lnTo>
                  <a:lnTo>
                    <a:pt x="11040" y="8348"/>
                  </a:lnTo>
                  <a:lnTo>
                    <a:pt x="10394" y="7055"/>
                  </a:lnTo>
                  <a:lnTo>
                    <a:pt x="9766" y="5853"/>
                  </a:lnTo>
                  <a:lnTo>
                    <a:pt x="9137" y="4740"/>
                  </a:lnTo>
                  <a:lnTo>
                    <a:pt x="8509" y="3735"/>
                  </a:lnTo>
                  <a:lnTo>
                    <a:pt x="8204" y="3286"/>
                  </a:lnTo>
                  <a:lnTo>
                    <a:pt x="7899" y="2855"/>
                  </a:lnTo>
                  <a:lnTo>
                    <a:pt x="7576" y="2460"/>
                  </a:lnTo>
                  <a:lnTo>
                    <a:pt x="7253" y="2101"/>
                  </a:lnTo>
                  <a:lnTo>
                    <a:pt x="6912" y="1760"/>
                  </a:lnTo>
                  <a:lnTo>
                    <a:pt x="6571" y="1455"/>
                  </a:lnTo>
                  <a:lnTo>
                    <a:pt x="6230" y="1186"/>
                  </a:lnTo>
                  <a:lnTo>
                    <a:pt x="5871" y="934"/>
                  </a:lnTo>
                  <a:lnTo>
                    <a:pt x="5494" y="719"/>
                  </a:lnTo>
                  <a:lnTo>
                    <a:pt x="5117" y="522"/>
                  </a:lnTo>
                  <a:lnTo>
                    <a:pt x="4740" y="360"/>
                  </a:lnTo>
                  <a:lnTo>
                    <a:pt x="4345" y="234"/>
                  </a:lnTo>
                  <a:lnTo>
                    <a:pt x="3932" y="127"/>
                  </a:lnTo>
                  <a:lnTo>
                    <a:pt x="3537" y="55"/>
                  </a:lnTo>
                  <a:lnTo>
                    <a:pt x="3106" y="19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2652650" y="2393925"/>
              <a:ext cx="1951650" cy="3076225"/>
            </a:xfrm>
            <a:custGeom>
              <a:rect b="b" l="l" r="r" t="t"/>
              <a:pathLst>
                <a:path extrusionOk="0" h="123049" w="78066">
                  <a:moveTo>
                    <a:pt x="9586" y="1"/>
                  </a:move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close/>
                  <a:moveTo>
                    <a:pt x="61982" y="68175"/>
                  </a:moveTo>
                  <a:lnTo>
                    <a:pt x="61480" y="68193"/>
                  </a:lnTo>
                  <a:lnTo>
                    <a:pt x="60834" y="68211"/>
                  </a:lnTo>
                  <a:lnTo>
                    <a:pt x="59164" y="68319"/>
                  </a:lnTo>
                  <a:lnTo>
                    <a:pt x="56938" y="68480"/>
                  </a:lnTo>
                  <a:lnTo>
                    <a:pt x="54192" y="68696"/>
                  </a:lnTo>
                  <a:lnTo>
                    <a:pt x="51428" y="68929"/>
                  </a:lnTo>
                  <a:lnTo>
                    <a:pt x="49202" y="69073"/>
                  </a:lnTo>
                  <a:lnTo>
                    <a:pt x="47479" y="69180"/>
                  </a:lnTo>
                  <a:lnTo>
                    <a:pt x="46833" y="69198"/>
                  </a:lnTo>
                  <a:lnTo>
                    <a:pt x="46294" y="69198"/>
                  </a:lnTo>
                  <a:lnTo>
                    <a:pt x="45630" y="69180"/>
                  </a:lnTo>
                  <a:lnTo>
                    <a:pt x="44607" y="69127"/>
                  </a:lnTo>
                  <a:lnTo>
                    <a:pt x="43225" y="69037"/>
                  </a:lnTo>
                  <a:lnTo>
                    <a:pt x="41483" y="68911"/>
                  </a:lnTo>
                  <a:lnTo>
                    <a:pt x="38486" y="68678"/>
                  </a:lnTo>
                  <a:lnTo>
                    <a:pt x="37606" y="68624"/>
                  </a:lnTo>
                  <a:lnTo>
                    <a:pt x="37157" y="68606"/>
                  </a:lnTo>
                  <a:lnTo>
                    <a:pt x="36727" y="68606"/>
                  </a:lnTo>
                  <a:lnTo>
                    <a:pt x="36296" y="68624"/>
                  </a:lnTo>
                  <a:lnTo>
                    <a:pt x="35883" y="68678"/>
                  </a:lnTo>
                  <a:lnTo>
                    <a:pt x="35470" y="68732"/>
                  </a:lnTo>
                  <a:lnTo>
                    <a:pt x="35057" y="68785"/>
                  </a:lnTo>
                  <a:lnTo>
                    <a:pt x="34662" y="68875"/>
                  </a:lnTo>
                  <a:lnTo>
                    <a:pt x="34267" y="68983"/>
                  </a:lnTo>
                  <a:lnTo>
                    <a:pt x="33890" y="69091"/>
                  </a:lnTo>
                  <a:lnTo>
                    <a:pt x="33514" y="69234"/>
                  </a:lnTo>
                  <a:lnTo>
                    <a:pt x="33155" y="69378"/>
                  </a:lnTo>
                  <a:lnTo>
                    <a:pt x="32796" y="69539"/>
                  </a:lnTo>
                  <a:lnTo>
                    <a:pt x="32454" y="69719"/>
                  </a:lnTo>
                  <a:lnTo>
                    <a:pt x="32113" y="69916"/>
                  </a:lnTo>
                  <a:lnTo>
                    <a:pt x="31772" y="70132"/>
                  </a:lnTo>
                  <a:lnTo>
                    <a:pt x="31449" y="70347"/>
                  </a:lnTo>
                  <a:lnTo>
                    <a:pt x="31126" y="70598"/>
                  </a:lnTo>
                  <a:lnTo>
                    <a:pt x="30642" y="71011"/>
                  </a:lnTo>
                  <a:lnTo>
                    <a:pt x="30193" y="71442"/>
                  </a:lnTo>
                  <a:lnTo>
                    <a:pt x="29762" y="71927"/>
                  </a:lnTo>
                  <a:lnTo>
                    <a:pt x="29367" y="72447"/>
                  </a:lnTo>
                  <a:lnTo>
                    <a:pt x="28990" y="72986"/>
                  </a:lnTo>
                  <a:lnTo>
                    <a:pt x="28631" y="73578"/>
                  </a:lnTo>
                  <a:lnTo>
                    <a:pt x="28308" y="74188"/>
                  </a:lnTo>
                  <a:lnTo>
                    <a:pt x="28003" y="74853"/>
                  </a:lnTo>
                  <a:lnTo>
                    <a:pt x="28111" y="78299"/>
                  </a:lnTo>
                  <a:lnTo>
                    <a:pt x="28200" y="81710"/>
                  </a:lnTo>
                  <a:lnTo>
                    <a:pt x="28272" y="85048"/>
                  </a:lnTo>
                  <a:lnTo>
                    <a:pt x="28326" y="88333"/>
                  </a:lnTo>
                  <a:lnTo>
                    <a:pt x="28362" y="91546"/>
                  </a:lnTo>
                  <a:lnTo>
                    <a:pt x="28362" y="94705"/>
                  </a:lnTo>
                  <a:lnTo>
                    <a:pt x="28362" y="97811"/>
                  </a:lnTo>
                  <a:lnTo>
                    <a:pt x="28344" y="100862"/>
                  </a:lnTo>
                  <a:lnTo>
                    <a:pt x="28308" y="103842"/>
                  </a:lnTo>
                  <a:lnTo>
                    <a:pt x="28254" y="106768"/>
                  </a:lnTo>
                  <a:lnTo>
                    <a:pt x="28182" y="109622"/>
                  </a:lnTo>
                  <a:lnTo>
                    <a:pt x="28093" y="112440"/>
                  </a:lnTo>
                  <a:lnTo>
                    <a:pt x="27985" y="115169"/>
                  </a:lnTo>
                  <a:lnTo>
                    <a:pt x="27859" y="117861"/>
                  </a:lnTo>
                  <a:lnTo>
                    <a:pt x="27716" y="120482"/>
                  </a:lnTo>
                  <a:lnTo>
                    <a:pt x="27554" y="123049"/>
                  </a:lnTo>
                  <a:lnTo>
                    <a:pt x="68911" y="123049"/>
                  </a:lnTo>
                  <a:lnTo>
                    <a:pt x="68678" y="119961"/>
                  </a:lnTo>
                  <a:lnTo>
                    <a:pt x="68480" y="116856"/>
                  </a:lnTo>
                  <a:lnTo>
                    <a:pt x="68301" y="113733"/>
                  </a:lnTo>
                  <a:lnTo>
                    <a:pt x="68157" y="110591"/>
                  </a:lnTo>
                  <a:lnTo>
                    <a:pt x="68032" y="107432"/>
                  </a:lnTo>
                  <a:lnTo>
                    <a:pt x="67942" y="104255"/>
                  </a:lnTo>
                  <a:lnTo>
                    <a:pt x="67870" y="101060"/>
                  </a:lnTo>
                  <a:lnTo>
                    <a:pt x="67834" y="97847"/>
                  </a:lnTo>
                  <a:lnTo>
                    <a:pt x="67816" y="94616"/>
                  </a:lnTo>
                  <a:lnTo>
                    <a:pt x="67834" y="91367"/>
                  </a:lnTo>
                  <a:lnTo>
                    <a:pt x="67870" y="88118"/>
                  </a:lnTo>
                  <a:lnTo>
                    <a:pt x="67942" y="84833"/>
                  </a:lnTo>
                  <a:lnTo>
                    <a:pt x="68050" y="81530"/>
                  </a:lnTo>
                  <a:lnTo>
                    <a:pt x="68175" y="78227"/>
                  </a:lnTo>
                  <a:lnTo>
                    <a:pt x="68319" y="74889"/>
                  </a:lnTo>
                  <a:lnTo>
                    <a:pt x="68498" y="71532"/>
                  </a:lnTo>
                  <a:lnTo>
                    <a:pt x="68193" y="71119"/>
                  </a:lnTo>
                  <a:lnTo>
                    <a:pt x="67852" y="70706"/>
                  </a:lnTo>
                  <a:lnTo>
                    <a:pt x="67493" y="70347"/>
                  </a:lnTo>
                  <a:lnTo>
                    <a:pt x="67098" y="69988"/>
                  </a:lnTo>
                  <a:lnTo>
                    <a:pt x="66829" y="69773"/>
                  </a:lnTo>
                  <a:lnTo>
                    <a:pt x="66560" y="69557"/>
                  </a:lnTo>
                  <a:lnTo>
                    <a:pt x="66272" y="69378"/>
                  </a:lnTo>
                  <a:lnTo>
                    <a:pt x="65985" y="69198"/>
                  </a:lnTo>
                  <a:lnTo>
                    <a:pt x="65680" y="69037"/>
                  </a:lnTo>
                  <a:lnTo>
                    <a:pt x="65375" y="68893"/>
                  </a:lnTo>
                  <a:lnTo>
                    <a:pt x="65070" y="68750"/>
                  </a:lnTo>
                  <a:lnTo>
                    <a:pt x="64747" y="68624"/>
                  </a:lnTo>
                  <a:lnTo>
                    <a:pt x="64424" y="68534"/>
                  </a:lnTo>
                  <a:lnTo>
                    <a:pt x="64101" y="68426"/>
                  </a:lnTo>
                  <a:lnTo>
                    <a:pt x="63759" y="68355"/>
                  </a:lnTo>
                  <a:lnTo>
                    <a:pt x="63418" y="68301"/>
                  </a:lnTo>
                  <a:lnTo>
                    <a:pt x="63077" y="68247"/>
                  </a:lnTo>
                  <a:lnTo>
                    <a:pt x="62718" y="68211"/>
                  </a:lnTo>
                  <a:lnTo>
                    <a:pt x="62359" y="68193"/>
                  </a:lnTo>
                  <a:lnTo>
                    <a:pt x="61982" y="68175"/>
                  </a:lnTo>
                  <a:close/>
                </a:path>
              </a:pathLst>
            </a:custGeom>
            <a:solidFill>
              <a:srgbClr val="FFC8AD"/>
            </a:solidFill>
            <a:ln cap="flat" cmpd="sng" w="9525">
              <a:solidFill>
                <a:srgbClr val="FFC8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2652650" y="2393925"/>
              <a:ext cx="1951650" cy="1656375"/>
            </a:xfrm>
            <a:custGeom>
              <a:rect b="b" l="l" r="r" t="t"/>
              <a:pathLst>
                <a:path extrusionOk="0" fill="none" h="66255" w="78066">
                  <a:moveTo>
                    <a:pt x="1365" y="34411"/>
                  </a:move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0442" y="66254"/>
                  </a:lnTo>
                  <a:lnTo>
                    <a:pt x="40442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589" y="53330"/>
                  </a:lnTo>
                  <a:lnTo>
                    <a:pt x="75589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3068" y="47532"/>
                  </a:lnTo>
                  <a:lnTo>
                    <a:pt x="12835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lnTo>
                    <a:pt x="9586" y="1"/>
                  </a:ln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3341500" y="4098300"/>
              <a:ext cx="1033950" cy="1371850"/>
            </a:xfrm>
            <a:custGeom>
              <a:rect b="b" l="l" r="r" t="t"/>
              <a:pathLst>
                <a:path extrusionOk="0" fill="none" h="54874" w="41358">
                  <a:moveTo>
                    <a:pt x="40944" y="3357"/>
                  </a:moveTo>
                  <a:lnTo>
                    <a:pt x="40944" y="3357"/>
                  </a:lnTo>
                  <a:lnTo>
                    <a:pt x="40639" y="2944"/>
                  </a:lnTo>
                  <a:lnTo>
                    <a:pt x="40298" y="2531"/>
                  </a:lnTo>
                  <a:lnTo>
                    <a:pt x="39939" y="2172"/>
                  </a:lnTo>
                  <a:lnTo>
                    <a:pt x="39544" y="1813"/>
                  </a:lnTo>
                  <a:lnTo>
                    <a:pt x="39544" y="1813"/>
                  </a:lnTo>
                  <a:lnTo>
                    <a:pt x="39275" y="1598"/>
                  </a:lnTo>
                  <a:lnTo>
                    <a:pt x="39006" y="1382"/>
                  </a:lnTo>
                  <a:lnTo>
                    <a:pt x="38718" y="1203"/>
                  </a:lnTo>
                  <a:lnTo>
                    <a:pt x="38431" y="1023"/>
                  </a:lnTo>
                  <a:lnTo>
                    <a:pt x="38126" y="862"/>
                  </a:lnTo>
                  <a:lnTo>
                    <a:pt x="37821" y="718"/>
                  </a:lnTo>
                  <a:lnTo>
                    <a:pt x="37516" y="575"/>
                  </a:lnTo>
                  <a:lnTo>
                    <a:pt x="37193" y="449"/>
                  </a:lnTo>
                  <a:lnTo>
                    <a:pt x="36870" y="359"/>
                  </a:lnTo>
                  <a:lnTo>
                    <a:pt x="36547" y="251"/>
                  </a:lnTo>
                  <a:lnTo>
                    <a:pt x="36205" y="180"/>
                  </a:lnTo>
                  <a:lnTo>
                    <a:pt x="35864" y="126"/>
                  </a:lnTo>
                  <a:lnTo>
                    <a:pt x="35523" y="72"/>
                  </a:lnTo>
                  <a:lnTo>
                    <a:pt x="35164" y="36"/>
                  </a:lnTo>
                  <a:lnTo>
                    <a:pt x="34805" y="18"/>
                  </a:lnTo>
                  <a:lnTo>
                    <a:pt x="34428" y="0"/>
                  </a:lnTo>
                  <a:lnTo>
                    <a:pt x="34428" y="0"/>
                  </a:lnTo>
                  <a:lnTo>
                    <a:pt x="33926" y="18"/>
                  </a:lnTo>
                  <a:lnTo>
                    <a:pt x="33280" y="36"/>
                  </a:lnTo>
                  <a:lnTo>
                    <a:pt x="31610" y="144"/>
                  </a:lnTo>
                  <a:lnTo>
                    <a:pt x="29384" y="305"/>
                  </a:lnTo>
                  <a:lnTo>
                    <a:pt x="26638" y="521"/>
                  </a:lnTo>
                  <a:lnTo>
                    <a:pt x="26638" y="521"/>
                  </a:lnTo>
                  <a:lnTo>
                    <a:pt x="23874" y="754"/>
                  </a:lnTo>
                  <a:lnTo>
                    <a:pt x="21648" y="898"/>
                  </a:lnTo>
                  <a:lnTo>
                    <a:pt x="19925" y="1005"/>
                  </a:lnTo>
                  <a:lnTo>
                    <a:pt x="19279" y="1023"/>
                  </a:lnTo>
                  <a:lnTo>
                    <a:pt x="18740" y="1023"/>
                  </a:lnTo>
                  <a:lnTo>
                    <a:pt x="18740" y="1023"/>
                  </a:lnTo>
                  <a:lnTo>
                    <a:pt x="18076" y="1005"/>
                  </a:lnTo>
                  <a:lnTo>
                    <a:pt x="17053" y="952"/>
                  </a:lnTo>
                  <a:lnTo>
                    <a:pt x="15671" y="862"/>
                  </a:lnTo>
                  <a:lnTo>
                    <a:pt x="13929" y="736"/>
                  </a:lnTo>
                  <a:lnTo>
                    <a:pt x="13929" y="736"/>
                  </a:lnTo>
                  <a:lnTo>
                    <a:pt x="10932" y="503"/>
                  </a:lnTo>
                  <a:lnTo>
                    <a:pt x="10052" y="449"/>
                  </a:lnTo>
                  <a:lnTo>
                    <a:pt x="9603" y="431"/>
                  </a:lnTo>
                  <a:lnTo>
                    <a:pt x="9603" y="431"/>
                  </a:lnTo>
                  <a:lnTo>
                    <a:pt x="9173" y="431"/>
                  </a:lnTo>
                  <a:lnTo>
                    <a:pt x="8742" y="449"/>
                  </a:lnTo>
                  <a:lnTo>
                    <a:pt x="8329" y="503"/>
                  </a:lnTo>
                  <a:lnTo>
                    <a:pt x="7916" y="557"/>
                  </a:lnTo>
                  <a:lnTo>
                    <a:pt x="7503" y="610"/>
                  </a:lnTo>
                  <a:lnTo>
                    <a:pt x="7108" y="700"/>
                  </a:lnTo>
                  <a:lnTo>
                    <a:pt x="6713" y="808"/>
                  </a:lnTo>
                  <a:lnTo>
                    <a:pt x="6336" y="916"/>
                  </a:lnTo>
                  <a:lnTo>
                    <a:pt x="5960" y="1059"/>
                  </a:lnTo>
                  <a:lnTo>
                    <a:pt x="5601" y="1203"/>
                  </a:lnTo>
                  <a:lnTo>
                    <a:pt x="5242" y="1364"/>
                  </a:lnTo>
                  <a:lnTo>
                    <a:pt x="4900" y="1544"/>
                  </a:lnTo>
                  <a:lnTo>
                    <a:pt x="4559" y="1741"/>
                  </a:lnTo>
                  <a:lnTo>
                    <a:pt x="4218" y="1957"/>
                  </a:lnTo>
                  <a:lnTo>
                    <a:pt x="3895" y="2172"/>
                  </a:lnTo>
                  <a:lnTo>
                    <a:pt x="3572" y="2423"/>
                  </a:lnTo>
                  <a:lnTo>
                    <a:pt x="3572" y="2423"/>
                  </a:lnTo>
                  <a:lnTo>
                    <a:pt x="3088" y="2836"/>
                  </a:lnTo>
                  <a:lnTo>
                    <a:pt x="2639" y="3267"/>
                  </a:lnTo>
                  <a:lnTo>
                    <a:pt x="2208" y="3752"/>
                  </a:lnTo>
                  <a:lnTo>
                    <a:pt x="1813" y="4272"/>
                  </a:lnTo>
                  <a:lnTo>
                    <a:pt x="1436" y="4811"/>
                  </a:lnTo>
                  <a:lnTo>
                    <a:pt x="1077" y="5403"/>
                  </a:lnTo>
                  <a:lnTo>
                    <a:pt x="754" y="6013"/>
                  </a:lnTo>
                  <a:lnTo>
                    <a:pt x="449" y="6678"/>
                  </a:lnTo>
                  <a:lnTo>
                    <a:pt x="449" y="6678"/>
                  </a:lnTo>
                  <a:lnTo>
                    <a:pt x="557" y="10124"/>
                  </a:lnTo>
                  <a:lnTo>
                    <a:pt x="646" y="13535"/>
                  </a:lnTo>
                  <a:lnTo>
                    <a:pt x="718" y="16873"/>
                  </a:lnTo>
                  <a:lnTo>
                    <a:pt x="772" y="20158"/>
                  </a:lnTo>
                  <a:lnTo>
                    <a:pt x="808" y="23371"/>
                  </a:lnTo>
                  <a:lnTo>
                    <a:pt x="808" y="26530"/>
                  </a:lnTo>
                  <a:lnTo>
                    <a:pt x="808" y="29636"/>
                  </a:lnTo>
                  <a:lnTo>
                    <a:pt x="790" y="32687"/>
                  </a:lnTo>
                  <a:lnTo>
                    <a:pt x="754" y="35667"/>
                  </a:lnTo>
                  <a:lnTo>
                    <a:pt x="700" y="38593"/>
                  </a:lnTo>
                  <a:lnTo>
                    <a:pt x="628" y="41447"/>
                  </a:lnTo>
                  <a:lnTo>
                    <a:pt x="539" y="44265"/>
                  </a:lnTo>
                  <a:lnTo>
                    <a:pt x="431" y="46994"/>
                  </a:lnTo>
                  <a:lnTo>
                    <a:pt x="305" y="49686"/>
                  </a:lnTo>
                  <a:lnTo>
                    <a:pt x="162" y="52307"/>
                  </a:lnTo>
                  <a:lnTo>
                    <a:pt x="0" y="54874"/>
                  </a:lnTo>
                  <a:lnTo>
                    <a:pt x="41357" y="54874"/>
                  </a:lnTo>
                  <a:lnTo>
                    <a:pt x="41357" y="54874"/>
                  </a:lnTo>
                  <a:lnTo>
                    <a:pt x="41124" y="51786"/>
                  </a:lnTo>
                  <a:lnTo>
                    <a:pt x="40926" y="48681"/>
                  </a:lnTo>
                  <a:lnTo>
                    <a:pt x="40747" y="45558"/>
                  </a:lnTo>
                  <a:lnTo>
                    <a:pt x="40603" y="42416"/>
                  </a:lnTo>
                  <a:lnTo>
                    <a:pt x="40478" y="39257"/>
                  </a:lnTo>
                  <a:lnTo>
                    <a:pt x="40388" y="36080"/>
                  </a:lnTo>
                  <a:lnTo>
                    <a:pt x="40316" y="32885"/>
                  </a:lnTo>
                  <a:lnTo>
                    <a:pt x="40280" y="29672"/>
                  </a:lnTo>
                  <a:lnTo>
                    <a:pt x="40262" y="26441"/>
                  </a:lnTo>
                  <a:lnTo>
                    <a:pt x="40280" y="23192"/>
                  </a:lnTo>
                  <a:lnTo>
                    <a:pt x="40316" y="19943"/>
                  </a:lnTo>
                  <a:lnTo>
                    <a:pt x="40388" y="16658"/>
                  </a:lnTo>
                  <a:lnTo>
                    <a:pt x="40496" y="13355"/>
                  </a:lnTo>
                  <a:lnTo>
                    <a:pt x="40621" y="10052"/>
                  </a:lnTo>
                  <a:lnTo>
                    <a:pt x="40765" y="6714"/>
                  </a:lnTo>
                  <a:lnTo>
                    <a:pt x="40944" y="3357"/>
                  </a:lnTo>
                  <a:lnTo>
                    <a:pt x="40944" y="33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2644125" y="2375075"/>
              <a:ext cx="2165700" cy="3101800"/>
            </a:xfrm>
            <a:custGeom>
              <a:rect b="b" l="l" r="r" t="t"/>
              <a:pathLst>
                <a:path extrusionOk="0" h="124072" w="86628">
                  <a:moveTo>
                    <a:pt x="12135" y="1185"/>
                  </a:moveTo>
                  <a:lnTo>
                    <a:pt x="12494" y="1203"/>
                  </a:lnTo>
                  <a:lnTo>
                    <a:pt x="12835" y="1239"/>
                  </a:lnTo>
                  <a:lnTo>
                    <a:pt x="13176" y="1293"/>
                  </a:lnTo>
                  <a:lnTo>
                    <a:pt x="13517" y="1383"/>
                  </a:lnTo>
                  <a:lnTo>
                    <a:pt x="13840" y="1490"/>
                  </a:lnTo>
                  <a:lnTo>
                    <a:pt x="14163" y="1616"/>
                  </a:lnTo>
                  <a:lnTo>
                    <a:pt x="14486" y="1760"/>
                  </a:lnTo>
                  <a:lnTo>
                    <a:pt x="14792" y="1939"/>
                  </a:lnTo>
                  <a:lnTo>
                    <a:pt x="15097" y="2119"/>
                  </a:lnTo>
                  <a:lnTo>
                    <a:pt x="15384" y="2334"/>
                  </a:lnTo>
                  <a:lnTo>
                    <a:pt x="15653" y="2550"/>
                  </a:lnTo>
                  <a:lnTo>
                    <a:pt x="15922" y="2783"/>
                  </a:lnTo>
                  <a:lnTo>
                    <a:pt x="16192" y="3034"/>
                  </a:lnTo>
                  <a:lnTo>
                    <a:pt x="16443" y="3303"/>
                  </a:lnTo>
                  <a:lnTo>
                    <a:pt x="16694" y="3573"/>
                  </a:lnTo>
                  <a:lnTo>
                    <a:pt x="16928" y="3860"/>
                  </a:lnTo>
                  <a:lnTo>
                    <a:pt x="17143" y="4165"/>
                  </a:lnTo>
                  <a:lnTo>
                    <a:pt x="17358" y="4470"/>
                  </a:lnTo>
                  <a:lnTo>
                    <a:pt x="17771" y="5098"/>
                  </a:lnTo>
                  <a:lnTo>
                    <a:pt x="18184" y="5727"/>
                  </a:lnTo>
                  <a:lnTo>
                    <a:pt x="18579" y="6391"/>
                  </a:lnTo>
                  <a:lnTo>
                    <a:pt x="19351" y="7701"/>
                  </a:lnTo>
                  <a:lnTo>
                    <a:pt x="20069" y="9047"/>
                  </a:lnTo>
                  <a:lnTo>
                    <a:pt x="20087" y="9065"/>
                  </a:lnTo>
                  <a:lnTo>
                    <a:pt x="20141" y="9137"/>
                  </a:lnTo>
                  <a:lnTo>
                    <a:pt x="21523" y="10322"/>
                  </a:lnTo>
                  <a:lnTo>
                    <a:pt x="22923" y="11471"/>
                  </a:lnTo>
                  <a:lnTo>
                    <a:pt x="23641" y="12027"/>
                  </a:lnTo>
                  <a:lnTo>
                    <a:pt x="24359" y="12566"/>
                  </a:lnTo>
                  <a:lnTo>
                    <a:pt x="25095" y="13122"/>
                  </a:lnTo>
                  <a:lnTo>
                    <a:pt x="25831" y="13643"/>
                  </a:lnTo>
                  <a:lnTo>
                    <a:pt x="26567" y="14181"/>
                  </a:lnTo>
                  <a:lnTo>
                    <a:pt x="27321" y="14684"/>
                  </a:lnTo>
                  <a:lnTo>
                    <a:pt x="28075" y="15186"/>
                  </a:lnTo>
                  <a:lnTo>
                    <a:pt x="28829" y="15689"/>
                  </a:lnTo>
                  <a:lnTo>
                    <a:pt x="29600" y="16174"/>
                  </a:lnTo>
                  <a:lnTo>
                    <a:pt x="30372" y="16640"/>
                  </a:lnTo>
                  <a:lnTo>
                    <a:pt x="31162" y="17089"/>
                  </a:lnTo>
                  <a:lnTo>
                    <a:pt x="31952" y="17538"/>
                  </a:lnTo>
                  <a:lnTo>
                    <a:pt x="32742" y="17987"/>
                  </a:lnTo>
                  <a:lnTo>
                    <a:pt x="33549" y="18399"/>
                  </a:lnTo>
                  <a:lnTo>
                    <a:pt x="34357" y="18812"/>
                  </a:lnTo>
                  <a:lnTo>
                    <a:pt x="35183" y="19225"/>
                  </a:lnTo>
                  <a:lnTo>
                    <a:pt x="36009" y="19602"/>
                  </a:lnTo>
                  <a:lnTo>
                    <a:pt x="36834" y="19979"/>
                  </a:lnTo>
                  <a:lnTo>
                    <a:pt x="37660" y="20338"/>
                  </a:lnTo>
                  <a:lnTo>
                    <a:pt x="38504" y="20679"/>
                  </a:lnTo>
                  <a:lnTo>
                    <a:pt x="39347" y="21020"/>
                  </a:lnTo>
                  <a:lnTo>
                    <a:pt x="40209" y="21325"/>
                  </a:lnTo>
                  <a:lnTo>
                    <a:pt x="41053" y="21631"/>
                  </a:lnTo>
                  <a:lnTo>
                    <a:pt x="41914" y="21918"/>
                  </a:lnTo>
                  <a:lnTo>
                    <a:pt x="42794" y="22205"/>
                  </a:lnTo>
                  <a:lnTo>
                    <a:pt x="43655" y="22456"/>
                  </a:lnTo>
                  <a:lnTo>
                    <a:pt x="44535" y="22690"/>
                  </a:lnTo>
                  <a:lnTo>
                    <a:pt x="45414" y="22923"/>
                  </a:lnTo>
                  <a:lnTo>
                    <a:pt x="46294" y="23138"/>
                  </a:lnTo>
                  <a:lnTo>
                    <a:pt x="47191" y="23336"/>
                  </a:lnTo>
                  <a:lnTo>
                    <a:pt x="48071" y="23515"/>
                  </a:lnTo>
                  <a:lnTo>
                    <a:pt x="48969" y="23677"/>
                  </a:lnTo>
                  <a:lnTo>
                    <a:pt x="49866" y="23820"/>
                  </a:lnTo>
                  <a:lnTo>
                    <a:pt x="50764" y="23964"/>
                  </a:lnTo>
                  <a:lnTo>
                    <a:pt x="51679" y="24072"/>
                  </a:lnTo>
                  <a:lnTo>
                    <a:pt x="52576" y="24179"/>
                  </a:lnTo>
                  <a:lnTo>
                    <a:pt x="53474" y="24269"/>
                  </a:lnTo>
                  <a:lnTo>
                    <a:pt x="54389" y="24341"/>
                  </a:lnTo>
                  <a:lnTo>
                    <a:pt x="55287" y="24395"/>
                  </a:lnTo>
                  <a:lnTo>
                    <a:pt x="56202" y="24431"/>
                  </a:lnTo>
                  <a:lnTo>
                    <a:pt x="57118" y="24449"/>
                  </a:lnTo>
                  <a:lnTo>
                    <a:pt x="58931" y="24449"/>
                  </a:lnTo>
                  <a:lnTo>
                    <a:pt x="59828" y="24413"/>
                  </a:lnTo>
                  <a:lnTo>
                    <a:pt x="60744" y="24377"/>
                  </a:lnTo>
                  <a:lnTo>
                    <a:pt x="61659" y="24323"/>
                  </a:lnTo>
                  <a:lnTo>
                    <a:pt x="62557" y="24251"/>
                  </a:lnTo>
                  <a:lnTo>
                    <a:pt x="63472" y="24179"/>
                  </a:lnTo>
                  <a:lnTo>
                    <a:pt x="64370" y="24072"/>
                  </a:lnTo>
                  <a:lnTo>
                    <a:pt x="65267" y="23964"/>
                  </a:lnTo>
                  <a:lnTo>
                    <a:pt x="66165" y="23838"/>
                  </a:lnTo>
                  <a:lnTo>
                    <a:pt x="67062" y="23695"/>
                  </a:lnTo>
                  <a:lnTo>
                    <a:pt x="67960" y="23551"/>
                  </a:lnTo>
                  <a:lnTo>
                    <a:pt x="68857" y="23390"/>
                  </a:lnTo>
                  <a:lnTo>
                    <a:pt x="69737" y="23210"/>
                  </a:lnTo>
                  <a:lnTo>
                    <a:pt x="70634" y="23013"/>
                  </a:lnTo>
                  <a:lnTo>
                    <a:pt x="71514" y="22815"/>
                  </a:lnTo>
                  <a:lnTo>
                    <a:pt x="72393" y="22600"/>
                  </a:lnTo>
                  <a:lnTo>
                    <a:pt x="73273" y="22366"/>
                  </a:lnTo>
                  <a:lnTo>
                    <a:pt x="73979" y="22179"/>
                  </a:lnTo>
                  <a:lnTo>
                    <a:pt x="73979" y="22179"/>
                  </a:lnTo>
                  <a:lnTo>
                    <a:pt x="74888" y="23461"/>
                  </a:lnTo>
                  <a:lnTo>
                    <a:pt x="75876" y="24897"/>
                  </a:lnTo>
                  <a:lnTo>
                    <a:pt x="76845" y="26351"/>
                  </a:lnTo>
                  <a:lnTo>
                    <a:pt x="77778" y="27823"/>
                  </a:lnTo>
                  <a:lnTo>
                    <a:pt x="78676" y="29295"/>
                  </a:lnTo>
                  <a:lnTo>
                    <a:pt x="79556" y="30803"/>
                  </a:lnTo>
                  <a:lnTo>
                    <a:pt x="79968" y="31557"/>
                  </a:lnTo>
                  <a:lnTo>
                    <a:pt x="80381" y="32329"/>
                  </a:lnTo>
                  <a:lnTo>
                    <a:pt x="80776" y="33101"/>
                  </a:lnTo>
                  <a:lnTo>
                    <a:pt x="81171" y="33873"/>
                  </a:lnTo>
                  <a:lnTo>
                    <a:pt x="81548" y="34644"/>
                  </a:lnTo>
                  <a:lnTo>
                    <a:pt x="81907" y="35434"/>
                  </a:lnTo>
                  <a:lnTo>
                    <a:pt x="82248" y="36224"/>
                  </a:lnTo>
                  <a:lnTo>
                    <a:pt x="82589" y="37014"/>
                  </a:lnTo>
                  <a:lnTo>
                    <a:pt x="82894" y="37822"/>
                  </a:lnTo>
                  <a:lnTo>
                    <a:pt x="83199" y="38611"/>
                  </a:lnTo>
                  <a:lnTo>
                    <a:pt x="83469" y="39437"/>
                  </a:lnTo>
                  <a:lnTo>
                    <a:pt x="83738" y="40245"/>
                  </a:lnTo>
                  <a:lnTo>
                    <a:pt x="83864" y="40658"/>
                  </a:lnTo>
                  <a:lnTo>
                    <a:pt x="83971" y="41071"/>
                  </a:lnTo>
                  <a:lnTo>
                    <a:pt x="84187" y="41896"/>
                  </a:lnTo>
                  <a:lnTo>
                    <a:pt x="84384" y="42722"/>
                  </a:lnTo>
                  <a:lnTo>
                    <a:pt x="84564" y="43548"/>
                  </a:lnTo>
                  <a:lnTo>
                    <a:pt x="84707" y="44391"/>
                  </a:lnTo>
                  <a:lnTo>
                    <a:pt x="84815" y="45235"/>
                  </a:lnTo>
                  <a:lnTo>
                    <a:pt x="84905" y="46079"/>
                  </a:lnTo>
                  <a:lnTo>
                    <a:pt x="84976" y="46922"/>
                  </a:lnTo>
                  <a:lnTo>
                    <a:pt x="85012" y="47766"/>
                  </a:lnTo>
                  <a:lnTo>
                    <a:pt x="85012" y="48610"/>
                  </a:lnTo>
                  <a:lnTo>
                    <a:pt x="84976" y="49453"/>
                  </a:lnTo>
                  <a:lnTo>
                    <a:pt x="84923" y="50297"/>
                  </a:lnTo>
                  <a:lnTo>
                    <a:pt x="84815" y="51123"/>
                  </a:lnTo>
                  <a:lnTo>
                    <a:pt x="84671" y="51948"/>
                  </a:lnTo>
                  <a:lnTo>
                    <a:pt x="84492" y="52756"/>
                  </a:lnTo>
                  <a:lnTo>
                    <a:pt x="84384" y="53169"/>
                  </a:lnTo>
                  <a:lnTo>
                    <a:pt x="84276" y="53564"/>
                  </a:lnTo>
                  <a:lnTo>
                    <a:pt x="84151" y="53959"/>
                  </a:lnTo>
                  <a:lnTo>
                    <a:pt x="84025" y="54354"/>
                  </a:lnTo>
                  <a:lnTo>
                    <a:pt x="83864" y="54749"/>
                  </a:lnTo>
                  <a:lnTo>
                    <a:pt x="83720" y="55125"/>
                  </a:lnTo>
                  <a:lnTo>
                    <a:pt x="83540" y="55502"/>
                  </a:lnTo>
                  <a:lnTo>
                    <a:pt x="83361" y="55879"/>
                  </a:lnTo>
                  <a:lnTo>
                    <a:pt x="83181" y="56238"/>
                  </a:lnTo>
                  <a:lnTo>
                    <a:pt x="82984" y="56615"/>
                  </a:lnTo>
                  <a:lnTo>
                    <a:pt x="82769" y="56956"/>
                  </a:lnTo>
                  <a:lnTo>
                    <a:pt x="82553" y="57315"/>
                  </a:lnTo>
                  <a:lnTo>
                    <a:pt x="82320" y="57656"/>
                  </a:lnTo>
                  <a:lnTo>
                    <a:pt x="82086" y="57998"/>
                  </a:lnTo>
                  <a:lnTo>
                    <a:pt x="81835" y="58321"/>
                  </a:lnTo>
                  <a:lnTo>
                    <a:pt x="81566" y="58644"/>
                  </a:lnTo>
                  <a:lnTo>
                    <a:pt x="81297" y="58967"/>
                  </a:lnTo>
                  <a:lnTo>
                    <a:pt x="81027" y="59272"/>
                  </a:lnTo>
                  <a:lnTo>
                    <a:pt x="80435" y="59882"/>
                  </a:lnTo>
                  <a:lnTo>
                    <a:pt x="79825" y="60457"/>
                  </a:lnTo>
                  <a:lnTo>
                    <a:pt x="79197" y="60995"/>
                  </a:lnTo>
                  <a:lnTo>
                    <a:pt x="78514" y="61516"/>
                  </a:lnTo>
                  <a:lnTo>
                    <a:pt x="78173" y="61767"/>
                  </a:lnTo>
                  <a:lnTo>
                    <a:pt x="77832" y="62000"/>
                  </a:lnTo>
                  <a:lnTo>
                    <a:pt x="77473" y="62234"/>
                  </a:lnTo>
                  <a:lnTo>
                    <a:pt x="77114" y="62467"/>
                  </a:lnTo>
                  <a:lnTo>
                    <a:pt x="76396" y="62898"/>
                  </a:lnTo>
                  <a:lnTo>
                    <a:pt x="75642" y="63311"/>
                  </a:lnTo>
                  <a:lnTo>
                    <a:pt x="74888" y="63706"/>
                  </a:lnTo>
                  <a:lnTo>
                    <a:pt x="74099" y="64065"/>
                  </a:lnTo>
                  <a:lnTo>
                    <a:pt x="73309" y="64388"/>
                  </a:lnTo>
                  <a:lnTo>
                    <a:pt x="72519" y="64711"/>
                  </a:lnTo>
                  <a:lnTo>
                    <a:pt x="71693" y="64998"/>
                  </a:lnTo>
                  <a:lnTo>
                    <a:pt x="70868" y="65267"/>
                  </a:lnTo>
                  <a:lnTo>
                    <a:pt x="70042" y="65501"/>
                  </a:lnTo>
                  <a:lnTo>
                    <a:pt x="69216" y="65734"/>
                  </a:lnTo>
                  <a:lnTo>
                    <a:pt x="69144" y="65734"/>
                  </a:lnTo>
                  <a:lnTo>
                    <a:pt x="69091" y="65770"/>
                  </a:lnTo>
                  <a:lnTo>
                    <a:pt x="69055" y="65806"/>
                  </a:lnTo>
                  <a:lnTo>
                    <a:pt x="69019" y="65860"/>
                  </a:lnTo>
                  <a:lnTo>
                    <a:pt x="69001" y="65967"/>
                  </a:lnTo>
                  <a:lnTo>
                    <a:pt x="68875" y="66416"/>
                  </a:lnTo>
                  <a:lnTo>
                    <a:pt x="68785" y="66865"/>
                  </a:lnTo>
                  <a:lnTo>
                    <a:pt x="68714" y="67314"/>
                  </a:lnTo>
                  <a:lnTo>
                    <a:pt x="68660" y="67762"/>
                  </a:lnTo>
                  <a:lnTo>
                    <a:pt x="68570" y="68660"/>
                  </a:lnTo>
                  <a:lnTo>
                    <a:pt x="68516" y="69575"/>
                  </a:lnTo>
                  <a:lnTo>
                    <a:pt x="68408" y="71370"/>
                  </a:lnTo>
                  <a:lnTo>
                    <a:pt x="68301" y="73183"/>
                  </a:lnTo>
                  <a:lnTo>
                    <a:pt x="68211" y="74996"/>
                  </a:lnTo>
                  <a:lnTo>
                    <a:pt x="68121" y="76809"/>
                  </a:lnTo>
                  <a:lnTo>
                    <a:pt x="68049" y="78604"/>
                  </a:lnTo>
                  <a:lnTo>
                    <a:pt x="67978" y="80417"/>
                  </a:lnTo>
                  <a:lnTo>
                    <a:pt x="67906" y="82230"/>
                  </a:lnTo>
                  <a:lnTo>
                    <a:pt x="67852" y="84043"/>
                  </a:lnTo>
                  <a:lnTo>
                    <a:pt x="67816" y="85856"/>
                  </a:lnTo>
                  <a:lnTo>
                    <a:pt x="67780" y="87651"/>
                  </a:lnTo>
                  <a:lnTo>
                    <a:pt x="67726" y="91277"/>
                  </a:lnTo>
                  <a:lnTo>
                    <a:pt x="67726" y="94903"/>
                  </a:lnTo>
                  <a:lnTo>
                    <a:pt x="67744" y="98529"/>
                  </a:lnTo>
                  <a:lnTo>
                    <a:pt x="67798" y="102137"/>
                  </a:lnTo>
                  <a:lnTo>
                    <a:pt x="67906" y="105763"/>
                  </a:lnTo>
                  <a:lnTo>
                    <a:pt x="67960" y="107576"/>
                  </a:lnTo>
                  <a:lnTo>
                    <a:pt x="68049" y="109371"/>
                  </a:lnTo>
                  <a:lnTo>
                    <a:pt x="68211" y="112997"/>
                  </a:lnTo>
                  <a:lnTo>
                    <a:pt x="68444" y="116605"/>
                  </a:lnTo>
                  <a:lnTo>
                    <a:pt x="68552" y="118418"/>
                  </a:lnTo>
                  <a:lnTo>
                    <a:pt x="68696" y="120213"/>
                  </a:lnTo>
                  <a:lnTo>
                    <a:pt x="68839" y="122026"/>
                  </a:lnTo>
                  <a:lnTo>
                    <a:pt x="68977" y="123551"/>
                  </a:lnTo>
                  <a:lnTo>
                    <a:pt x="28182" y="123551"/>
                  </a:lnTo>
                  <a:lnTo>
                    <a:pt x="28398" y="120249"/>
                  </a:lnTo>
                  <a:lnTo>
                    <a:pt x="28613" y="116677"/>
                  </a:lnTo>
                  <a:lnTo>
                    <a:pt x="28775" y="113104"/>
                  </a:lnTo>
                  <a:lnTo>
                    <a:pt x="28900" y="109532"/>
                  </a:lnTo>
                  <a:lnTo>
                    <a:pt x="28954" y="107737"/>
                  </a:lnTo>
                  <a:lnTo>
                    <a:pt x="29008" y="105960"/>
                  </a:lnTo>
                  <a:lnTo>
                    <a:pt x="29044" y="104165"/>
                  </a:lnTo>
                  <a:lnTo>
                    <a:pt x="29080" y="102388"/>
                  </a:lnTo>
                  <a:lnTo>
                    <a:pt x="29098" y="100593"/>
                  </a:lnTo>
                  <a:lnTo>
                    <a:pt x="29116" y="98798"/>
                  </a:lnTo>
                  <a:lnTo>
                    <a:pt x="29134" y="95226"/>
                  </a:lnTo>
                  <a:lnTo>
                    <a:pt x="29116" y="91654"/>
                  </a:lnTo>
                  <a:lnTo>
                    <a:pt x="29080" y="88064"/>
                  </a:lnTo>
                  <a:lnTo>
                    <a:pt x="29026" y="84492"/>
                  </a:lnTo>
                  <a:lnTo>
                    <a:pt x="28990" y="82697"/>
                  </a:lnTo>
                  <a:lnTo>
                    <a:pt x="28936" y="80920"/>
                  </a:lnTo>
                  <a:lnTo>
                    <a:pt x="28900" y="79125"/>
                  </a:lnTo>
                  <a:lnTo>
                    <a:pt x="28846" y="77348"/>
                  </a:lnTo>
                  <a:lnTo>
                    <a:pt x="28739" y="73758"/>
                  </a:lnTo>
                  <a:lnTo>
                    <a:pt x="28667" y="71981"/>
                  </a:lnTo>
                  <a:lnTo>
                    <a:pt x="28595" y="70186"/>
                  </a:lnTo>
                  <a:lnTo>
                    <a:pt x="28541" y="69306"/>
                  </a:lnTo>
                  <a:lnTo>
                    <a:pt x="28469" y="68409"/>
                  </a:lnTo>
                  <a:lnTo>
                    <a:pt x="28380" y="67511"/>
                  </a:lnTo>
                  <a:lnTo>
                    <a:pt x="28272" y="66632"/>
                  </a:lnTo>
                  <a:lnTo>
                    <a:pt x="28254" y="66596"/>
                  </a:lnTo>
                  <a:lnTo>
                    <a:pt x="28236" y="66506"/>
                  </a:lnTo>
                  <a:lnTo>
                    <a:pt x="28182" y="66452"/>
                  </a:lnTo>
                  <a:lnTo>
                    <a:pt x="28128" y="66398"/>
                  </a:lnTo>
                  <a:lnTo>
                    <a:pt x="28039" y="66380"/>
                  </a:lnTo>
                  <a:lnTo>
                    <a:pt x="27357" y="66273"/>
                  </a:lnTo>
                  <a:lnTo>
                    <a:pt x="26657" y="66147"/>
                  </a:lnTo>
                  <a:lnTo>
                    <a:pt x="25974" y="66021"/>
                  </a:lnTo>
                  <a:lnTo>
                    <a:pt x="25292" y="65896"/>
                  </a:lnTo>
                  <a:lnTo>
                    <a:pt x="24610" y="65734"/>
                  </a:lnTo>
                  <a:lnTo>
                    <a:pt x="23928" y="65572"/>
                  </a:lnTo>
                  <a:lnTo>
                    <a:pt x="23246" y="65411"/>
                  </a:lnTo>
                  <a:lnTo>
                    <a:pt x="22582" y="65231"/>
                  </a:lnTo>
                  <a:lnTo>
                    <a:pt x="21846" y="65016"/>
                  </a:lnTo>
                  <a:lnTo>
                    <a:pt x="21110" y="64783"/>
                  </a:lnTo>
                  <a:lnTo>
                    <a:pt x="20392" y="64549"/>
                  </a:lnTo>
                  <a:lnTo>
                    <a:pt x="19674" y="64280"/>
                  </a:lnTo>
                  <a:lnTo>
                    <a:pt x="18956" y="64011"/>
                  </a:lnTo>
                  <a:lnTo>
                    <a:pt x="18256" y="63724"/>
                  </a:lnTo>
                  <a:lnTo>
                    <a:pt x="17556" y="63418"/>
                  </a:lnTo>
                  <a:lnTo>
                    <a:pt x="16874" y="63095"/>
                  </a:lnTo>
                  <a:lnTo>
                    <a:pt x="16192" y="62754"/>
                  </a:lnTo>
                  <a:lnTo>
                    <a:pt x="15527" y="62395"/>
                  </a:lnTo>
                  <a:lnTo>
                    <a:pt x="14881" y="62018"/>
                  </a:lnTo>
                  <a:lnTo>
                    <a:pt x="14235" y="61623"/>
                  </a:lnTo>
                  <a:lnTo>
                    <a:pt x="13607" y="61211"/>
                  </a:lnTo>
                  <a:lnTo>
                    <a:pt x="12979" y="60780"/>
                  </a:lnTo>
                  <a:lnTo>
                    <a:pt x="12386" y="60331"/>
                  </a:lnTo>
                  <a:lnTo>
                    <a:pt x="11794" y="59864"/>
                  </a:lnTo>
                  <a:lnTo>
                    <a:pt x="11219" y="59380"/>
                  </a:lnTo>
                  <a:lnTo>
                    <a:pt x="10681" y="58859"/>
                  </a:lnTo>
                  <a:lnTo>
                    <a:pt x="10142" y="58339"/>
                  </a:lnTo>
                  <a:lnTo>
                    <a:pt x="9640" y="57782"/>
                  </a:lnTo>
                  <a:lnTo>
                    <a:pt x="9155" y="57226"/>
                  </a:lnTo>
                  <a:lnTo>
                    <a:pt x="8688" y="56633"/>
                  </a:lnTo>
                  <a:lnTo>
                    <a:pt x="8455" y="56346"/>
                  </a:lnTo>
                  <a:lnTo>
                    <a:pt x="8240" y="56041"/>
                  </a:lnTo>
                  <a:lnTo>
                    <a:pt x="7809" y="55413"/>
                  </a:lnTo>
                  <a:lnTo>
                    <a:pt x="6947" y="54138"/>
                  </a:lnTo>
                  <a:lnTo>
                    <a:pt x="6104" y="52864"/>
                  </a:lnTo>
                  <a:lnTo>
                    <a:pt x="5278" y="51571"/>
                  </a:lnTo>
                  <a:lnTo>
                    <a:pt x="4488" y="50279"/>
                  </a:lnTo>
                  <a:lnTo>
                    <a:pt x="3716" y="48951"/>
                  </a:lnTo>
                  <a:lnTo>
                    <a:pt x="3357" y="48286"/>
                  </a:lnTo>
                  <a:lnTo>
                    <a:pt x="2998" y="47622"/>
                  </a:lnTo>
                  <a:lnTo>
                    <a:pt x="2657" y="46940"/>
                  </a:lnTo>
                  <a:lnTo>
                    <a:pt x="2316" y="46258"/>
                  </a:lnTo>
                  <a:lnTo>
                    <a:pt x="2011" y="45558"/>
                  </a:lnTo>
                  <a:lnTo>
                    <a:pt x="1706" y="44858"/>
                  </a:lnTo>
                  <a:lnTo>
                    <a:pt x="1437" y="44158"/>
                  </a:lnTo>
                  <a:lnTo>
                    <a:pt x="1203" y="43440"/>
                  </a:lnTo>
                  <a:lnTo>
                    <a:pt x="1006" y="42722"/>
                  </a:lnTo>
                  <a:lnTo>
                    <a:pt x="916" y="42363"/>
                  </a:lnTo>
                  <a:lnTo>
                    <a:pt x="844" y="41986"/>
                  </a:lnTo>
                  <a:lnTo>
                    <a:pt x="772" y="41627"/>
                  </a:lnTo>
                  <a:lnTo>
                    <a:pt x="737" y="41250"/>
                  </a:lnTo>
                  <a:lnTo>
                    <a:pt x="701" y="40891"/>
                  </a:lnTo>
                  <a:lnTo>
                    <a:pt x="683" y="40532"/>
                  </a:lnTo>
                  <a:lnTo>
                    <a:pt x="683" y="40155"/>
                  </a:lnTo>
                  <a:lnTo>
                    <a:pt x="701" y="39778"/>
                  </a:lnTo>
                  <a:lnTo>
                    <a:pt x="737" y="39401"/>
                  </a:lnTo>
                  <a:lnTo>
                    <a:pt x="790" y="39042"/>
                  </a:lnTo>
                  <a:lnTo>
                    <a:pt x="844" y="38665"/>
                  </a:lnTo>
                  <a:lnTo>
                    <a:pt x="916" y="38306"/>
                  </a:lnTo>
                  <a:lnTo>
                    <a:pt x="988" y="37929"/>
                  </a:lnTo>
                  <a:lnTo>
                    <a:pt x="1096" y="37570"/>
                  </a:lnTo>
                  <a:lnTo>
                    <a:pt x="1203" y="37211"/>
                  </a:lnTo>
                  <a:lnTo>
                    <a:pt x="1311" y="36870"/>
                  </a:lnTo>
                  <a:lnTo>
                    <a:pt x="1455" y="36511"/>
                  </a:lnTo>
                  <a:lnTo>
                    <a:pt x="1598" y="36170"/>
                  </a:lnTo>
                  <a:lnTo>
                    <a:pt x="1742" y="35829"/>
                  </a:lnTo>
                  <a:lnTo>
                    <a:pt x="1921" y="35506"/>
                  </a:lnTo>
                  <a:lnTo>
                    <a:pt x="2101" y="35183"/>
                  </a:lnTo>
                  <a:lnTo>
                    <a:pt x="2280" y="34860"/>
                  </a:lnTo>
                  <a:lnTo>
                    <a:pt x="2478" y="34537"/>
                  </a:lnTo>
                  <a:lnTo>
                    <a:pt x="2693" y="34232"/>
                  </a:lnTo>
                  <a:lnTo>
                    <a:pt x="3142" y="33603"/>
                  </a:lnTo>
                  <a:lnTo>
                    <a:pt x="3591" y="32993"/>
                  </a:lnTo>
                  <a:lnTo>
                    <a:pt x="4057" y="32401"/>
                  </a:lnTo>
                  <a:lnTo>
                    <a:pt x="5045" y="31216"/>
                  </a:lnTo>
                  <a:lnTo>
                    <a:pt x="5529" y="30606"/>
                  </a:lnTo>
                  <a:lnTo>
                    <a:pt x="5996" y="29977"/>
                  </a:lnTo>
                  <a:lnTo>
                    <a:pt x="6445" y="29331"/>
                  </a:lnTo>
                  <a:lnTo>
                    <a:pt x="6660" y="28990"/>
                  </a:lnTo>
                  <a:lnTo>
                    <a:pt x="6858" y="28649"/>
                  </a:lnTo>
                  <a:lnTo>
                    <a:pt x="7055" y="28290"/>
                  </a:lnTo>
                  <a:lnTo>
                    <a:pt x="7235" y="27949"/>
                  </a:lnTo>
                  <a:lnTo>
                    <a:pt x="7396" y="27572"/>
                  </a:lnTo>
                  <a:lnTo>
                    <a:pt x="7558" y="27195"/>
                  </a:lnTo>
                  <a:lnTo>
                    <a:pt x="7683" y="26818"/>
                  </a:lnTo>
                  <a:lnTo>
                    <a:pt x="7809" y="26423"/>
                  </a:lnTo>
                  <a:lnTo>
                    <a:pt x="7988" y="25651"/>
                  </a:lnTo>
                  <a:lnTo>
                    <a:pt x="8150" y="24879"/>
                  </a:lnTo>
                  <a:lnTo>
                    <a:pt x="8294" y="24126"/>
                  </a:lnTo>
                  <a:lnTo>
                    <a:pt x="8545" y="22600"/>
                  </a:lnTo>
                  <a:lnTo>
                    <a:pt x="8778" y="21074"/>
                  </a:lnTo>
                  <a:lnTo>
                    <a:pt x="8886" y="20302"/>
                  </a:lnTo>
                  <a:lnTo>
                    <a:pt x="8940" y="19925"/>
                  </a:lnTo>
                  <a:lnTo>
                    <a:pt x="8994" y="19512"/>
                  </a:lnTo>
                  <a:lnTo>
                    <a:pt x="9030" y="19118"/>
                  </a:lnTo>
                  <a:lnTo>
                    <a:pt x="9047" y="18705"/>
                  </a:lnTo>
                  <a:lnTo>
                    <a:pt x="9047" y="18292"/>
                  </a:lnTo>
                  <a:lnTo>
                    <a:pt x="9030" y="17879"/>
                  </a:lnTo>
                  <a:lnTo>
                    <a:pt x="8994" y="17466"/>
                  </a:lnTo>
                  <a:lnTo>
                    <a:pt x="8940" y="17053"/>
                  </a:lnTo>
                  <a:lnTo>
                    <a:pt x="8868" y="16658"/>
                  </a:lnTo>
                  <a:lnTo>
                    <a:pt x="8778" y="16245"/>
                  </a:lnTo>
                  <a:lnTo>
                    <a:pt x="8653" y="15833"/>
                  </a:lnTo>
                  <a:lnTo>
                    <a:pt x="8509" y="15438"/>
                  </a:lnTo>
                  <a:lnTo>
                    <a:pt x="8347" y="15043"/>
                  </a:lnTo>
                  <a:lnTo>
                    <a:pt x="8168" y="14666"/>
                  </a:lnTo>
                  <a:lnTo>
                    <a:pt x="7953" y="14307"/>
                  </a:lnTo>
                  <a:lnTo>
                    <a:pt x="7719" y="13948"/>
                  </a:lnTo>
                  <a:lnTo>
                    <a:pt x="7468" y="13607"/>
                  </a:lnTo>
                  <a:lnTo>
                    <a:pt x="7199" y="13284"/>
                  </a:lnTo>
                  <a:lnTo>
                    <a:pt x="6911" y="12961"/>
                  </a:lnTo>
                  <a:lnTo>
                    <a:pt x="6624" y="12691"/>
                  </a:lnTo>
                  <a:lnTo>
                    <a:pt x="6068" y="12153"/>
                  </a:lnTo>
                  <a:lnTo>
                    <a:pt x="4973" y="11094"/>
                  </a:lnTo>
                  <a:lnTo>
                    <a:pt x="4416" y="10555"/>
                  </a:lnTo>
                  <a:lnTo>
                    <a:pt x="3914" y="10035"/>
                  </a:lnTo>
                  <a:lnTo>
                    <a:pt x="3860" y="9981"/>
                  </a:lnTo>
                  <a:lnTo>
                    <a:pt x="3842" y="9945"/>
                  </a:lnTo>
                  <a:lnTo>
                    <a:pt x="3824" y="9927"/>
                  </a:lnTo>
                  <a:lnTo>
                    <a:pt x="3734" y="9801"/>
                  </a:lnTo>
                  <a:lnTo>
                    <a:pt x="3555" y="9514"/>
                  </a:lnTo>
                  <a:lnTo>
                    <a:pt x="3393" y="9227"/>
                  </a:lnTo>
                  <a:lnTo>
                    <a:pt x="3250" y="8940"/>
                  </a:lnTo>
                  <a:lnTo>
                    <a:pt x="3142" y="8617"/>
                  </a:lnTo>
                  <a:lnTo>
                    <a:pt x="3052" y="8294"/>
                  </a:lnTo>
                  <a:lnTo>
                    <a:pt x="2980" y="7970"/>
                  </a:lnTo>
                  <a:lnTo>
                    <a:pt x="2926" y="7629"/>
                  </a:lnTo>
                  <a:lnTo>
                    <a:pt x="2909" y="7288"/>
                  </a:lnTo>
                  <a:lnTo>
                    <a:pt x="2891" y="6947"/>
                  </a:lnTo>
                  <a:lnTo>
                    <a:pt x="2891" y="6606"/>
                  </a:lnTo>
                  <a:lnTo>
                    <a:pt x="2926" y="6283"/>
                  </a:lnTo>
                  <a:lnTo>
                    <a:pt x="2980" y="5960"/>
                  </a:lnTo>
                  <a:lnTo>
                    <a:pt x="3070" y="5637"/>
                  </a:lnTo>
                  <a:lnTo>
                    <a:pt x="3178" y="5332"/>
                  </a:lnTo>
                  <a:lnTo>
                    <a:pt x="3321" y="5045"/>
                  </a:lnTo>
                  <a:lnTo>
                    <a:pt x="3465" y="4757"/>
                  </a:lnTo>
                  <a:lnTo>
                    <a:pt x="3662" y="4488"/>
                  </a:lnTo>
                  <a:lnTo>
                    <a:pt x="3860" y="4219"/>
                  </a:lnTo>
                  <a:lnTo>
                    <a:pt x="4093" y="3986"/>
                  </a:lnTo>
                  <a:lnTo>
                    <a:pt x="4345" y="3752"/>
                  </a:lnTo>
                  <a:lnTo>
                    <a:pt x="4596" y="3519"/>
                  </a:lnTo>
                  <a:lnTo>
                    <a:pt x="4883" y="3321"/>
                  </a:lnTo>
                  <a:lnTo>
                    <a:pt x="5170" y="3124"/>
                  </a:lnTo>
                  <a:lnTo>
                    <a:pt x="5475" y="2944"/>
                  </a:lnTo>
                  <a:lnTo>
                    <a:pt x="5799" y="2765"/>
                  </a:lnTo>
                  <a:lnTo>
                    <a:pt x="6122" y="2603"/>
                  </a:lnTo>
                  <a:lnTo>
                    <a:pt x="6445" y="2460"/>
                  </a:lnTo>
                  <a:lnTo>
                    <a:pt x="7127" y="2173"/>
                  </a:lnTo>
                  <a:lnTo>
                    <a:pt x="7827" y="1921"/>
                  </a:lnTo>
                  <a:lnTo>
                    <a:pt x="8527" y="1706"/>
                  </a:lnTo>
                  <a:lnTo>
                    <a:pt x="9245" y="1526"/>
                  </a:lnTo>
                  <a:lnTo>
                    <a:pt x="9963" y="1383"/>
                  </a:lnTo>
                  <a:lnTo>
                    <a:pt x="10681" y="1275"/>
                  </a:lnTo>
                  <a:lnTo>
                    <a:pt x="11058" y="1239"/>
                  </a:lnTo>
                  <a:lnTo>
                    <a:pt x="11417" y="1203"/>
                  </a:lnTo>
                  <a:lnTo>
                    <a:pt x="11776" y="1185"/>
                  </a:lnTo>
                  <a:close/>
                  <a:moveTo>
                    <a:pt x="11363" y="1"/>
                  </a:moveTo>
                  <a:lnTo>
                    <a:pt x="10968" y="19"/>
                  </a:lnTo>
                  <a:lnTo>
                    <a:pt x="10555" y="54"/>
                  </a:lnTo>
                  <a:lnTo>
                    <a:pt x="10160" y="90"/>
                  </a:lnTo>
                  <a:lnTo>
                    <a:pt x="9765" y="144"/>
                  </a:lnTo>
                  <a:lnTo>
                    <a:pt x="9371" y="216"/>
                  </a:lnTo>
                  <a:lnTo>
                    <a:pt x="8976" y="288"/>
                  </a:lnTo>
                  <a:lnTo>
                    <a:pt x="8186" y="467"/>
                  </a:lnTo>
                  <a:lnTo>
                    <a:pt x="7432" y="683"/>
                  </a:lnTo>
                  <a:lnTo>
                    <a:pt x="6660" y="934"/>
                  </a:lnTo>
                  <a:lnTo>
                    <a:pt x="5924" y="1221"/>
                  </a:lnTo>
                  <a:lnTo>
                    <a:pt x="5547" y="1383"/>
                  </a:lnTo>
                  <a:lnTo>
                    <a:pt x="5170" y="1562"/>
                  </a:lnTo>
                  <a:lnTo>
                    <a:pt x="4811" y="1760"/>
                  </a:lnTo>
                  <a:lnTo>
                    <a:pt x="4452" y="1975"/>
                  </a:lnTo>
                  <a:lnTo>
                    <a:pt x="4111" y="2191"/>
                  </a:lnTo>
                  <a:lnTo>
                    <a:pt x="3770" y="2442"/>
                  </a:lnTo>
                  <a:lnTo>
                    <a:pt x="3429" y="2711"/>
                  </a:lnTo>
                  <a:lnTo>
                    <a:pt x="3124" y="2998"/>
                  </a:lnTo>
                  <a:lnTo>
                    <a:pt x="2819" y="3321"/>
                  </a:lnTo>
                  <a:lnTo>
                    <a:pt x="2550" y="3644"/>
                  </a:lnTo>
                  <a:lnTo>
                    <a:pt x="2298" y="4021"/>
                  </a:lnTo>
                  <a:lnTo>
                    <a:pt x="2065" y="4398"/>
                  </a:lnTo>
                  <a:lnTo>
                    <a:pt x="1885" y="4793"/>
                  </a:lnTo>
                  <a:lnTo>
                    <a:pt x="1724" y="5224"/>
                  </a:lnTo>
                  <a:lnTo>
                    <a:pt x="1616" y="5655"/>
                  </a:lnTo>
                  <a:lnTo>
                    <a:pt x="1526" y="6086"/>
                  </a:lnTo>
                  <a:lnTo>
                    <a:pt x="1490" y="6517"/>
                  </a:lnTo>
                  <a:lnTo>
                    <a:pt x="1473" y="6947"/>
                  </a:lnTo>
                  <a:lnTo>
                    <a:pt x="1473" y="7378"/>
                  </a:lnTo>
                  <a:lnTo>
                    <a:pt x="1508" y="7791"/>
                  </a:lnTo>
                  <a:lnTo>
                    <a:pt x="1580" y="8222"/>
                  </a:lnTo>
                  <a:lnTo>
                    <a:pt x="1670" y="8635"/>
                  </a:lnTo>
                  <a:lnTo>
                    <a:pt x="1778" y="9065"/>
                  </a:lnTo>
                  <a:lnTo>
                    <a:pt x="1939" y="9478"/>
                  </a:lnTo>
                  <a:lnTo>
                    <a:pt x="2119" y="9873"/>
                  </a:lnTo>
                  <a:lnTo>
                    <a:pt x="2334" y="10250"/>
                  </a:lnTo>
                  <a:lnTo>
                    <a:pt x="2567" y="10627"/>
                  </a:lnTo>
                  <a:lnTo>
                    <a:pt x="2693" y="10807"/>
                  </a:lnTo>
                  <a:lnTo>
                    <a:pt x="2747" y="10860"/>
                  </a:lnTo>
                  <a:lnTo>
                    <a:pt x="2783" y="10914"/>
                  </a:lnTo>
                  <a:lnTo>
                    <a:pt x="2855" y="10986"/>
                  </a:lnTo>
                  <a:lnTo>
                    <a:pt x="3142" y="11291"/>
                  </a:lnTo>
                  <a:lnTo>
                    <a:pt x="3411" y="11578"/>
                  </a:lnTo>
                  <a:lnTo>
                    <a:pt x="3986" y="12117"/>
                  </a:lnTo>
                  <a:lnTo>
                    <a:pt x="5098" y="13176"/>
                  </a:lnTo>
                  <a:lnTo>
                    <a:pt x="5673" y="13697"/>
                  </a:lnTo>
                  <a:lnTo>
                    <a:pt x="5924" y="13948"/>
                  </a:lnTo>
                  <a:lnTo>
                    <a:pt x="6050" y="14074"/>
                  </a:lnTo>
                  <a:lnTo>
                    <a:pt x="6175" y="14199"/>
                  </a:lnTo>
                  <a:lnTo>
                    <a:pt x="6391" y="14450"/>
                  </a:lnTo>
                  <a:lnTo>
                    <a:pt x="6606" y="14738"/>
                  </a:lnTo>
                  <a:lnTo>
                    <a:pt x="6804" y="15025"/>
                  </a:lnTo>
                  <a:lnTo>
                    <a:pt x="6983" y="15312"/>
                  </a:lnTo>
                  <a:lnTo>
                    <a:pt x="7145" y="15617"/>
                  </a:lnTo>
                  <a:lnTo>
                    <a:pt x="7288" y="15940"/>
                  </a:lnTo>
                  <a:lnTo>
                    <a:pt x="7414" y="16263"/>
                  </a:lnTo>
                  <a:lnTo>
                    <a:pt x="7522" y="16587"/>
                  </a:lnTo>
                  <a:lnTo>
                    <a:pt x="7611" y="16928"/>
                  </a:lnTo>
                  <a:lnTo>
                    <a:pt x="7683" y="17269"/>
                  </a:lnTo>
                  <a:lnTo>
                    <a:pt x="7737" y="17628"/>
                  </a:lnTo>
                  <a:lnTo>
                    <a:pt x="7773" y="17969"/>
                  </a:lnTo>
                  <a:lnTo>
                    <a:pt x="7791" y="18328"/>
                  </a:lnTo>
                  <a:lnTo>
                    <a:pt x="7809" y="18687"/>
                  </a:lnTo>
                  <a:lnTo>
                    <a:pt x="7809" y="19046"/>
                  </a:lnTo>
                  <a:lnTo>
                    <a:pt x="7791" y="19423"/>
                  </a:lnTo>
                  <a:lnTo>
                    <a:pt x="7755" y="19782"/>
                  </a:lnTo>
                  <a:lnTo>
                    <a:pt x="7719" y="20159"/>
                  </a:lnTo>
                  <a:lnTo>
                    <a:pt x="7647" y="20930"/>
                  </a:lnTo>
                  <a:lnTo>
                    <a:pt x="7468" y="22438"/>
                  </a:lnTo>
                  <a:lnTo>
                    <a:pt x="7270" y="23964"/>
                  </a:lnTo>
                  <a:lnTo>
                    <a:pt x="7145" y="24718"/>
                  </a:lnTo>
                  <a:lnTo>
                    <a:pt x="7019" y="25454"/>
                  </a:lnTo>
                  <a:lnTo>
                    <a:pt x="6876" y="26190"/>
                  </a:lnTo>
                  <a:lnTo>
                    <a:pt x="6786" y="26531"/>
                  </a:lnTo>
                  <a:lnTo>
                    <a:pt x="6678" y="26890"/>
                  </a:lnTo>
                  <a:lnTo>
                    <a:pt x="6552" y="27231"/>
                  </a:lnTo>
                  <a:lnTo>
                    <a:pt x="6409" y="27572"/>
                  </a:lnTo>
                  <a:lnTo>
                    <a:pt x="6265" y="27895"/>
                  </a:lnTo>
                  <a:lnTo>
                    <a:pt x="6086" y="28236"/>
                  </a:lnTo>
                  <a:lnTo>
                    <a:pt x="5906" y="28559"/>
                  </a:lnTo>
                  <a:lnTo>
                    <a:pt x="5727" y="28882"/>
                  </a:lnTo>
                  <a:lnTo>
                    <a:pt x="5314" y="29511"/>
                  </a:lnTo>
                  <a:lnTo>
                    <a:pt x="4883" y="30121"/>
                  </a:lnTo>
                  <a:lnTo>
                    <a:pt x="4434" y="30713"/>
                  </a:lnTo>
                  <a:lnTo>
                    <a:pt x="3483" y="31934"/>
                  </a:lnTo>
                  <a:lnTo>
                    <a:pt x="3016" y="32562"/>
                  </a:lnTo>
                  <a:lnTo>
                    <a:pt x="2550" y="33190"/>
                  </a:lnTo>
                  <a:lnTo>
                    <a:pt x="2101" y="33819"/>
                  </a:lnTo>
                  <a:lnTo>
                    <a:pt x="1688" y="34483"/>
                  </a:lnTo>
                  <a:lnTo>
                    <a:pt x="1490" y="34842"/>
                  </a:lnTo>
                  <a:lnTo>
                    <a:pt x="1293" y="35183"/>
                  </a:lnTo>
                  <a:lnTo>
                    <a:pt x="1131" y="35542"/>
                  </a:lnTo>
                  <a:lnTo>
                    <a:pt x="970" y="35901"/>
                  </a:lnTo>
                  <a:lnTo>
                    <a:pt x="808" y="36260"/>
                  </a:lnTo>
                  <a:lnTo>
                    <a:pt x="683" y="36637"/>
                  </a:lnTo>
                  <a:lnTo>
                    <a:pt x="557" y="37014"/>
                  </a:lnTo>
                  <a:lnTo>
                    <a:pt x="431" y="37391"/>
                  </a:lnTo>
                  <a:lnTo>
                    <a:pt x="342" y="37768"/>
                  </a:lnTo>
                  <a:lnTo>
                    <a:pt x="252" y="38163"/>
                  </a:lnTo>
                  <a:lnTo>
                    <a:pt x="180" y="38558"/>
                  </a:lnTo>
                  <a:lnTo>
                    <a:pt x="108" y="38952"/>
                  </a:lnTo>
                  <a:lnTo>
                    <a:pt x="54" y="39329"/>
                  </a:lnTo>
                  <a:lnTo>
                    <a:pt x="37" y="39724"/>
                  </a:lnTo>
                  <a:lnTo>
                    <a:pt x="1" y="40119"/>
                  </a:lnTo>
                  <a:lnTo>
                    <a:pt x="1" y="40514"/>
                  </a:lnTo>
                  <a:lnTo>
                    <a:pt x="1" y="40927"/>
                  </a:lnTo>
                  <a:lnTo>
                    <a:pt x="37" y="41322"/>
                  </a:lnTo>
                  <a:lnTo>
                    <a:pt x="72" y="41717"/>
                  </a:lnTo>
                  <a:lnTo>
                    <a:pt x="144" y="42112"/>
                  </a:lnTo>
                  <a:lnTo>
                    <a:pt x="216" y="42507"/>
                  </a:lnTo>
                  <a:lnTo>
                    <a:pt x="306" y="42883"/>
                  </a:lnTo>
                  <a:lnTo>
                    <a:pt x="503" y="43655"/>
                  </a:lnTo>
                  <a:lnTo>
                    <a:pt x="737" y="44409"/>
                  </a:lnTo>
                  <a:lnTo>
                    <a:pt x="988" y="45145"/>
                  </a:lnTo>
                  <a:lnTo>
                    <a:pt x="1275" y="45863"/>
                  </a:lnTo>
                  <a:lnTo>
                    <a:pt x="1562" y="46581"/>
                  </a:lnTo>
                  <a:lnTo>
                    <a:pt x="1885" y="47299"/>
                  </a:lnTo>
                  <a:lnTo>
                    <a:pt x="2208" y="47999"/>
                  </a:lnTo>
                  <a:lnTo>
                    <a:pt x="2567" y="48699"/>
                  </a:lnTo>
                  <a:lnTo>
                    <a:pt x="2909" y="49399"/>
                  </a:lnTo>
                  <a:lnTo>
                    <a:pt x="3285" y="50082"/>
                  </a:lnTo>
                  <a:lnTo>
                    <a:pt x="3662" y="50746"/>
                  </a:lnTo>
                  <a:lnTo>
                    <a:pt x="4434" y="52092"/>
                  </a:lnTo>
                  <a:lnTo>
                    <a:pt x="5242" y="53420"/>
                  </a:lnTo>
                  <a:lnTo>
                    <a:pt x="6068" y="54731"/>
                  </a:lnTo>
                  <a:lnTo>
                    <a:pt x="6929" y="56005"/>
                  </a:lnTo>
                  <a:lnTo>
                    <a:pt x="7360" y="56651"/>
                  </a:lnTo>
                  <a:lnTo>
                    <a:pt x="7594" y="56974"/>
                  </a:lnTo>
                  <a:lnTo>
                    <a:pt x="7827" y="57297"/>
                  </a:lnTo>
                  <a:lnTo>
                    <a:pt x="8329" y="57908"/>
                  </a:lnTo>
                  <a:lnTo>
                    <a:pt x="8850" y="58500"/>
                  </a:lnTo>
                  <a:lnTo>
                    <a:pt x="9389" y="59075"/>
                  </a:lnTo>
                  <a:lnTo>
                    <a:pt x="9945" y="59631"/>
                  </a:lnTo>
                  <a:lnTo>
                    <a:pt x="10537" y="60152"/>
                  </a:lnTo>
                  <a:lnTo>
                    <a:pt x="11148" y="60654"/>
                  </a:lnTo>
                  <a:lnTo>
                    <a:pt x="11776" y="61139"/>
                  </a:lnTo>
                  <a:lnTo>
                    <a:pt x="12422" y="61588"/>
                  </a:lnTo>
                  <a:lnTo>
                    <a:pt x="13086" y="62018"/>
                  </a:lnTo>
                  <a:lnTo>
                    <a:pt x="13750" y="62413"/>
                  </a:lnTo>
                  <a:lnTo>
                    <a:pt x="14433" y="62790"/>
                  </a:lnTo>
                  <a:lnTo>
                    <a:pt x="15133" y="63167"/>
                  </a:lnTo>
                  <a:lnTo>
                    <a:pt x="15833" y="63490"/>
                  </a:lnTo>
                  <a:lnTo>
                    <a:pt x="16551" y="63813"/>
                  </a:lnTo>
                  <a:lnTo>
                    <a:pt x="17269" y="64119"/>
                  </a:lnTo>
                  <a:lnTo>
                    <a:pt x="17987" y="64406"/>
                  </a:lnTo>
                  <a:lnTo>
                    <a:pt x="18723" y="64675"/>
                  </a:lnTo>
                  <a:lnTo>
                    <a:pt x="19459" y="64926"/>
                  </a:lnTo>
                  <a:lnTo>
                    <a:pt x="20194" y="65160"/>
                  </a:lnTo>
                  <a:lnTo>
                    <a:pt x="20930" y="65375"/>
                  </a:lnTo>
                  <a:lnTo>
                    <a:pt x="21684" y="65590"/>
                  </a:lnTo>
                  <a:lnTo>
                    <a:pt x="22438" y="65788"/>
                  </a:lnTo>
                  <a:lnTo>
                    <a:pt x="23802" y="66111"/>
                  </a:lnTo>
                  <a:lnTo>
                    <a:pt x="25185" y="66398"/>
                  </a:lnTo>
                  <a:lnTo>
                    <a:pt x="26567" y="66667"/>
                  </a:lnTo>
                  <a:lnTo>
                    <a:pt x="27725" y="66860"/>
                  </a:lnTo>
                  <a:lnTo>
                    <a:pt x="27725" y="66860"/>
                  </a:lnTo>
                  <a:lnTo>
                    <a:pt x="27698" y="67547"/>
                  </a:lnTo>
                  <a:lnTo>
                    <a:pt x="27680" y="68445"/>
                  </a:lnTo>
                  <a:lnTo>
                    <a:pt x="27680" y="69342"/>
                  </a:lnTo>
                  <a:lnTo>
                    <a:pt x="27698" y="70222"/>
                  </a:lnTo>
                  <a:lnTo>
                    <a:pt x="27841" y="73794"/>
                  </a:lnTo>
                  <a:lnTo>
                    <a:pt x="27949" y="77366"/>
                  </a:lnTo>
                  <a:lnTo>
                    <a:pt x="28003" y="79161"/>
                  </a:lnTo>
                  <a:lnTo>
                    <a:pt x="28057" y="80938"/>
                  </a:lnTo>
                  <a:lnTo>
                    <a:pt x="28146" y="84510"/>
                  </a:lnTo>
                  <a:lnTo>
                    <a:pt x="28218" y="88082"/>
                  </a:lnTo>
                  <a:lnTo>
                    <a:pt x="28236" y="89877"/>
                  </a:lnTo>
                  <a:lnTo>
                    <a:pt x="28254" y="91654"/>
                  </a:lnTo>
                  <a:lnTo>
                    <a:pt x="28290" y="95226"/>
                  </a:lnTo>
                  <a:lnTo>
                    <a:pt x="28308" y="98798"/>
                  </a:lnTo>
                  <a:lnTo>
                    <a:pt x="28290" y="100593"/>
                  </a:lnTo>
                  <a:lnTo>
                    <a:pt x="28290" y="102370"/>
                  </a:lnTo>
                  <a:lnTo>
                    <a:pt x="28272" y="104165"/>
                  </a:lnTo>
                  <a:lnTo>
                    <a:pt x="28254" y="105942"/>
                  </a:lnTo>
                  <a:lnTo>
                    <a:pt x="28218" y="107737"/>
                  </a:lnTo>
                  <a:lnTo>
                    <a:pt x="28182" y="109514"/>
                  </a:lnTo>
                  <a:lnTo>
                    <a:pt x="28164" y="110412"/>
                  </a:lnTo>
                  <a:lnTo>
                    <a:pt x="28146" y="111292"/>
                  </a:lnTo>
                  <a:lnTo>
                    <a:pt x="28093" y="113087"/>
                  </a:lnTo>
                  <a:lnTo>
                    <a:pt x="28039" y="114864"/>
                  </a:lnTo>
                  <a:lnTo>
                    <a:pt x="27967" y="116659"/>
                  </a:lnTo>
                  <a:lnTo>
                    <a:pt x="27913" y="118436"/>
                  </a:lnTo>
                  <a:lnTo>
                    <a:pt x="27823" y="120231"/>
                  </a:lnTo>
                  <a:lnTo>
                    <a:pt x="27787" y="121110"/>
                  </a:lnTo>
                  <a:lnTo>
                    <a:pt x="27734" y="122008"/>
                  </a:lnTo>
                  <a:lnTo>
                    <a:pt x="27644" y="123785"/>
                  </a:lnTo>
                  <a:lnTo>
                    <a:pt x="27626" y="123803"/>
                  </a:lnTo>
                  <a:lnTo>
                    <a:pt x="27662" y="123910"/>
                  </a:lnTo>
                  <a:lnTo>
                    <a:pt x="27716" y="124000"/>
                  </a:lnTo>
                  <a:lnTo>
                    <a:pt x="27787" y="124054"/>
                  </a:lnTo>
                  <a:lnTo>
                    <a:pt x="27895" y="124072"/>
                  </a:lnTo>
                  <a:lnTo>
                    <a:pt x="69270" y="124072"/>
                  </a:lnTo>
                  <a:lnTo>
                    <a:pt x="69378" y="124036"/>
                  </a:lnTo>
                  <a:lnTo>
                    <a:pt x="69450" y="123982"/>
                  </a:lnTo>
                  <a:lnTo>
                    <a:pt x="69503" y="123893"/>
                  </a:lnTo>
                  <a:lnTo>
                    <a:pt x="69521" y="123785"/>
                  </a:lnTo>
                  <a:lnTo>
                    <a:pt x="69288" y="120177"/>
                  </a:lnTo>
                  <a:lnTo>
                    <a:pt x="69091" y="116569"/>
                  </a:lnTo>
                  <a:lnTo>
                    <a:pt x="68929" y="112961"/>
                  </a:lnTo>
                  <a:lnTo>
                    <a:pt x="68803" y="109353"/>
                  </a:lnTo>
                  <a:lnTo>
                    <a:pt x="68750" y="107540"/>
                  </a:lnTo>
                  <a:lnTo>
                    <a:pt x="68714" y="105745"/>
                  </a:lnTo>
                  <a:lnTo>
                    <a:pt x="68642" y="102119"/>
                  </a:lnTo>
                  <a:lnTo>
                    <a:pt x="68624" y="98511"/>
                  </a:lnTo>
                  <a:lnTo>
                    <a:pt x="68624" y="94903"/>
                  </a:lnTo>
                  <a:lnTo>
                    <a:pt x="68660" y="91295"/>
                  </a:lnTo>
                  <a:lnTo>
                    <a:pt x="68732" y="87687"/>
                  </a:lnTo>
                  <a:lnTo>
                    <a:pt x="68767" y="85874"/>
                  </a:lnTo>
                  <a:lnTo>
                    <a:pt x="68821" y="84061"/>
                  </a:lnTo>
                  <a:lnTo>
                    <a:pt x="68875" y="82266"/>
                  </a:lnTo>
                  <a:lnTo>
                    <a:pt x="68947" y="80453"/>
                  </a:lnTo>
                  <a:lnTo>
                    <a:pt x="69019" y="78658"/>
                  </a:lnTo>
                  <a:lnTo>
                    <a:pt x="69109" y="76845"/>
                  </a:lnTo>
                  <a:lnTo>
                    <a:pt x="69198" y="75050"/>
                  </a:lnTo>
                  <a:lnTo>
                    <a:pt x="69288" y="73237"/>
                  </a:lnTo>
                  <a:lnTo>
                    <a:pt x="69396" y="71442"/>
                  </a:lnTo>
                  <a:lnTo>
                    <a:pt x="69503" y="69629"/>
                  </a:lnTo>
                  <a:lnTo>
                    <a:pt x="69575" y="68732"/>
                  </a:lnTo>
                  <a:lnTo>
                    <a:pt x="69611" y="67834"/>
                  </a:lnTo>
                  <a:lnTo>
                    <a:pt x="69611" y="67385"/>
                  </a:lnTo>
                  <a:lnTo>
                    <a:pt x="69593" y="66919"/>
                  </a:lnTo>
                  <a:lnTo>
                    <a:pt x="69575" y="66470"/>
                  </a:lnTo>
                  <a:lnTo>
                    <a:pt x="69545" y="66220"/>
                  </a:lnTo>
                  <a:lnTo>
                    <a:pt x="70186" y="66129"/>
                  </a:lnTo>
                  <a:lnTo>
                    <a:pt x="71047" y="65967"/>
                  </a:lnTo>
                  <a:lnTo>
                    <a:pt x="71927" y="65770"/>
                  </a:lnTo>
                  <a:lnTo>
                    <a:pt x="72788" y="65555"/>
                  </a:lnTo>
                  <a:lnTo>
                    <a:pt x="73632" y="65303"/>
                  </a:lnTo>
                  <a:lnTo>
                    <a:pt x="74063" y="65178"/>
                  </a:lnTo>
                  <a:lnTo>
                    <a:pt x="74494" y="65016"/>
                  </a:lnTo>
                  <a:lnTo>
                    <a:pt x="74906" y="64872"/>
                  </a:lnTo>
                  <a:lnTo>
                    <a:pt x="75319" y="64711"/>
                  </a:lnTo>
                  <a:lnTo>
                    <a:pt x="75732" y="64531"/>
                  </a:lnTo>
                  <a:lnTo>
                    <a:pt x="76145" y="64352"/>
                  </a:lnTo>
                  <a:lnTo>
                    <a:pt x="76558" y="64172"/>
                  </a:lnTo>
                  <a:lnTo>
                    <a:pt x="76953" y="63975"/>
                  </a:lnTo>
                  <a:lnTo>
                    <a:pt x="77366" y="63777"/>
                  </a:lnTo>
                  <a:lnTo>
                    <a:pt x="77760" y="63562"/>
                  </a:lnTo>
                  <a:lnTo>
                    <a:pt x="78155" y="63329"/>
                  </a:lnTo>
                  <a:lnTo>
                    <a:pt x="78532" y="63095"/>
                  </a:lnTo>
                  <a:lnTo>
                    <a:pt x="78927" y="62862"/>
                  </a:lnTo>
                  <a:lnTo>
                    <a:pt x="79304" y="62611"/>
                  </a:lnTo>
                  <a:lnTo>
                    <a:pt x="79663" y="62359"/>
                  </a:lnTo>
                  <a:lnTo>
                    <a:pt x="80040" y="62090"/>
                  </a:lnTo>
                  <a:lnTo>
                    <a:pt x="80399" y="61821"/>
                  </a:lnTo>
                  <a:lnTo>
                    <a:pt x="80758" y="61534"/>
                  </a:lnTo>
                  <a:lnTo>
                    <a:pt x="81099" y="61246"/>
                  </a:lnTo>
                  <a:lnTo>
                    <a:pt x="81440" y="60941"/>
                  </a:lnTo>
                  <a:lnTo>
                    <a:pt x="81781" y="60636"/>
                  </a:lnTo>
                  <a:lnTo>
                    <a:pt x="82104" y="60313"/>
                  </a:lnTo>
                  <a:lnTo>
                    <a:pt x="82428" y="59972"/>
                  </a:lnTo>
                  <a:lnTo>
                    <a:pt x="82733" y="59631"/>
                  </a:lnTo>
                  <a:lnTo>
                    <a:pt x="83020" y="59290"/>
                  </a:lnTo>
                  <a:lnTo>
                    <a:pt x="83307" y="58931"/>
                  </a:lnTo>
                  <a:lnTo>
                    <a:pt x="83576" y="58554"/>
                  </a:lnTo>
                  <a:lnTo>
                    <a:pt x="83846" y="58177"/>
                  </a:lnTo>
                  <a:lnTo>
                    <a:pt x="84097" y="57800"/>
                  </a:lnTo>
                  <a:lnTo>
                    <a:pt x="84348" y="57405"/>
                  </a:lnTo>
                  <a:lnTo>
                    <a:pt x="84582" y="56992"/>
                  </a:lnTo>
                  <a:lnTo>
                    <a:pt x="84797" y="56597"/>
                  </a:lnTo>
                  <a:lnTo>
                    <a:pt x="84994" y="56185"/>
                  </a:lnTo>
                  <a:lnTo>
                    <a:pt x="85192" y="55754"/>
                  </a:lnTo>
                  <a:lnTo>
                    <a:pt x="85371" y="55341"/>
                  </a:lnTo>
                  <a:lnTo>
                    <a:pt x="85533" y="54910"/>
                  </a:lnTo>
                  <a:lnTo>
                    <a:pt x="85676" y="54479"/>
                  </a:lnTo>
                  <a:lnTo>
                    <a:pt x="85820" y="54031"/>
                  </a:lnTo>
                  <a:lnTo>
                    <a:pt x="85946" y="53600"/>
                  </a:lnTo>
                  <a:lnTo>
                    <a:pt x="86071" y="53151"/>
                  </a:lnTo>
                  <a:lnTo>
                    <a:pt x="86179" y="52702"/>
                  </a:lnTo>
                  <a:lnTo>
                    <a:pt x="86269" y="52253"/>
                  </a:lnTo>
                  <a:lnTo>
                    <a:pt x="86341" y="51805"/>
                  </a:lnTo>
                  <a:lnTo>
                    <a:pt x="86412" y="51356"/>
                  </a:lnTo>
                  <a:lnTo>
                    <a:pt x="86520" y="50441"/>
                  </a:lnTo>
                  <a:lnTo>
                    <a:pt x="86592" y="49543"/>
                  </a:lnTo>
                  <a:lnTo>
                    <a:pt x="86628" y="48628"/>
                  </a:lnTo>
                  <a:lnTo>
                    <a:pt x="86610" y="47730"/>
                  </a:lnTo>
                  <a:lnTo>
                    <a:pt x="86574" y="46833"/>
                  </a:lnTo>
                  <a:lnTo>
                    <a:pt x="86502" y="45935"/>
                  </a:lnTo>
                  <a:lnTo>
                    <a:pt x="86394" y="45038"/>
                  </a:lnTo>
                  <a:lnTo>
                    <a:pt x="86251" y="44140"/>
                  </a:lnTo>
                  <a:lnTo>
                    <a:pt x="86089" y="43260"/>
                  </a:lnTo>
                  <a:lnTo>
                    <a:pt x="85892" y="42381"/>
                  </a:lnTo>
                  <a:lnTo>
                    <a:pt x="85676" y="41501"/>
                  </a:lnTo>
                  <a:lnTo>
                    <a:pt x="85425" y="40640"/>
                  </a:lnTo>
                  <a:lnTo>
                    <a:pt x="85156" y="39796"/>
                  </a:lnTo>
                  <a:lnTo>
                    <a:pt x="84869" y="38952"/>
                  </a:lnTo>
                  <a:lnTo>
                    <a:pt x="84564" y="38109"/>
                  </a:lnTo>
                  <a:lnTo>
                    <a:pt x="84223" y="37283"/>
                  </a:lnTo>
                  <a:lnTo>
                    <a:pt x="83881" y="36457"/>
                  </a:lnTo>
                  <a:lnTo>
                    <a:pt x="83522" y="35650"/>
                  </a:lnTo>
                  <a:lnTo>
                    <a:pt x="83128" y="34860"/>
                  </a:lnTo>
                  <a:lnTo>
                    <a:pt x="82733" y="34052"/>
                  </a:lnTo>
                  <a:lnTo>
                    <a:pt x="82320" y="33280"/>
                  </a:lnTo>
                  <a:lnTo>
                    <a:pt x="81907" y="32490"/>
                  </a:lnTo>
                  <a:lnTo>
                    <a:pt x="81458" y="31736"/>
                  </a:lnTo>
                  <a:lnTo>
                    <a:pt x="81009" y="30965"/>
                  </a:lnTo>
                  <a:lnTo>
                    <a:pt x="80561" y="30211"/>
                  </a:lnTo>
                  <a:lnTo>
                    <a:pt x="80076" y="29475"/>
                  </a:lnTo>
                  <a:lnTo>
                    <a:pt x="79591" y="28721"/>
                  </a:lnTo>
                  <a:lnTo>
                    <a:pt x="79107" y="28003"/>
                  </a:lnTo>
                  <a:lnTo>
                    <a:pt x="78604" y="27267"/>
                  </a:lnTo>
                  <a:lnTo>
                    <a:pt x="78102" y="26549"/>
                  </a:lnTo>
                  <a:lnTo>
                    <a:pt x="77581" y="25849"/>
                  </a:lnTo>
                  <a:lnTo>
                    <a:pt x="76504" y="24449"/>
                  </a:lnTo>
                  <a:lnTo>
                    <a:pt x="75409" y="23067"/>
                  </a:lnTo>
                  <a:lnTo>
                    <a:pt x="74296" y="21720"/>
                  </a:lnTo>
                  <a:lnTo>
                    <a:pt x="74278" y="21702"/>
                  </a:lnTo>
                  <a:lnTo>
                    <a:pt x="74224" y="21666"/>
                  </a:lnTo>
                  <a:lnTo>
                    <a:pt x="74170" y="21631"/>
                  </a:lnTo>
                  <a:lnTo>
                    <a:pt x="74099" y="21613"/>
                  </a:lnTo>
                  <a:lnTo>
                    <a:pt x="74009" y="21631"/>
                  </a:lnTo>
                  <a:lnTo>
                    <a:pt x="73147" y="21864"/>
                  </a:lnTo>
                  <a:lnTo>
                    <a:pt x="72268" y="22079"/>
                  </a:lnTo>
                  <a:lnTo>
                    <a:pt x="71406" y="22295"/>
                  </a:lnTo>
                  <a:lnTo>
                    <a:pt x="70527" y="22510"/>
                  </a:lnTo>
                  <a:lnTo>
                    <a:pt x="69647" y="22690"/>
                  </a:lnTo>
                  <a:lnTo>
                    <a:pt x="68750" y="22869"/>
                  </a:lnTo>
                  <a:lnTo>
                    <a:pt x="67870" y="23031"/>
                  </a:lnTo>
                  <a:lnTo>
                    <a:pt x="66972" y="23174"/>
                  </a:lnTo>
                  <a:lnTo>
                    <a:pt x="66093" y="23318"/>
                  </a:lnTo>
                  <a:lnTo>
                    <a:pt x="65195" y="23443"/>
                  </a:lnTo>
                  <a:lnTo>
                    <a:pt x="64298" y="23551"/>
                  </a:lnTo>
                  <a:lnTo>
                    <a:pt x="63418" y="23659"/>
                  </a:lnTo>
                  <a:lnTo>
                    <a:pt x="62521" y="23731"/>
                  </a:lnTo>
                  <a:lnTo>
                    <a:pt x="61623" y="23802"/>
                  </a:lnTo>
                  <a:lnTo>
                    <a:pt x="60726" y="23856"/>
                  </a:lnTo>
                  <a:lnTo>
                    <a:pt x="59810" y="23892"/>
                  </a:lnTo>
                  <a:lnTo>
                    <a:pt x="58913" y="23910"/>
                  </a:lnTo>
                  <a:lnTo>
                    <a:pt x="58015" y="23928"/>
                  </a:lnTo>
                  <a:lnTo>
                    <a:pt x="57118" y="23928"/>
                  </a:lnTo>
                  <a:lnTo>
                    <a:pt x="56220" y="23892"/>
                  </a:lnTo>
                  <a:lnTo>
                    <a:pt x="55323" y="23856"/>
                  </a:lnTo>
                  <a:lnTo>
                    <a:pt x="54425" y="23802"/>
                  </a:lnTo>
                  <a:lnTo>
                    <a:pt x="53528" y="23749"/>
                  </a:lnTo>
                  <a:lnTo>
                    <a:pt x="52630" y="23659"/>
                  </a:lnTo>
                  <a:lnTo>
                    <a:pt x="51733" y="23551"/>
                  </a:lnTo>
                  <a:lnTo>
                    <a:pt x="50835" y="23443"/>
                  </a:lnTo>
                  <a:lnTo>
                    <a:pt x="49956" y="23300"/>
                  </a:lnTo>
                  <a:lnTo>
                    <a:pt x="49058" y="23156"/>
                  </a:lnTo>
                  <a:lnTo>
                    <a:pt x="48179" y="22995"/>
                  </a:lnTo>
                  <a:lnTo>
                    <a:pt x="47299" y="22815"/>
                  </a:lnTo>
                  <a:lnTo>
                    <a:pt x="46420" y="22618"/>
                  </a:lnTo>
                  <a:lnTo>
                    <a:pt x="45540" y="22420"/>
                  </a:lnTo>
                  <a:lnTo>
                    <a:pt x="44678" y="22187"/>
                  </a:lnTo>
                  <a:lnTo>
                    <a:pt x="43799" y="21954"/>
                  </a:lnTo>
                  <a:lnTo>
                    <a:pt x="42937" y="21702"/>
                  </a:lnTo>
                  <a:lnTo>
                    <a:pt x="42076" y="21415"/>
                  </a:lnTo>
                  <a:lnTo>
                    <a:pt x="41232" y="21146"/>
                  </a:lnTo>
                  <a:lnTo>
                    <a:pt x="40388" y="20841"/>
                  </a:lnTo>
                  <a:lnTo>
                    <a:pt x="39545" y="20518"/>
                  </a:lnTo>
                  <a:lnTo>
                    <a:pt x="38701" y="20195"/>
                  </a:lnTo>
                  <a:lnTo>
                    <a:pt x="37875" y="19853"/>
                  </a:lnTo>
                  <a:lnTo>
                    <a:pt x="37050" y="19494"/>
                  </a:lnTo>
                  <a:lnTo>
                    <a:pt x="36224" y="19135"/>
                  </a:lnTo>
                  <a:lnTo>
                    <a:pt x="35398" y="18741"/>
                  </a:lnTo>
                  <a:lnTo>
                    <a:pt x="34590" y="18346"/>
                  </a:lnTo>
                  <a:lnTo>
                    <a:pt x="33801" y="17951"/>
                  </a:lnTo>
                  <a:lnTo>
                    <a:pt x="32993" y="17520"/>
                  </a:lnTo>
                  <a:lnTo>
                    <a:pt x="32203" y="17089"/>
                  </a:lnTo>
                  <a:lnTo>
                    <a:pt x="31431" y="16640"/>
                  </a:lnTo>
                  <a:lnTo>
                    <a:pt x="30641" y="16192"/>
                  </a:lnTo>
                  <a:lnTo>
                    <a:pt x="29888" y="15725"/>
                  </a:lnTo>
                  <a:lnTo>
                    <a:pt x="29116" y="15240"/>
                  </a:lnTo>
                  <a:lnTo>
                    <a:pt x="28362" y="14756"/>
                  </a:lnTo>
                  <a:lnTo>
                    <a:pt x="27608" y="14253"/>
                  </a:lnTo>
                  <a:lnTo>
                    <a:pt x="26872" y="13750"/>
                  </a:lnTo>
                  <a:lnTo>
                    <a:pt x="26136" y="13230"/>
                  </a:lnTo>
                  <a:lnTo>
                    <a:pt x="25400" y="12691"/>
                  </a:lnTo>
                  <a:lnTo>
                    <a:pt x="24682" y="12153"/>
                  </a:lnTo>
                  <a:lnTo>
                    <a:pt x="23964" y="11614"/>
                  </a:lnTo>
                  <a:lnTo>
                    <a:pt x="23246" y="11058"/>
                  </a:lnTo>
                  <a:lnTo>
                    <a:pt x="21864" y="9909"/>
                  </a:lnTo>
                  <a:lnTo>
                    <a:pt x="20532" y="8785"/>
                  </a:lnTo>
                  <a:lnTo>
                    <a:pt x="20532" y="8785"/>
                  </a:lnTo>
                  <a:lnTo>
                    <a:pt x="20230" y="8114"/>
                  </a:lnTo>
                  <a:lnTo>
                    <a:pt x="19907" y="7414"/>
                  </a:lnTo>
                  <a:lnTo>
                    <a:pt x="19584" y="6714"/>
                  </a:lnTo>
                  <a:lnTo>
                    <a:pt x="19225" y="6032"/>
                  </a:lnTo>
                  <a:lnTo>
                    <a:pt x="18866" y="5332"/>
                  </a:lnTo>
                  <a:lnTo>
                    <a:pt x="18489" y="4650"/>
                  </a:lnTo>
                  <a:lnTo>
                    <a:pt x="18094" y="3986"/>
                  </a:lnTo>
                  <a:lnTo>
                    <a:pt x="17879" y="3644"/>
                  </a:lnTo>
                  <a:lnTo>
                    <a:pt x="17646" y="3321"/>
                  </a:lnTo>
                  <a:lnTo>
                    <a:pt x="17412" y="2998"/>
                  </a:lnTo>
                  <a:lnTo>
                    <a:pt x="17161" y="2675"/>
                  </a:lnTo>
                  <a:lnTo>
                    <a:pt x="16910" y="2370"/>
                  </a:lnTo>
                  <a:lnTo>
                    <a:pt x="16622" y="2083"/>
                  </a:lnTo>
                  <a:lnTo>
                    <a:pt x="16335" y="1796"/>
                  </a:lnTo>
                  <a:lnTo>
                    <a:pt x="16012" y="1526"/>
                  </a:lnTo>
                  <a:lnTo>
                    <a:pt x="15689" y="1275"/>
                  </a:lnTo>
                  <a:lnTo>
                    <a:pt x="15348" y="1024"/>
                  </a:lnTo>
                  <a:lnTo>
                    <a:pt x="14989" y="808"/>
                  </a:lnTo>
                  <a:lnTo>
                    <a:pt x="14612" y="629"/>
                  </a:lnTo>
                  <a:lnTo>
                    <a:pt x="14235" y="449"/>
                  </a:lnTo>
                  <a:lnTo>
                    <a:pt x="13840" y="306"/>
                  </a:lnTo>
                  <a:lnTo>
                    <a:pt x="13427" y="198"/>
                  </a:lnTo>
                  <a:lnTo>
                    <a:pt x="13014" y="108"/>
                  </a:lnTo>
                  <a:lnTo>
                    <a:pt x="12602" y="36"/>
                  </a:lnTo>
                  <a:lnTo>
                    <a:pt x="12171" y="19"/>
                  </a:lnTo>
                  <a:lnTo>
                    <a:pt x="11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3338350" y="4034575"/>
              <a:ext cx="142275" cy="28300"/>
            </a:xfrm>
            <a:custGeom>
              <a:rect b="b" l="l" r="r" t="t"/>
              <a:pathLst>
                <a:path extrusionOk="0" h="1132" w="5691">
                  <a:moveTo>
                    <a:pt x="270" y="0"/>
                  </a:moveTo>
                  <a:lnTo>
                    <a:pt x="180" y="18"/>
                  </a:lnTo>
                  <a:lnTo>
                    <a:pt x="108" y="54"/>
                  </a:lnTo>
                  <a:lnTo>
                    <a:pt x="54" y="108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287"/>
                  </a:lnTo>
                  <a:lnTo>
                    <a:pt x="36" y="395"/>
                  </a:lnTo>
                  <a:lnTo>
                    <a:pt x="108" y="467"/>
                  </a:lnTo>
                  <a:lnTo>
                    <a:pt x="144" y="503"/>
                  </a:lnTo>
                  <a:lnTo>
                    <a:pt x="198" y="521"/>
                  </a:lnTo>
                  <a:lnTo>
                    <a:pt x="521" y="611"/>
                  </a:lnTo>
                  <a:lnTo>
                    <a:pt x="844" y="682"/>
                  </a:lnTo>
                  <a:lnTo>
                    <a:pt x="1490" y="826"/>
                  </a:lnTo>
                  <a:lnTo>
                    <a:pt x="2137" y="934"/>
                  </a:lnTo>
                  <a:lnTo>
                    <a:pt x="2783" y="1023"/>
                  </a:lnTo>
                  <a:lnTo>
                    <a:pt x="3124" y="1059"/>
                  </a:lnTo>
                  <a:lnTo>
                    <a:pt x="3447" y="1077"/>
                  </a:lnTo>
                  <a:lnTo>
                    <a:pt x="4111" y="1113"/>
                  </a:lnTo>
                  <a:lnTo>
                    <a:pt x="4775" y="1131"/>
                  </a:lnTo>
                  <a:lnTo>
                    <a:pt x="5098" y="1131"/>
                  </a:lnTo>
                  <a:lnTo>
                    <a:pt x="5439" y="1113"/>
                  </a:lnTo>
                  <a:lnTo>
                    <a:pt x="5511" y="1095"/>
                  </a:lnTo>
                  <a:lnTo>
                    <a:pt x="5583" y="1041"/>
                  </a:lnTo>
                  <a:lnTo>
                    <a:pt x="5637" y="987"/>
                  </a:lnTo>
                  <a:lnTo>
                    <a:pt x="5673" y="916"/>
                  </a:lnTo>
                  <a:lnTo>
                    <a:pt x="5691" y="862"/>
                  </a:lnTo>
                  <a:lnTo>
                    <a:pt x="5673" y="808"/>
                  </a:lnTo>
                  <a:lnTo>
                    <a:pt x="5637" y="700"/>
                  </a:lnTo>
                  <a:lnTo>
                    <a:pt x="5583" y="628"/>
                  </a:lnTo>
                  <a:lnTo>
                    <a:pt x="5529" y="611"/>
                  </a:lnTo>
                  <a:lnTo>
                    <a:pt x="5475" y="593"/>
                  </a:lnTo>
                  <a:lnTo>
                    <a:pt x="5152" y="503"/>
                  </a:lnTo>
                  <a:lnTo>
                    <a:pt x="4829" y="449"/>
                  </a:lnTo>
                  <a:lnTo>
                    <a:pt x="4183" y="341"/>
                  </a:lnTo>
                  <a:lnTo>
                    <a:pt x="3537" y="252"/>
                  </a:lnTo>
                  <a:lnTo>
                    <a:pt x="2890" y="180"/>
                  </a:lnTo>
                  <a:lnTo>
                    <a:pt x="2244" y="126"/>
                  </a:lnTo>
                  <a:lnTo>
                    <a:pt x="1580" y="72"/>
                  </a:lnTo>
                  <a:lnTo>
                    <a:pt x="934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4157775" y="4018425"/>
              <a:ext cx="223500" cy="32775"/>
            </a:xfrm>
            <a:custGeom>
              <a:rect b="b" l="l" r="r" t="t"/>
              <a:pathLst>
                <a:path extrusionOk="0" h="1311" w="8940">
                  <a:moveTo>
                    <a:pt x="8670" y="0"/>
                  </a:moveTo>
                  <a:lnTo>
                    <a:pt x="7611" y="90"/>
                  </a:lnTo>
                  <a:lnTo>
                    <a:pt x="6552" y="180"/>
                  </a:lnTo>
                  <a:lnTo>
                    <a:pt x="4452" y="341"/>
                  </a:lnTo>
                  <a:lnTo>
                    <a:pt x="2352" y="467"/>
                  </a:lnTo>
                  <a:lnTo>
                    <a:pt x="1293" y="539"/>
                  </a:lnTo>
                  <a:lnTo>
                    <a:pt x="234" y="628"/>
                  </a:lnTo>
                  <a:lnTo>
                    <a:pt x="162" y="646"/>
                  </a:lnTo>
                  <a:lnTo>
                    <a:pt x="90" y="700"/>
                  </a:lnTo>
                  <a:lnTo>
                    <a:pt x="36" y="772"/>
                  </a:lnTo>
                  <a:lnTo>
                    <a:pt x="0" y="862"/>
                  </a:lnTo>
                  <a:lnTo>
                    <a:pt x="0" y="915"/>
                  </a:lnTo>
                  <a:lnTo>
                    <a:pt x="0" y="951"/>
                  </a:lnTo>
                  <a:lnTo>
                    <a:pt x="54" y="1059"/>
                  </a:lnTo>
                  <a:lnTo>
                    <a:pt x="126" y="1113"/>
                  </a:lnTo>
                  <a:lnTo>
                    <a:pt x="180" y="1131"/>
                  </a:lnTo>
                  <a:lnTo>
                    <a:pt x="234" y="1149"/>
                  </a:lnTo>
                  <a:lnTo>
                    <a:pt x="754" y="1221"/>
                  </a:lnTo>
                  <a:lnTo>
                    <a:pt x="1293" y="1257"/>
                  </a:lnTo>
                  <a:lnTo>
                    <a:pt x="1831" y="1292"/>
                  </a:lnTo>
                  <a:lnTo>
                    <a:pt x="2370" y="1310"/>
                  </a:lnTo>
                  <a:lnTo>
                    <a:pt x="3447" y="1310"/>
                  </a:lnTo>
                  <a:lnTo>
                    <a:pt x="3985" y="1292"/>
                  </a:lnTo>
                  <a:lnTo>
                    <a:pt x="4524" y="1257"/>
                  </a:lnTo>
                  <a:lnTo>
                    <a:pt x="5062" y="1203"/>
                  </a:lnTo>
                  <a:lnTo>
                    <a:pt x="5601" y="1149"/>
                  </a:lnTo>
                  <a:lnTo>
                    <a:pt x="6121" y="1077"/>
                  </a:lnTo>
                  <a:lnTo>
                    <a:pt x="6660" y="1005"/>
                  </a:lnTo>
                  <a:lnTo>
                    <a:pt x="7198" y="915"/>
                  </a:lnTo>
                  <a:lnTo>
                    <a:pt x="7719" y="790"/>
                  </a:lnTo>
                  <a:lnTo>
                    <a:pt x="8239" y="664"/>
                  </a:lnTo>
                  <a:lnTo>
                    <a:pt x="8760" y="521"/>
                  </a:lnTo>
                  <a:lnTo>
                    <a:pt x="8832" y="485"/>
                  </a:lnTo>
                  <a:lnTo>
                    <a:pt x="8904" y="413"/>
                  </a:lnTo>
                  <a:lnTo>
                    <a:pt x="8939" y="341"/>
                  </a:lnTo>
                  <a:lnTo>
                    <a:pt x="8939" y="251"/>
                  </a:lnTo>
                  <a:lnTo>
                    <a:pt x="8939" y="197"/>
                  </a:lnTo>
                  <a:lnTo>
                    <a:pt x="8922" y="144"/>
                  </a:lnTo>
                  <a:lnTo>
                    <a:pt x="8850" y="72"/>
                  </a:lnTo>
                  <a:lnTo>
                    <a:pt x="8760" y="18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4214775" y="1675025"/>
              <a:ext cx="537175" cy="741375"/>
            </a:xfrm>
            <a:custGeom>
              <a:rect b="b" l="l" r="r" t="t"/>
              <a:pathLst>
                <a:path extrusionOk="0" h="29655" w="21487">
                  <a:moveTo>
                    <a:pt x="18040" y="0"/>
                  </a:moveTo>
                  <a:lnTo>
                    <a:pt x="12780" y="5457"/>
                  </a:lnTo>
                  <a:lnTo>
                    <a:pt x="8024" y="10340"/>
                  </a:lnTo>
                  <a:lnTo>
                    <a:pt x="5834" y="12565"/>
                  </a:lnTo>
                  <a:lnTo>
                    <a:pt x="3770" y="14666"/>
                  </a:lnTo>
                  <a:lnTo>
                    <a:pt x="1831" y="16604"/>
                  </a:lnTo>
                  <a:lnTo>
                    <a:pt x="0" y="18417"/>
                  </a:lnTo>
                  <a:lnTo>
                    <a:pt x="951" y="19297"/>
                  </a:lnTo>
                  <a:lnTo>
                    <a:pt x="1149" y="19512"/>
                  </a:lnTo>
                  <a:lnTo>
                    <a:pt x="1436" y="19853"/>
                  </a:lnTo>
                  <a:lnTo>
                    <a:pt x="2172" y="20823"/>
                  </a:lnTo>
                  <a:lnTo>
                    <a:pt x="3177" y="22205"/>
                  </a:lnTo>
                  <a:lnTo>
                    <a:pt x="4452" y="24000"/>
                  </a:lnTo>
                  <a:lnTo>
                    <a:pt x="4811" y="24502"/>
                  </a:lnTo>
                  <a:lnTo>
                    <a:pt x="5170" y="24969"/>
                  </a:lnTo>
                  <a:lnTo>
                    <a:pt x="5547" y="25418"/>
                  </a:lnTo>
                  <a:lnTo>
                    <a:pt x="5924" y="25867"/>
                  </a:lnTo>
                  <a:lnTo>
                    <a:pt x="6300" y="26279"/>
                  </a:lnTo>
                  <a:lnTo>
                    <a:pt x="6677" y="26674"/>
                  </a:lnTo>
                  <a:lnTo>
                    <a:pt x="7072" y="27051"/>
                  </a:lnTo>
                  <a:lnTo>
                    <a:pt x="7485" y="27428"/>
                  </a:lnTo>
                  <a:lnTo>
                    <a:pt x="7880" y="27769"/>
                  </a:lnTo>
                  <a:lnTo>
                    <a:pt x="8293" y="28092"/>
                  </a:lnTo>
                  <a:lnTo>
                    <a:pt x="8724" y="28398"/>
                  </a:lnTo>
                  <a:lnTo>
                    <a:pt x="9155" y="28685"/>
                  </a:lnTo>
                  <a:lnTo>
                    <a:pt x="9585" y="28954"/>
                  </a:lnTo>
                  <a:lnTo>
                    <a:pt x="10016" y="29205"/>
                  </a:lnTo>
                  <a:lnTo>
                    <a:pt x="10465" y="29439"/>
                  </a:lnTo>
                  <a:lnTo>
                    <a:pt x="10914" y="29654"/>
                  </a:lnTo>
                  <a:lnTo>
                    <a:pt x="12368" y="28559"/>
                  </a:lnTo>
                  <a:lnTo>
                    <a:pt x="13768" y="27482"/>
                  </a:lnTo>
                  <a:lnTo>
                    <a:pt x="15150" y="26387"/>
                  </a:lnTo>
                  <a:lnTo>
                    <a:pt x="16478" y="25310"/>
                  </a:lnTo>
                  <a:lnTo>
                    <a:pt x="17789" y="24233"/>
                  </a:lnTo>
                  <a:lnTo>
                    <a:pt x="19063" y="23156"/>
                  </a:lnTo>
                  <a:lnTo>
                    <a:pt x="20302" y="22079"/>
                  </a:lnTo>
                  <a:lnTo>
                    <a:pt x="21486" y="21002"/>
                  </a:lnTo>
                  <a:lnTo>
                    <a:pt x="18040" y="0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4665750" y="1428650"/>
              <a:ext cx="474375" cy="771450"/>
            </a:xfrm>
            <a:custGeom>
              <a:rect b="b" l="l" r="r" t="t"/>
              <a:pathLst>
                <a:path extrusionOk="0" h="30858" w="18975">
                  <a:moveTo>
                    <a:pt x="12602" y="1"/>
                  </a:moveTo>
                  <a:lnTo>
                    <a:pt x="12297" y="37"/>
                  </a:lnTo>
                  <a:lnTo>
                    <a:pt x="11758" y="144"/>
                  </a:lnTo>
                  <a:lnTo>
                    <a:pt x="11220" y="270"/>
                  </a:lnTo>
                  <a:lnTo>
                    <a:pt x="10717" y="432"/>
                  </a:lnTo>
                  <a:lnTo>
                    <a:pt x="10232" y="593"/>
                  </a:lnTo>
                  <a:lnTo>
                    <a:pt x="9748" y="808"/>
                  </a:lnTo>
                  <a:lnTo>
                    <a:pt x="9299" y="1024"/>
                  </a:lnTo>
                  <a:lnTo>
                    <a:pt x="8868" y="1275"/>
                  </a:lnTo>
                  <a:lnTo>
                    <a:pt x="8455" y="1544"/>
                  </a:lnTo>
                  <a:lnTo>
                    <a:pt x="8043" y="1850"/>
                  </a:lnTo>
                  <a:lnTo>
                    <a:pt x="7594" y="2209"/>
                  </a:lnTo>
                  <a:lnTo>
                    <a:pt x="7091" y="2639"/>
                  </a:lnTo>
                  <a:lnTo>
                    <a:pt x="6535" y="3142"/>
                  </a:lnTo>
                  <a:lnTo>
                    <a:pt x="5942" y="3716"/>
                  </a:lnTo>
                  <a:lnTo>
                    <a:pt x="5278" y="4363"/>
                  </a:lnTo>
                  <a:lnTo>
                    <a:pt x="4578" y="5063"/>
                  </a:lnTo>
                  <a:lnTo>
                    <a:pt x="3842" y="5835"/>
                  </a:lnTo>
                  <a:lnTo>
                    <a:pt x="1" y="9855"/>
                  </a:lnTo>
                  <a:lnTo>
                    <a:pt x="3447" y="30857"/>
                  </a:lnTo>
                  <a:lnTo>
                    <a:pt x="4811" y="29601"/>
                  </a:lnTo>
                  <a:lnTo>
                    <a:pt x="6104" y="28344"/>
                  </a:lnTo>
                  <a:lnTo>
                    <a:pt x="7360" y="27105"/>
                  </a:lnTo>
                  <a:lnTo>
                    <a:pt x="8581" y="25849"/>
                  </a:lnTo>
                  <a:lnTo>
                    <a:pt x="9730" y="24610"/>
                  </a:lnTo>
                  <a:lnTo>
                    <a:pt x="10843" y="23372"/>
                  </a:lnTo>
                  <a:lnTo>
                    <a:pt x="11920" y="22133"/>
                  </a:lnTo>
                  <a:lnTo>
                    <a:pt x="12925" y="20895"/>
                  </a:lnTo>
                  <a:lnTo>
                    <a:pt x="13733" y="19872"/>
                  </a:lnTo>
                  <a:lnTo>
                    <a:pt x="14469" y="18902"/>
                  </a:lnTo>
                  <a:lnTo>
                    <a:pt x="15169" y="17951"/>
                  </a:lnTo>
                  <a:lnTo>
                    <a:pt x="15797" y="17035"/>
                  </a:lnTo>
                  <a:lnTo>
                    <a:pt x="16371" y="16156"/>
                  </a:lnTo>
                  <a:lnTo>
                    <a:pt x="16874" y="15312"/>
                  </a:lnTo>
                  <a:lnTo>
                    <a:pt x="17341" y="14504"/>
                  </a:lnTo>
                  <a:lnTo>
                    <a:pt x="17736" y="13733"/>
                  </a:lnTo>
                  <a:lnTo>
                    <a:pt x="18095" y="12997"/>
                  </a:lnTo>
                  <a:lnTo>
                    <a:pt x="18382" y="12297"/>
                  </a:lnTo>
                  <a:lnTo>
                    <a:pt x="18615" y="11614"/>
                  </a:lnTo>
                  <a:lnTo>
                    <a:pt x="18705" y="11291"/>
                  </a:lnTo>
                  <a:lnTo>
                    <a:pt x="18795" y="10986"/>
                  </a:lnTo>
                  <a:lnTo>
                    <a:pt x="18848" y="10681"/>
                  </a:lnTo>
                  <a:lnTo>
                    <a:pt x="18902" y="10376"/>
                  </a:lnTo>
                  <a:lnTo>
                    <a:pt x="18938" y="10089"/>
                  </a:lnTo>
                  <a:lnTo>
                    <a:pt x="18974" y="9819"/>
                  </a:lnTo>
                  <a:lnTo>
                    <a:pt x="18974" y="9550"/>
                  </a:lnTo>
                  <a:lnTo>
                    <a:pt x="18974" y="9281"/>
                  </a:lnTo>
                  <a:lnTo>
                    <a:pt x="18956" y="9030"/>
                  </a:lnTo>
                  <a:lnTo>
                    <a:pt x="18920" y="8796"/>
                  </a:lnTo>
                  <a:lnTo>
                    <a:pt x="18777" y="8042"/>
                  </a:lnTo>
                  <a:lnTo>
                    <a:pt x="18615" y="7288"/>
                  </a:lnTo>
                  <a:lnTo>
                    <a:pt x="18400" y="6553"/>
                  </a:lnTo>
                  <a:lnTo>
                    <a:pt x="18148" y="5835"/>
                  </a:lnTo>
                  <a:lnTo>
                    <a:pt x="17879" y="5117"/>
                  </a:lnTo>
                  <a:lnTo>
                    <a:pt x="17556" y="4434"/>
                  </a:lnTo>
                  <a:lnTo>
                    <a:pt x="17215" y="3734"/>
                  </a:lnTo>
                  <a:lnTo>
                    <a:pt x="16838" y="3070"/>
                  </a:lnTo>
                  <a:lnTo>
                    <a:pt x="16587" y="2657"/>
                  </a:lnTo>
                  <a:lnTo>
                    <a:pt x="16318" y="2262"/>
                  </a:lnTo>
                  <a:lnTo>
                    <a:pt x="16048" y="1921"/>
                  </a:lnTo>
                  <a:lnTo>
                    <a:pt x="15779" y="1598"/>
                  </a:lnTo>
                  <a:lnTo>
                    <a:pt x="15510" y="1293"/>
                  </a:lnTo>
                  <a:lnTo>
                    <a:pt x="15241" y="1024"/>
                  </a:lnTo>
                  <a:lnTo>
                    <a:pt x="14953" y="791"/>
                  </a:lnTo>
                  <a:lnTo>
                    <a:pt x="14684" y="593"/>
                  </a:lnTo>
                  <a:lnTo>
                    <a:pt x="14397" y="414"/>
                  </a:lnTo>
                  <a:lnTo>
                    <a:pt x="14110" y="270"/>
                  </a:lnTo>
                  <a:lnTo>
                    <a:pt x="13804" y="162"/>
                  </a:lnTo>
                  <a:lnTo>
                    <a:pt x="13517" y="73"/>
                  </a:lnTo>
                  <a:lnTo>
                    <a:pt x="13212" y="19"/>
                  </a:lnTo>
                  <a:lnTo>
                    <a:pt x="12925" y="1"/>
                  </a:lnTo>
                  <a:close/>
                </a:path>
              </a:pathLst>
            </a:custGeom>
            <a:solidFill>
              <a:srgbClr val="FFC8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4208475" y="1411150"/>
              <a:ext cx="939725" cy="1011525"/>
            </a:xfrm>
            <a:custGeom>
              <a:rect b="b" l="l" r="r" t="t"/>
              <a:pathLst>
                <a:path extrusionOk="0" h="40461" w="37589">
                  <a:moveTo>
                    <a:pt x="31270" y="1401"/>
                  </a:moveTo>
                  <a:lnTo>
                    <a:pt x="31485" y="1419"/>
                  </a:lnTo>
                  <a:lnTo>
                    <a:pt x="31683" y="1455"/>
                  </a:lnTo>
                  <a:lnTo>
                    <a:pt x="31898" y="1508"/>
                  </a:lnTo>
                  <a:lnTo>
                    <a:pt x="32095" y="1580"/>
                  </a:lnTo>
                  <a:lnTo>
                    <a:pt x="32293" y="1670"/>
                  </a:lnTo>
                  <a:lnTo>
                    <a:pt x="32490" y="1778"/>
                  </a:lnTo>
                  <a:lnTo>
                    <a:pt x="32688" y="1903"/>
                  </a:lnTo>
                  <a:lnTo>
                    <a:pt x="32867" y="2047"/>
                  </a:lnTo>
                  <a:lnTo>
                    <a:pt x="33065" y="2191"/>
                  </a:lnTo>
                  <a:lnTo>
                    <a:pt x="33244" y="2352"/>
                  </a:lnTo>
                  <a:lnTo>
                    <a:pt x="33585" y="2693"/>
                  </a:lnTo>
                  <a:lnTo>
                    <a:pt x="33908" y="3070"/>
                  </a:lnTo>
                  <a:lnTo>
                    <a:pt x="34232" y="3465"/>
                  </a:lnTo>
                  <a:lnTo>
                    <a:pt x="34519" y="3878"/>
                  </a:lnTo>
                  <a:lnTo>
                    <a:pt x="34806" y="4327"/>
                  </a:lnTo>
                  <a:lnTo>
                    <a:pt x="35075" y="4775"/>
                  </a:lnTo>
                  <a:lnTo>
                    <a:pt x="35327" y="5224"/>
                  </a:lnTo>
                  <a:lnTo>
                    <a:pt x="35578" y="5691"/>
                  </a:lnTo>
                  <a:lnTo>
                    <a:pt x="35793" y="6176"/>
                  </a:lnTo>
                  <a:lnTo>
                    <a:pt x="36009" y="6642"/>
                  </a:lnTo>
                  <a:lnTo>
                    <a:pt x="36206" y="7145"/>
                  </a:lnTo>
                  <a:lnTo>
                    <a:pt x="36386" y="7629"/>
                  </a:lnTo>
                  <a:lnTo>
                    <a:pt x="36547" y="8132"/>
                  </a:lnTo>
                  <a:lnTo>
                    <a:pt x="36691" y="8653"/>
                  </a:lnTo>
                  <a:lnTo>
                    <a:pt x="36816" y="9155"/>
                  </a:lnTo>
                  <a:lnTo>
                    <a:pt x="36870" y="9425"/>
                  </a:lnTo>
                  <a:lnTo>
                    <a:pt x="36888" y="9550"/>
                  </a:lnTo>
                  <a:lnTo>
                    <a:pt x="36906" y="9676"/>
                  </a:lnTo>
                  <a:lnTo>
                    <a:pt x="36942" y="9927"/>
                  </a:lnTo>
                  <a:lnTo>
                    <a:pt x="36960" y="10178"/>
                  </a:lnTo>
                  <a:lnTo>
                    <a:pt x="36960" y="10430"/>
                  </a:lnTo>
                  <a:lnTo>
                    <a:pt x="36942" y="10681"/>
                  </a:lnTo>
                  <a:lnTo>
                    <a:pt x="36924" y="10932"/>
                  </a:lnTo>
                  <a:lnTo>
                    <a:pt x="36888" y="11202"/>
                  </a:lnTo>
                  <a:lnTo>
                    <a:pt x="36780" y="11704"/>
                  </a:lnTo>
                  <a:lnTo>
                    <a:pt x="36655" y="12207"/>
                  </a:lnTo>
                  <a:lnTo>
                    <a:pt x="36493" y="12709"/>
                  </a:lnTo>
                  <a:lnTo>
                    <a:pt x="36296" y="13212"/>
                  </a:lnTo>
                  <a:lnTo>
                    <a:pt x="36080" y="13697"/>
                  </a:lnTo>
                  <a:lnTo>
                    <a:pt x="35865" y="14181"/>
                  </a:lnTo>
                  <a:lnTo>
                    <a:pt x="35614" y="14648"/>
                  </a:lnTo>
                  <a:lnTo>
                    <a:pt x="35362" y="15115"/>
                  </a:lnTo>
                  <a:lnTo>
                    <a:pt x="35075" y="15581"/>
                  </a:lnTo>
                  <a:lnTo>
                    <a:pt x="34806" y="16030"/>
                  </a:lnTo>
                  <a:lnTo>
                    <a:pt x="34501" y="16479"/>
                  </a:lnTo>
                  <a:lnTo>
                    <a:pt x="33891" y="17358"/>
                  </a:lnTo>
                  <a:lnTo>
                    <a:pt x="33244" y="18220"/>
                  </a:lnTo>
                  <a:lnTo>
                    <a:pt x="32598" y="19082"/>
                  </a:lnTo>
                  <a:lnTo>
                    <a:pt x="31270" y="20751"/>
                  </a:lnTo>
                  <a:lnTo>
                    <a:pt x="29906" y="22420"/>
                  </a:lnTo>
                  <a:lnTo>
                    <a:pt x="29206" y="23246"/>
                  </a:lnTo>
                  <a:lnTo>
                    <a:pt x="28505" y="24054"/>
                  </a:lnTo>
                  <a:lnTo>
                    <a:pt x="27787" y="24844"/>
                  </a:lnTo>
                  <a:lnTo>
                    <a:pt x="27069" y="25651"/>
                  </a:lnTo>
                  <a:lnTo>
                    <a:pt x="26316" y="26423"/>
                  </a:lnTo>
                  <a:lnTo>
                    <a:pt x="25580" y="27195"/>
                  </a:lnTo>
                  <a:lnTo>
                    <a:pt x="24826" y="27967"/>
                  </a:lnTo>
                  <a:lnTo>
                    <a:pt x="24054" y="28721"/>
                  </a:lnTo>
                  <a:lnTo>
                    <a:pt x="22510" y="30229"/>
                  </a:lnTo>
                  <a:lnTo>
                    <a:pt x="20931" y="31683"/>
                  </a:lnTo>
                  <a:lnTo>
                    <a:pt x="20141" y="32419"/>
                  </a:lnTo>
                  <a:lnTo>
                    <a:pt x="19333" y="33137"/>
                  </a:lnTo>
                  <a:lnTo>
                    <a:pt x="17717" y="34555"/>
                  </a:lnTo>
                  <a:lnTo>
                    <a:pt x="16066" y="35937"/>
                  </a:lnTo>
                  <a:lnTo>
                    <a:pt x="14397" y="37301"/>
                  </a:lnTo>
                  <a:lnTo>
                    <a:pt x="12709" y="38665"/>
                  </a:lnTo>
                  <a:lnTo>
                    <a:pt x="11143" y="39898"/>
                  </a:lnTo>
                  <a:lnTo>
                    <a:pt x="11143" y="39898"/>
                  </a:lnTo>
                  <a:lnTo>
                    <a:pt x="10843" y="39760"/>
                  </a:lnTo>
                  <a:lnTo>
                    <a:pt x="10412" y="39527"/>
                  </a:lnTo>
                  <a:lnTo>
                    <a:pt x="9981" y="39294"/>
                  </a:lnTo>
                  <a:lnTo>
                    <a:pt x="9568" y="39042"/>
                  </a:lnTo>
                  <a:lnTo>
                    <a:pt x="9173" y="38773"/>
                  </a:lnTo>
                  <a:lnTo>
                    <a:pt x="8778" y="38486"/>
                  </a:lnTo>
                  <a:lnTo>
                    <a:pt x="8383" y="38181"/>
                  </a:lnTo>
                  <a:lnTo>
                    <a:pt x="8024" y="37875"/>
                  </a:lnTo>
                  <a:lnTo>
                    <a:pt x="7647" y="37552"/>
                  </a:lnTo>
                  <a:lnTo>
                    <a:pt x="7288" y="37211"/>
                  </a:lnTo>
                  <a:lnTo>
                    <a:pt x="6947" y="36870"/>
                  </a:lnTo>
                  <a:lnTo>
                    <a:pt x="6606" y="36511"/>
                  </a:lnTo>
                  <a:lnTo>
                    <a:pt x="6283" y="36152"/>
                  </a:lnTo>
                  <a:lnTo>
                    <a:pt x="5978" y="35775"/>
                  </a:lnTo>
                  <a:lnTo>
                    <a:pt x="5655" y="35398"/>
                  </a:lnTo>
                  <a:lnTo>
                    <a:pt x="5368" y="35021"/>
                  </a:lnTo>
                  <a:lnTo>
                    <a:pt x="4793" y="34214"/>
                  </a:lnTo>
                  <a:lnTo>
                    <a:pt x="4219" y="33406"/>
                  </a:lnTo>
                  <a:lnTo>
                    <a:pt x="3052" y="31790"/>
                  </a:lnTo>
                  <a:lnTo>
                    <a:pt x="2460" y="31001"/>
                  </a:lnTo>
                  <a:lnTo>
                    <a:pt x="1850" y="30211"/>
                  </a:lnTo>
                  <a:lnTo>
                    <a:pt x="1526" y="29816"/>
                  </a:lnTo>
                  <a:lnTo>
                    <a:pt x="1437" y="29708"/>
                  </a:lnTo>
                  <a:lnTo>
                    <a:pt x="1347" y="29618"/>
                  </a:lnTo>
                  <a:lnTo>
                    <a:pt x="1167" y="29457"/>
                  </a:lnTo>
                  <a:lnTo>
                    <a:pt x="631" y="28960"/>
                  </a:lnTo>
                  <a:lnTo>
                    <a:pt x="2765" y="26908"/>
                  </a:lnTo>
                  <a:lnTo>
                    <a:pt x="5063" y="24664"/>
                  </a:lnTo>
                  <a:lnTo>
                    <a:pt x="7360" y="22402"/>
                  </a:lnTo>
                  <a:lnTo>
                    <a:pt x="9640" y="20123"/>
                  </a:lnTo>
                  <a:lnTo>
                    <a:pt x="11920" y="17843"/>
                  </a:lnTo>
                  <a:lnTo>
                    <a:pt x="14199" y="15546"/>
                  </a:lnTo>
                  <a:lnTo>
                    <a:pt x="18723" y="10950"/>
                  </a:lnTo>
                  <a:lnTo>
                    <a:pt x="21738" y="7863"/>
                  </a:lnTo>
                  <a:lnTo>
                    <a:pt x="23264" y="6319"/>
                  </a:lnTo>
                  <a:lnTo>
                    <a:pt x="24018" y="5565"/>
                  </a:lnTo>
                  <a:lnTo>
                    <a:pt x="24790" y="4829"/>
                  </a:lnTo>
                  <a:lnTo>
                    <a:pt x="25580" y="4111"/>
                  </a:lnTo>
                  <a:lnTo>
                    <a:pt x="26369" y="3429"/>
                  </a:lnTo>
                  <a:lnTo>
                    <a:pt x="26567" y="3268"/>
                  </a:lnTo>
                  <a:lnTo>
                    <a:pt x="26764" y="3106"/>
                  </a:lnTo>
                  <a:lnTo>
                    <a:pt x="26980" y="2962"/>
                  </a:lnTo>
                  <a:lnTo>
                    <a:pt x="27177" y="2819"/>
                  </a:lnTo>
                  <a:lnTo>
                    <a:pt x="27590" y="2550"/>
                  </a:lnTo>
                  <a:lnTo>
                    <a:pt x="28021" y="2298"/>
                  </a:lnTo>
                  <a:lnTo>
                    <a:pt x="28470" y="2101"/>
                  </a:lnTo>
                  <a:lnTo>
                    <a:pt x="28936" y="1903"/>
                  </a:lnTo>
                  <a:lnTo>
                    <a:pt x="29403" y="1742"/>
                  </a:lnTo>
                  <a:lnTo>
                    <a:pt x="29888" y="1598"/>
                  </a:lnTo>
                  <a:lnTo>
                    <a:pt x="30390" y="1491"/>
                  </a:lnTo>
                  <a:lnTo>
                    <a:pt x="30624" y="1437"/>
                  </a:lnTo>
                  <a:lnTo>
                    <a:pt x="30695" y="1437"/>
                  </a:lnTo>
                  <a:lnTo>
                    <a:pt x="30749" y="1419"/>
                  </a:lnTo>
                  <a:lnTo>
                    <a:pt x="30857" y="1419"/>
                  </a:lnTo>
                  <a:lnTo>
                    <a:pt x="31072" y="1401"/>
                  </a:lnTo>
                  <a:close/>
                  <a:moveTo>
                    <a:pt x="11026" y="39991"/>
                  </a:moveTo>
                  <a:lnTo>
                    <a:pt x="11022" y="39994"/>
                  </a:lnTo>
                  <a:lnTo>
                    <a:pt x="11004" y="39994"/>
                  </a:lnTo>
                  <a:lnTo>
                    <a:pt x="11026" y="39991"/>
                  </a:lnTo>
                  <a:close/>
                  <a:moveTo>
                    <a:pt x="31036" y="1"/>
                  </a:moveTo>
                  <a:lnTo>
                    <a:pt x="30713" y="19"/>
                  </a:lnTo>
                  <a:lnTo>
                    <a:pt x="30552" y="37"/>
                  </a:lnTo>
                  <a:lnTo>
                    <a:pt x="30462" y="55"/>
                  </a:lnTo>
                  <a:lnTo>
                    <a:pt x="30390" y="55"/>
                  </a:lnTo>
                  <a:lnTo>
                    <a:pt x="30121" y="108"/>
                  </a:lnTo>
                  <a:lnTo>
                    <a:pt x="29547" y="234"/>
                  </a:lnTo>
                  <a:lnTo>
                    <a:pt x="28990" y="378"/>
                  </a:lnTo>
                  <a:lnTo>
                    <a:pt x="28434" y="557"/>
                  </a:lnTo>
                  <a:lnTo>
                    <a:pt x="27895" y="790"/>
                  </a:lnTo>
                  <a:lnTo>
                    <a:pt x="27375" y="1042"/>
                  </a:lnTo>
                  <a:lnTo>
                    <a:pt x="26854" y="1329"/>
                  </a:lnTo>
                  <a:lnTo>
                    <a:pt x="26603" y="1473"/>
                  </a:lnTo>
                  <a:lnTo>
                    <a:pt x="26369" y="1634"/>
                  </a:lnTo>
                  <a:lnTo>
                    <a:pt x="26136" y="1814"/>
                  </a:lnTo>
                  <a:lnTo>
                    <a:pt x="25903" y="1975"/>
                  </a:lnTo>
                  <a:lnTo>
                    <a:pt x="25669" y="2155"/>
                  </a:lnTo>
                  <a:lnTo>
                    <a:pt x="25454" y="2334"/>
                  </a:lnTo>
                  <a:lnTo>
                    <a:pt x="25041" y="2711"/>
                  </a:lnTo>
                  <a:lnTo>
                    <a:pt x="24628" y="3070"/>
                  </a:lnTo>
                  <a:lnTo>
                    <a:pt x="23838" y="3842"/>
                  </a:lnTo>
                  <a:lnTo>
                    <a:pt x="23067" y="4614"/>
                  </a:lnTo>
                  <a:lnTo>
                    <a:pt x="22313" y="5404"/>
                  </a:lnTo>
                  <a:lnTo>
                    <a:pt x="20823" y="6983"/>
                  </a:lnTo>
                  <a:lnTo>
                    <a:pt x="17879" y="10143"/>
                  </a:lnTo>
                  <a:lnTo>
                    <a:pt x="13463" y="14845"/>
                  </a:lnTo>
                  <a:lnTo>
                    <a:pt x="9030" y="19512"/>
                  </a:lnTo>
                  <a:lnTo>
                    <a:pt x="6804" y="21846"/>
                  </a:lnTo>
                  <a:lnTo>
                    <a:pt x="4560" y="24162"/>
                  </a:lnTo>
                  <a:lnTo>
                    <a:pt x="2316" y="26477"/>
                  </a:lnTo>
                  <a:lnTo>
                    <a:pt x="73" y="28775"/>
                  </a:lnTo>
                  <a:lnTo>
                    <a:pt x="55" y="28793"/>
                  </a:lnTo>
                  <a:lnTo>
                    <a:pt x="1" y="28882"/>
                  </a:lnTo>
                  <a:lnTo>
                    <a:pt x="1" y="28972"/>
                  </a:lnTo>
                  <a:lnTo>
                    <a:pt x="19" y="29080"/>
                  </a:lnTo>
                  <a:lnTo>
                    <a:pt x="73" y="29152"/>
                  </a:lnTo>
                  <a:lnTo>
                    <a:pt x="791" y="29834"/>
                  </a:lnTo>
                  <a:lnTo>
                    <a:pt x="970" y="29995"/>
                  </a:lnTo>
                  <a:lnTo>
                    <a:pt x="1060" y="30085"/>
                  </a:lnTo>
                  <a:lnTo>
                    <a:pt x="1132" y="30157"/>
                  </a:lnTo>
                  <a:lnTo>
                    <a:pt x="1437" y="30534"/>
                  </a:lnTo>
                  <a:lnTo>
                    <a:pt x="2047" y="31306"/>
                  </a:lnTo>
                  <a:lnTo>
                    <a:pt x="2639" y="32096"/>
                  </a:lnTo>
                  <a:lnTo>
                    <a:pt x="3788" y="33711"/>
                  </a:lnTo>
                  <a:lnTo>
                    <a:pt x="4363" y="34519"/>
                  </a:lnTo>
                  <a:lnTo>
                    <a:pt x="4937" y="35327"/>
                  </a:lnTo>
                  <a:lnTo>
                    <a:pt x="5260" y="35721"/>
                  </a:lnTo>
                  <a:lnTo>
                    <a:pt x="5565" y="36116"/>
                  </a:lnTo>
                  <a:lnTo>
                    <a:pt x="5888" y="36493"/>
                  </a:lnTo>
                  <a:lnTo>
                    <a:pt x="6229" y="36870"/>
                  </a:lnTo>
                  <a:lnTo>
                    <a:pt x="6570" y="37229"/>
                  </a:lnTo>
                  <a:lnTo>
                    <a:pt x="6929" y="37588"/>
                  </a:lnTo>
                  <a:lnTo>
                    <a:pt x="7288" y="37929"/>
                  </a:lnTo>
                  <a:lnTo>
                    <a:pt x="7665" y="38270"/>
                  </a:lnTo>
                  <a:lnTo>
                    <a:pt x="8060" y="38593"/>
                  </a:lnTo>
                  <a:lnTo>
                    <a:pt x="8455" y="38899"/>
                  </a:lnTo>
                  <a:lnTo>
                    <a:pt x="8868" y="39204"/>
                  </a:lnTo>
                  <a:lnTo>
                    <a:pt x="9281" y="39473"/>
                  </a:lnTo>
                  <a:lnTo>
                    <a:pt x="9712" y="39742"/>
                  </a:lnTo>
                  <a:lnTo>
                    <a:pt x="10160" y="39994"/>
                  </a:lnTo>
                  <a:lnTo>
                    <a:pt x="10609" y="40227"/>
                  </a:lnTo>
                  <a:lnTo>
                    <a:pt x="11058" y="40442"/>
                  </a:lnTo>
                  <a:lnTo>
                    <a:pt x="11130" y="40460"/>
                  </a:lnTo>
                  <a:lnTo>
                    <a:pt x="11202" y="40460"/>
                  </a:lnTo>
                  <a:lnTo>
                    <a:pt x="11255" y="40442"/>
                  </a:lnTo>
                  <a:lnTo>
                    <a:pt x="11327" y="40424"/>
                  </a:lnTo>
                  <a:lnTo>
                    <a:pt x="11327" y="40406"/>
                  </a:lnTo>
                  <a:lnTo>
                    <a:pt x="13086" y="39150"/>
                  </a:lnTo>
                  <a:lnTo>
                    <a:pt x="14810" y="37840"/>
                  </a:lnTo>
                  <a:lnTo>
                    <a:pt x="16533" y="36511"/>
                  </a:lnTo>
                  <a:lnTo>
                    <a:pt x="18220" y="35165"/>
                  </a:lnTo>
                  <a:lnTo>
                    <a:pt x="19064" y="34465"/>
                  </a:lnTo>
                  <a:lnTo>
                    <a:pt x="19889" y="33765"/>
                  </a:lnTo>
                  <a:lnTo>
                    <a:pt x="20715" y="33065"/>
                  </a:lnTo>
                  <a:lnTo>
                    <a:pt x="21523" y="32347"/>
                  </a:lnTo>
                  <a:lnTo>
                    <a:pt x="22331" y="31629"/>
                  </a:lnTo>
                  <a:lnTo>
                    <a:pt x="22743" y="31252"/>
                  </a:lnTo>
                  <a:lnTo>
                    <a:pt x="23138" y="30893"/>
                  </a:lnTo>
                  <a:lnTo>
                    <a:pt x="23928" y="30157"/>
                  </a:lnTo>
                  <a:lnTo>
                    <a:pt x="24718" y="29403"/>
                  </a:lnTo>
                  <a:lnTo>
                    <a:pt x="25490" y="28631"/>
                  </a:lnTo>
                  <a:lnTo>
                    <a:pt x="26262" y="27877"/>
                  </a:lnTo>
                  <a:lnTo>
                    <a:pt x="27016" y="27087"/>
                  </a:lnTo>
                  <a:lnTo>
                    <a:pt x="27770" y="26316"/>
                  </a:lnTo>
                  <a:lnTo>
                    <a:pt x="28505" y="25508"/>
                  </a:lnTo>
                  <a:lnTo>
                    <a:pt x="29241" y="24700"/>
                  </a:lnTo>
                  <a:lnTo>
                    <a:pt x="29959" y="23874"/>
                  </a:lnTo>
                  <a:lnTo>
                    <a:pt x="30659" y="23049"/>
                  </a:lnTo>
                  <a:lnTo>
                    <a:pt x="31360" y="22223"/>
                  </a:lnTo>
                  <a:lnTo>
                    <a:pt x="32024" y="21361"/>
                  </a:lnTo>
                  <a:lnTo>
                    <a:pt x="32688" y="20482"/>
                  </a:lnTo>
                  <a:lnTo>
                    <a:pt x="33316" y="19602"/>
                  </a:lnTo>
                  <a:lnTo>
                    <a:pt x="33926" y="18687"/>
                  </a:lnTo>
                  <a:lnTo>
                    <a:pt x="34501" y="17771"/>
                  </a:lnTo>
                  <a:lnTo>
                    <a:pt x="35057" y="16820"/>
                  </a:lnTo>
                  <a:lnTo>
                    <a:pt x="35596" y="15869"/>
                  </a:lnTo>
                  <a:lnTo>
                    <a:pt x="36098" y="14899"/>
                  </a:lnTo>
                  <a:lnTo>
                    <a:pt x="36332" y="14415"/>
                  </a:lnTo>
                  <a:lnTo>
                    <a:pt x="36565" y="13912"/>
                  </a:lnTo>
                  <a:lnTo>
                    <a:pt x="36780" y="13409"/>
                  </a:lnTo>
                  <a:lnTo>
                    <a:pt x="36978" y="12907"/>
                  </a:lnTo>
                  <a:lnTo>
                    <a:pt x="37175" y="12368"/>
                  </a:lnTo>
                  <a:lnTo>
                    <a:pt x="37319" y="11848"/>
                  </a:lnTo>
                  <a:lnTo>
                    <a:pt x="37445" y="11291"/>
                  </a:lnTo>
                  <a:lnTo>
                    <a:pt x="37534" y="10735"/>
                  </a:lnTo>
                  <a:lnTo>
                    <a:pt x="37570" y="10448"/>
                  </a:lnTo>
                  <a:lnTo>
                    <a:pt x="37588" y="10178"/>
                  </a:lnTo>
                  <a:lnTo>
                    <a:pt x="37570" y="9873"/>
                  </a:lnTo>
                  <a:lnTo>
                    <a:pt x="37552" y="9586"/>
                  </a:lnTo>
                  <a:lnTo>
                    <a:pt x="37534" y="9442"/>
                  </a:lnTo>
                  <a:lnTo>
                    <a:pt x="37516" y="9317"/>
                  </a:lnTo>
                  <a:lnTo>
                    <a:pt x="37481" y="9030"/>
                  </a:lnTo>
                  <a:lnTo>
                    <a:pt x="37391" y="8491"/>
                  </a:lnTo>
                  <a:lnTo>
                    <a:pt x="37283" y="7953"/>
                  </a:lnTo>
                  <a:lnTo>
                    <a:pt x="37157" y="7414"/>
                  </a:lnTo>
                  <a:lnTo>
                    <a:pt x="37014" y="6876"/>
                  </a:lnTo>
                  <a:lnTo>
                    <a:pt x="36852" y="6337"/>
                  </a:lnTo>
                  <a:lnTo>
                    <a:pt x="36673" y="5817"/>
                  </a:lnTo>
                  <a:lnTo>
                    <a:pt x="36475" y="5296"/>
                  </a:lnTo>
                  <a:lnTo>
                    <a:pt x="36260" y="4775"/>
                  </a:lnTo>
                  <a:lnTo>
                    <a:pt x="36027" y="4273"/>
                  </a:lnTo>
                  <a:lnTo>
                    <a:pt x="35775" y="3770"/>
                  </a:lnTo>
                  <a:lnTo>
                    <a:pt x="35506" y="3286"/>
                  </a:lnTo>
                  <a:lnTo>
                    <a:pt x="35219" y="2783"/>
                  </a:lnTo>
                  <a:lnTo>
                    <a:pt x="34896" y="2316"/>
                  </a:lnTo>
                  <a:lnTo>
                    <a:pt x="34537" y="1850"/>
                  </a:lnTo>
                  <a:lnTo>
                    <a:pt x="34339" y="1634"/>
                  </a:lnTo>
                  <a:lnTo>
                    <a:pt x="34142" y="1419"/>
                  </a:lnTo>
                  <a:lnTo>
                    <a:pt x="33926" y="1203"/>
                  </a:lnTo>
                  <a:lnTo>
                    <a:pt x="33693" y="1006"/>
                  </a:lnTo>
                  <a:lnTo>
                    <a:pt x="33460" y="808"/>
                  </a:lnTo>
                  <a:lnTo>
                    <a:pt x="33190" y="647"/>
                  </a:lnTo>
                  <a:lnTo>
                    <a:pt x="32921" y="485"/>
                  </a:lnTo>
                  <a:lnTo>
                    <a:pt x="32634" y="342"/>
                  </a:lnTo>
                  <a:lnTo>
                    <a:pt x="32329" y="216"/>
                  </a:lnTo>
                  <a:lnTo>
                    <a:pt x="32024" y="126"/>
                  </a:lnTo>
                  <a:lnTo>
                    <a:pt x="31701" y="55"/>
                  </a:lnTo>
                  <a:lnTo>
                    <a:pt x="31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4317075" y="3223675"/>
              <a:ext cx="83950" cy="27850"/>
            </a:xfrm>
            <a:custGeom>
              <a:rect b="b" l="l" r="r" t="t"/>
              <a:pathLst>
                <a:path extrusionOk="0" h="1114" w="3358">
                  <a:moveTo>
                    <a:pt x="3357" y="0"/>
                  </a:moveTo>
                  <a:lnTo>
                    <a:pt x="2675" y="252"/>
                  </a:lnTo>
                  <a:lnTo>
                    <a:pt x="1311" y="700"/>
                  </a:lnTo>
                  <a:lnTo>
                    <a:pt x="1" y="1113"/>
                  </a:lnTo>
                  <a:lnTo>
                    <a:pt x="1993" y="1113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D1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2990575" y="611925"/>
              <a:ext cx="1570650" cy="2640050"/>
            </a:xfrm>
            <a:custGeom>
              <a:rect b="b" l="l" r="r" t="t"/>
              <a:pathLst>
                <a:path extrusionOk="0" h="105602" w="62826">
                  <a:moveTo>
                    <a:pt x="4757" y="0"/>
                  </a:moveTo>
                  <a:lnTo>
                    <a:pt x="4200" y="18"/>
                  </a:lnTo>
                  <a:lnTo>
                    <a:pt x="3680" y="72"/>
                  </a:lnTo>
                  <a:lnTo>
                    <a:pt x="3195" y="162"/>
                  </a:lnTo>
                  <a:lnTo>
                    <a:pt x="2962" y="216"/>
                  </a:lnTo>
                  <a:lnTo>
                    <a:pt x="2746" y="288"/>
                  </a:lnTo>
                  <a:lnTo>
                    <a:pt x="2531" y="359"/>
                  </a:lnTo>
                  <a:lnTo>
                    <a:pt x="2334" y="449"/>
                  </a:lnTo>
                  <a:lnTo>
                    <a:pt x="2136" y="539"/>
                  </a:lnTo>
                  <a:lnTo>
                    <a:pt x="1957" y="647"/>
                  </a:lnTo>
                  <a:lnTo>
                    <a:pt x="1777" y="754"/>
                  </a:lnTo>
                  <a:lnTo>
                    <a:pt x="1616" y="880"/>
                  </a:lnTo>
                  <a:lnTo>
                    <a:pt x="1454" y="1006"/>
                  </a:lnTo>
                  <a:lnTo>
                    <a:pt x="1293" y="1149"/>
                  </a:lnTo>
                  <a:lnTo>
                    <a:pt x="1149" y="1293"/>
                  </a:lnTo>
                  <a:lnTo>
                    <a:pt x="1023" y="1454"/>
                  </a:lnTo>
                  <a:lnTo>
                    <a:pt x="898" y="1616"/>
                  </a:lnTo>
                  <a:lnTo>
                    <a:pt x="772" y="1795"/>
                  </a:lnTo>
                  <a:lnTo>
                    <a:pt x="664" y="1975"/>
                  </a:lnTo>
                  <a:lnTo>
                    <a:pt x="557" y="2172"/>
                  </a:lnTo>
                  <a:lnTo>
                    <a:pt x="467" y="2370"/>
                  </a:lnTo>
                  <a:lnTo>
                    <a:pt x="395" y="2585"/>
                  </a:lnTo>
                  <a:lnTo>
                    <a:pt x="305" y="2819"/>
                  </a:lnTo>
                  <a:lnTo>
                    <a:pt x="251" y="3034"/>
                  </a:lnTo>
                  <a:lnTo>
                    <a:pt x="144" y="3537"/>
                  </a:lnTo>
                  <a:lnTo>
                    <a:pt x="72" y="4057"/>
                  </a:lnTo>
                  <a:lnTo>
                    <a:pt x="18" y="4614"/>
                  </a:lnTo>
                  <a:lnTo>
                    <a:pt x="18" y="58267"/>
                  </a:lnTo>
                  <a:lnTo>
                    <a:pt x="18" y="58320"/>
                  </a:lnTo>
                  <a:lnTo>
                    <a:pt x="18" y="62144"/>
                  </a:lnTo>
                  <a:lnTo>
                    <a:pt x="18" y="99929"/>
                  </a:lnTo>
                  <a:lnTo>
                    <a:pt x="18" y="100306"/>
                  </a:lnTo>
                  <a:lnTo>
                    <a:pt x="0" y="100665"/>
                  </a:lnTo>
                  <a:lnTo>
                    <a:pt x="18" y="101006"/>
                  </a:lnTo>
                  <a:lnTo>
                    <a:pt x="36" y="101329"/>
                  </a:lnTo>
                  <a:lnTo>
                    <a:pt x="72" y="101652"/>
                  </a:lnTo>
                  <a:lnTo>
                    <a:pt x="126" y="101957"/>
                  </a:lnTo>
                  <a:lnTo>
                    <a:pt x="180" y="102245"/>
                  </a:lnTo>
                  <a:lnTo>
                    <a:pt x="251" y="102532"/>
                  </a:lnTo>
                  <a:lnTo>
                    <a:pt x="341" y="102801"/>
                  </a:lnTo>
                  <a:lnTo>
                    <a:pt x="449" y="103052"/>
                  </a:lnTo>
                  <a:lnTo>
                    <a:pt x="557" y="103304"/>
                  </a:lnTo>
                  <a:lnTo>
                    <a:pt x="682" y="103537"/>
                  </a:lnTo>
                  <a:lnTo>
                    <a:pt x="808" y="103752"/>
                  </a:lnTo>
                  <a:lnTo>
                    <a:pt x="969" y="103968"/>
                  </a:lnTo>
                  <a:lnTo>
                    <a:pt x="1131" y="104165"/>
                  </a:lnTo>
                  <a:lnTo>
                    <a:pt x="1293" y="104345"/>
                  </a:lnTo>
                  <a:lnTo>
                    <a:pt x="1490" y="104506"/>
                  </a:lnTo>
                  <a:lnTo>
                    <a:pt x="1687" y="104668"/>
                  </a:lnTo>
                  <a:lnTo>
                    <a:pt x="1903" y="104811"/>
                  </a:lnTo>
                  <a:lnTo>
                    <a:pt x="2118" y="104937"/>
                  </a:lnTo>
                  <a:lnTo>
                    <a:pt x="2352" y="105063"/>
                  </a:lnTo>
                  <a:lnTo>
                    <a:pt x="2603" y="105170"/>
                  </a:lnTo>
                  <a:lnTo>
                    <a:pt x="2872" y="105278"/>
                  </a:lnTo>
                  <a:lnTo>
                    <a:pt x="3141" y="105350"/>
                  </a:lnTo>
                  <a:lnTo>
                    <a:pt x="3429" y="105422"/>
                  </a:lnTo>
                  <a:lnTo>
                    <a:pt x="3734" y="105476"/>
                  </a:lnTo>
                  <a:lnTo>
                    <a:pt x="4039" y="105529"/>
                  </a:lnTo>
                  <a:lnTo>
                    <a:pt x="4362" y="105565"/>
                  </a:lnTo>
                  <a:lnTo>
                    <a:pt x="4703" y="105583"/>
                  </a:lnTo>
                  <a:lnTo>
                    <a:pt x="5062" y="105601"/>
                  </a:lnTo>
                  <a:lnTo>
                    <a:pt x="5421" y="105601"/>
                  </a:lnTo>
                  <a:lnTo>
                    <a:pt x="5798" y="105583"/>
                  </a:lnTo>
                  <a:lnTo>
                    <a:pt x="41285" y="105583"/>
                  </a:lnTo>
                  <a:lnTo>
                    <a:pt x="40962" y="105350"/>
                  </a:lnTo>
                  <a:lnTo>
                    <a:pt x="40639" y="105099"/>
                  </a:lnTo>
                  <a:lnTo>
                    <a:pt x="40334" y="104829"/>
                  </a:lnTo>
                  <a:lnTo>
                    <a:pt x="40011" y="104560"/>
                  </a:lnTo>
                  <a:lnTo>
                    <a:pt x="39688" y="104237"/>
                  </a:lnTo>
                  <a:lnTo>
                    <a:pt x="39383" y="103896"/>
                  </a:lnTo>
                  <a:lnTo>
                    <a:pt x="39095" y="103555"/>
                  </a:lnTo>
                  <a:lnTo>
                    <a:pt x="38826" y="103214"/>
                  </a:lnTo>
                  <a:lnTo>
                    <a:pt x="38575" y="102873"/>
                  </a:lnTo>
                  <a:lnTo>
                    <a:pt x="38359" y="102532"/>
                  </a:lnTo>
                  <a:lnTo>
                    <a:pt x="38162" y="102173"/>
                  </a:lnTo>
                  <a:lnTo>
                    <a:pt x="37965" y="101814"/>
                  </a:lnTo>
                  <a:lnTo>
                    <a:pt x="37821" y="101455"/>
                  </a:lnTo>
                  <a:lnTo>
                    <a:pt x="37677" y="101096"/>
                  </a:lnTo>
                  <a:lnTo>
                    <a:pt x="37552" y="100719"/>
                  </a:lnTo>
                  <a:lnTo>
                    <a:pt x="37462" y="100342"/>
                  </a:lnTo>
                  <a:lnTo>
                    <a:pt x="37390" y="99965"/>
                  </a:lnTo>
                  <a:lnTo>
                    <a:pt x="37336" y="99588"/>
                  </a:lnTo>
                  <a:lnTo>
                    <a:pt x="37300" y="99193"/>
                  </a:lnTo>
                  <a:lnTo>
                    <a:pt x="37282" y="98816"/>
                  </a:lnTo>
                  <a:lnTo>
                    <a:pt x="37300" y="98475"/>
                  </a:lnTo>
                  <a:lnTo>
                    <a:pt x="37336" y="98152"/>
                  </a:lnTo>
                  <a:lnTo>
                    <a:pt x="37390" y="97847"/>
                  </a:lnTo>
                  <a:lnTo>
                    <a:pt x="37462" y="97524"/>
                  </a:lnTo>
                  <a:lnTo>
                    <a:pt x="37570" y="97218"/>
                  </a:lnTo>
                  <a:lnTo>
                    <a:pt x="37695" y="96913"/>
                  </a:lnTo>
                  <a:lnTo>
                    <a:pt x="37839" y="96626"/>
                  </a:lnTo>
                  <a:lnTo>
                    <a:pt x="38000" y="96321"/>
                  </a:lnTo>
                  <a:lnTo>
                    <a:pt x="38180" y="96034"/>
                  </a:lnTo>
                  <a:lnTo>
                    <a:pt x="38395" y="95747"/>
                  </a:lnTo>
                  <a:lnTo>
                    <a:pt x="38629" y="95459"/>
                  </a:lnTo>
                  <a:lnTo>
                    <a:pt x="38880" y="95190"/>
                  </a:lnTo>
                  <a:lnTo>
                    <a:pt x="39167" y="94903"/>
                  </a:lnTo>
                  <a:lnTo>
                    <a:pt x="39454" y="94634"/>
                  </a:lnTo>
                  <a:lnTo>
                    <a:pt x="39778" y="94364"/>
                  </a:lnTo>
                  <a:lnTo>
                    <a:pt x="40119" y="94113"/>
                  </a:lnTo>
                  <a:lnTo>
                    <a:pt x="40406" y="93898"/>
                  </a:lnTo>
                  <a:lnTo>
                    <a:pt x="40729" y="93700"/>
                  </a:lnTo>
                  <a:lnTo>
                    <a:pt x="41393" y="93287"/>
                  </a:lnTo>
                  <a:lnTo>
                    <a:pt x="42147" y="92857"/>
                  </a:lnTo>
                  <a:lnTo>
                    <a:pt x="42991" y="92444"/>
                  </a:lnTo>
                  <a:lnTo>
                    <a:pt x="43906" y="92031"/>
                  </a:lnTo>
                  <a:lnTo>
                    <a:pt x="44893" y="91600"/>
                  </a:lnTo>
                  <a:lnTo>
                    <a:pt x="45952" y="91169"/>
                  </a:lnTo>
                  <a:lnTo>
                    <a:pt x="47101" y="90756"/>
                  </a:lnTo>
                  <a:lnTo>
                    <a:pt x="48681" y="90182"/>
                  </a:lnTo>
                  <a:lnTo>
                    <a:pt x="50655" y="89500"/>
                  </a:lnTo>
                  <a:lnTo>
                    <a:pt x="53043" y="88692"/>
                  </a:lnTo>
                  <a:lnTo>
                    <a:pt x="55843" y="87759"/>
                  </a:lnTo>
                  <a:lnTo>
                    <a:pt x="56651" y="87472"/>
                  </a:lnTo>
                  <a:lnTo>
                    <a:pt x="57440" y="87166"/>
                  </a:lnTo>
                  <a:lnTo>
                    <a:pt x="58194" y="86879"/>
                  </a:lnTo>
                  <a:lnTo>
                    <a:pt x="58912" y="86574"/>
                  </a:lnTo>
                  <a:lnTo>
                    <a:pt x="59612" y="86269"/>
                  </a:lnTo>
                  <a:lnTo>
                    <a:pt x="60277" y="85946"/>
                  </a:lnTo>
                  <a:lnTo>
                    <a:pt x="60905" y="85641"/>
                  </a:lnTo>
                  <a:lnTo>
                    <a:pt x="61515" y="85318"/>
                  </a:lnTo>
                  <a:lnTo>
                    <a:pt x="59971" y="85353"/>
                  </a:lnTo>
                  <a:lnTo>
                    <a:pt x="58392" y="85425"/>
                  </a:lnTo>
                  <a:lnTo>
                    <a:pt x="56794" y="85497"/>
                  </a:lnTo>
                  <a:lnTo>
                    <a:pt x="55143" y="85605"/>
                  </a:lnTo>
                  <a:lnTo>
                    <a:pt x="52289" y="85784"/>
                  </a:lnTo>
                  <a:lnTo>
                    <a:pt x="50099" y="85928"/>
                  </a:lnTo>
                  <a:lnTo>
                    <a:pt x="48555" y="86000"/>
                  </a:lnTo>
                  <a:lnTo>
                    <a:pt x="47676" y="86036"/>
                  </a:lnTo>
                  <a:lnTo>
                    <a:pt x="47029" y="86018"/>
                  </a:lnTo>
                  <a:lnTo>
                    <a:pt x="46401" y="85964"/>
                  </a:lnTo>
                  <a:lnTo>
                    <a:pt x="45791" y="85874"/>
                  </a:lnTo>
                  <a:lnTo>
                    <a:pt x="45198" y="85748"/>
                  </a:lnTo>
                  <a:lnTo>
                    <a:pt x="44624" y="85587"/>
                  </a:lnTo>
                  <a:lnTo>
                    <a:pt x="44068" y="85389"/>
                  </a:lnTo>
                  <a:lnTo>
                    <a:pt x="43547" y="85156"/>
                  </a:lnTo>
                  <a:lnTo>
                    <a:pt x="43044" y="84905"/>
                  </a:lnTo>
                  <a:lnTo>
                    <a:pt x="42668" y="84689"/>
                  </a:lnTo>
                  <a:lnTo>
                    <a:pt x="42326" y="84456"/>
                  </a:lnTo>
                  <a:lnTo>
                    <a:pt x="42003" y="84205"/>
                  </a:lnTo>
                  <a:lnTo>
                    <a:pt x="41716" y="83935"/>
                  </a:lnTo>
                  <a:lnTo>
                    <a:pt x="41447" y="83648"/>
                  </a:lnTo>
                  <a:lnTo>
                    <a:pt x="41196" y="83343"/>
                  </a:lnTo>
                  <a:lnTo>
                    <a:pt x="40980" y="83038"/>
                  </a:lnTo>
                  <a:lnTo>
                    <a:pt x="40783" y="82715"/>
                  </a:lnTo>
                  <a:lnTo>
                    <a:pt x="40603" y="82356"/>
                  </a:lnTo>
                  <a:lnTo>
                    <a:pt x="40442" y="81997"/>
                  </a:lnTo>
                  <a:lnTo>
                    <a:pt x="40316" y="81620"/>
                  </a:lnTo>
                  <a:lnTo>
                    <a:pt x="40208" y="81225"/>
                  </a:lnTo>
                  <a:lnTo>
                    <a:pt x="40119" y="80812"/>
                  </a:lnTo>
                  <a:lnTo>
                    <a:pt x="40065" y="80399"/>
                  </a:lnTo>
                  <a:lnTo>
                    <a:pt x="40029" y="79950"/>
                  </a:lnTo>
                  <a:lnTo>
                    <a:pt x="40011" y="79502"/>
                  </a:lnTo>
                  <a:lnTo>
                    <a:pt x="40029" y="79197"/>
                  </a:lnTo>
                  <a:lnTo>
                    <a:pt x="40047" y="78927"/>
                  </a:lnTo>
                  <a:lnTo>
                    <a:pt x="40083" y="78640"/>
                  </a:lnTo>
                  <a:lnTo>
                    <a:pt x="40119" y="78371"/>
                  </a:lnTo>
                  <a:lnTo>
                    <a:pt x="40172" y="78102"/>
                  </a:lnTo>
                  <a:lnTo>
                    <a:pt x="40244" y="77832"/>
                  </a:lnTo>
                  <a:lnTo>
                    <a:pt x="40334" y="77581"/>
                  </a:lnTo>
                  <a:lnTo>
                    <a:pt x="40424" y="77330"/>
                  </a:lnTo>
                  <a:lnTo>
                    <a:pt x="40531" y="77078"/>
                  </a:lnTo>
                  <a:lnTo>
                    <a:pt x="40639" y="76827"/>
                  </a:lnTo>
                  <a:lnTo>
                    <a:pt x="40783" y="76594"/>
                  </a:lnTo>
                  <a:lnTo>
                    <a:pt x="40926" y="76360"/>
                  </a:lnTo>
                  <a:lnTo>
                    <a:pt x="41070" y="76127"/>
                  </a:lnTo>
                  <a:lnTo>
                    <a:pt x="41249" y="75912"/>
                  </a:lnTo>
                  <a:lnTo>
                    <a:pt x="41429" y="75696"/>
                  </a:lnTo>
                  <a:lnTo>
                    <a:pt x="41626" y="75481"/>
                  </a:lnTo>
                  <a:lnTo>
                    <a:pt x="41698" y="75409"/>
                  </a:lnTo>
                  <a:lnTo>
                    <a:pt x="41824" y="75337"/>
                  </a:lnTo>
                  <a:lnTo>
                    <a:pt x="42165" y="75140"/>
                  </a:lnTo>
                  <a:lnTo>
                    <a:pt x="42668" y="74906"/>
                  </a:lnTo>
                  <a:lnTo>
                    <a:pt x="43314" y="74637"/>
                  </a:lnTo>
                  <a:lnTo>
                    <a:pt x="44104" y="74314"/>
                  </a:lnTo>
                  <a:lnTo>
                    <a:pt x="45055" y="73955"/>
                  </a:lnTo>
                  <a:lnTo>
                    <a:pt x="47406" y="73111"/>
                  </a:lnTo>
                  <a:lnTo>
                    <a:pt x="50350" y="72070"/>
                  </a:lnTo>
                  <a:lnTo>
                    <a:pt x="53904" y="70868"/>
                  </a:lnTo>
                  <a:lnTo>
                    <a:pt x="58069" y="69503"/>
                  </a:lnTo>
                  <a:lnTo>
                    <a:pt x="62825" y="67942"/>
                  </a:lnTo>
                  <a:lnTo>
                    <a:pt x="62825" y="37427"/>
                  </a:lnTo>
                  <a:lnTo>
                    <a:pt x="62825" y="33549"/>
                  </a:lnTo>
                  <a:lnTo>
                    <a:pt x="62825" y="33406"/>
                  </a:lnTo>
                  <a:lnTo>
                    <a:pt x="62825" y="4614"/>
                  </a:lnTo>
                  <a:lnTo>
                    <a:pt x="62790" y="4075"/>
                  </a:lnTo>
                  <a:lnTo>
                    <a:pt x="62718" y="3573"/>
                  </a:lnTo>
                  <a:lnTo>
                    <a:pt x="62610" y="3088"/>
                  </a:lnTo>
                  <a:lnTo>
                    <a:pt x="62484" y="2657"/>
                  </a:lnTo>
                  <a:lnTo>
                    <a:pt x="62323" y="2244"/>
                  </a:lnTo>
                  <a:lnTo>
                    <a:pt x="62215" y="2047"/>
                  </a:lnTo>
                  <a:lnTo>
                    <a:pt x="62125" y="1867"/>
                  </a:lnTo>
                  <a:lnTo>
                    <a:pt x="62018" y="1688"/>
                  </a:lnTo>
                  <a:lnTo>
                    <a:pt x="61892" y="1526"/>
                  </a:lnTo>
                  <a:lnTo>
                    <a:pt x="61766" y="1365"/>
                  </a:lnTo>
                  <a:lnTo>
                    <a:pt x="61623" y="1221"/>
                  </a:lnTo>
                  <a:lnTo>
                    <a:pt x="61497" y="1077"/>
                  </a:lnTo>
                  <a:lnTo>
                    <a:pt x="61336" y="952"/>
                  </a:lnTo>
                  <a:lnTo>
                    <a:pt x="61174" y="826"/>
                  </a:lnTo>
                  <a:lnTo>
                    <a:pt x="61013" y="718"/>
                  </a:lnTo>
                  <a:lnTo>
                    <a:pt x="60851" y="611"/>
                  </a:lnTo>
                  <a:lnTo>
                    <a:pt x="60671" y="503"/>
                  </a:lnTo>
                  <a:lnTo>
                    <a:pt x="60474" y="413"/>
                  </a:lnTo>
                  <a:lnTo>
                    <a:pt x="60277" y="342"/>
                  </a:lnTo>
                  <a:lnTo>
                    <a:pt x="59864" y="198"/>
                  </a:lnTo>
                  <a:lnTo>
                    <a:pt x="59415" y="108"/>
                  </a:lnTo>
                  <a:lnTo>
                    <a:pt x="58930" y="36"/>
                  </a:lnTo>
                  <a:lnTo>
                    <a:pt x="58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2929525" y="539675"/>
              <a:ext cx="1694075" cy="1650100"/>
            </a:xfrm>
            <a:custGeom>
              <a:rect b="b" l="l" r="r" t="t"/>
              <a:pathLst>
                <a:path extrusionOk="0" h="66004" w="67763">
                  <a:moveTo>
                    <a:pt x="5099" y="0"/>
                  </a:moveTo>
                  <a:lnTo>
                    <a:pt x="4488" y="18"/>
                  </a:lnTo>
                  <a:lnTo>
                    <a:pt x="4219" y="36"/>
                  </a:lnTo>
                  <a:lnTo>
                    <a:pt x="3932" y="72"/>
                  </a:lnTo>
                  <a:lnTo>
                    <a:pt x="3681" y="126"/>
                  </a:lnTo>
                  <a:lnTo>
                    <a:pt x="3411" y="180"/>
                  </a:lnTo>
                  <a:lnTo>
                    <a:pt x="3178" y="234"/>
                  </a:lnTo>
                  <a:lnTo>
                    <a:pt x="2927" y="306"/>
                  </a:lnTo>
                  <a:lnTo>
                    <a:pt x="2711" y="395"/>
                  </a:lnTo>
                  <a:lnTo>
                    <a:pt x="2478" y="485"/>
                  </a:lnTo>
                  <a:lnTo>
                    <a:pt x="2281" y="593"/>
                  </a:lnTo>
                  <a:lnTo>
                    <a:pt x="2083" y="701"/>
                  </a:lnTo>
                  <a:lnTo>
                    <a:pt x="1886" y="826"/>
                  </a:lnTo>
                  <a:lnTo>
                    <a:pt x="1706" y="970"/>
                  </a:lnTo>
                  <a:lnTo>
                    <a:pt x="1527" y="1113"/>
                  </a:lnTo>
                  <a:lnTo>
                    <a:pt x="1365" y="1257"/>
                  </a:lnTo>
                  <a:lnTo>
                    <a:pt x="1204" y="1437"/>
                  </a:lnTo>
                  <a:lnTo>
                    <a:pt x="1060" y="1598"/>
                  </a:lnTo>
                  <a:lnTo>
                    <a:pt x="934" y="1796"/>
                  </a:lnTo>
                  <a:lnTo>
                    <a:pt x="809" y="1975"/>
                  </a:lnTo>
                  <a:lnTo>
                    <a:pt x="683" y="2190"/>
                  </a:lnTo>
                  <a:lnTo>
                    <a:pt x="575" y="2406"/>
                  </a:lnTo>
                  <a:lnTo>
                    <a:pt x="486" y="2621"/>
                  </a:lnTo>
                  <a:lnTo>
                    <a:pt x="396" y="2855"/>
                  </a:lnTo>
                  <a:lnTo>
                    <a:pt x="306" y="3106"/>
                  </a:lnTo>
                  <a:lnTo>
                    <a:pt x="234" y="3357"/>
                  </a:lnTo>
                  <a:lnTo>
                    <a:pt x="180" y="3626"/>
                  </a:lnTo>
                  <a:lnTo>
                    <a:pt x="127" y="3896"/>
                  </a:lnTo>
                  <a:lnTo>
                    <a:pt x="37" y="4470"/>
                  </a:lnTo>
                  <a:lnTo>
                    <a:pt x="1" y="5098"/>
                  </a:lnTo>
                  <a:lnTo>
                    <a:pt x="1" y="62126"/>
                  </a:lnTo>
                  <a:lnTo>
                    <a:pt x="1" y="62180"/>
                  </a:lnTo>
                  <a:lnTo>
                    <a:pt x="1" y="66003"/>
                  </a:lnTo>
                  <a:lnTo>
                    <a:pt x="2460" y="65034"/>
                  </a:lnTo>
                  <a:lnTo>
                    <a:pt x="2460" y="61210"/>
                  </a:lnTo>
                  <a:lnTo>
                    <a:pt x="2460" y="61157"/>
                  </a:lnTo>
                  <a:lnTo>
                    <a:pt x="2460" y="7504"/>
                  </a:lnTo>
                  <a:lnTo>
                    <a:pt x="2514" y="6947"/>
                  </a:lnTo>
                  <a:lnTo>
                    <a:pt x="2586" y="6427"/>
                  </a:lnTo>
                  <a:lnTo>
                    <a:pt x="2693" y="5924"/>
                  </a:lnTo>
                  <a:lnTo>
                    <a:pt x="2747" y="5709"/>
                  </a:lnTo>
                  <a:lnTo>
                    <a:pt x="2837" y="5475"/>
                  </a:lnTo>
                  <a:lnTo>
                    <a:pt x="2909" y="5260"/>
                  </a:lnTo>
                  <a:lnTo>
                    <a:pt x="2999" y="5062"/>
                  </a:lnTo>
                  <a:lnTo>
                    <a:pt x="3106" y="4865"/>
                  </a:lnTo>
                  <a:lnTo>
                    <a:pt x="3214" y="4685"/>
                  </a:lnTo>
                  <a:lnTo>
                    <a:pt x="3340" y="4506"/>
                  </a:lnTo>
                  <a:lnTo>
                    <a:pt x="3465" y="4344"/>
                  </a:lnTo>
                  <a:lnTo>
                    <a:pt x="3591" y="4183"/>
                  </a:lnTo>
                  <a:lnTo>
                    <a:pt x="3735" y="4039"/>
                  </a:lnTo>
                  <a:lnTo>
                    <a:pt x="3896" y="3896"/>
                  </a:lnTo>
                  <a:lnTo>
                    <a:pt x="4058" y="3770"/>
                  </a:lnTo>
                  <a:lnTo>
                    <a:pt x="4219" y="3644"/>
                  </a:lnTo>
                  <a:lnTo>
                    <a:pt x="4399" y="3537"/>
                  </a:lnTo>
                  <a:lnTo>
                    <a:pt x="4578" y="3429"/>
                  </a:lnTo>
                  <a:lnTo>
                    <a:pt x="4776" y="3339"/>
                  </a:lnTo>
                  <a:lnTo>
                    <a:pt x="4973" y="3249"/>
                  </a:lnTo>
                  <a:lnTo>
                    <a:pt x="5188" y="3178"/>
                  </a:lnTo>
                  <a:lnTo>
                    <a:pt x="5404" y="3106"/>
                  </a:lnTo>
                  <a:lnTo>
                    <a:pt x="5637" y="3052"/>
                  </a:lnTo>
                  <a:lnTo>
                    <a:pt x="6122" y="2962"/>
                  </a:lnTo>
                  <a:lnTo>
                    <a:pt x="6642" y="2908"/>
                  </a:lnTo>
                  <a:lnTo>
                    <a:pt x="7199" y="2890"/>
                  </a:lnTo>
                  <a:lnTo>
                    <a:pt x="60852" y="2890"/>
                  </a:lnTo>
                  <a:lnTo>
                    <a:pt x="61372" y="2926"/>
                  </a:lnTo>
                  <a:lnTo>
                    <a:pt x="61857" y="2998"/>
                  </a:lnTo>
                  <a:lnTo>
                    <a:pt x="62306" y="3088"/>
                  </a:lnTo>
                  <a:lnTo>
                    <a:pt x="62719" y="3232"/>
                  </a:lnTo>
                  <a:lnTo>
                    <a:pt x="62916" y="3303"/>
                  </a:lnTo>
                  <a:lnTo>
                    <a:pt x="63113" y="3393"/>
                  </a:lnTo>
                  <a:lnTo>
                    <a:pt x="63293" y="3501"/>
                  </a:lnTo>
                  <a:lnTo>
                    <a:pt x="63455" y="3608"/>
                  </a:lnTo>
                  <a:lnTo>
                    <a:pt x="63616" y="3716"/>
                  </a:lnTo>
                  <a:lnTo>
                    <a:pt x="63778" y="3842"/>
                  </a:lnTo>
                  <a:lnTo>
                    <a:pt x="63939" y="3967"/>
                  </a:lnTo>
                  <a:lnTo>
                    <a:pt x="64065" y="4111"/>
                  </a:lnTo>
                  <a:lnTo>
                    <a:pt x="64208" y="4255"/>
                  </a:lnTo>
                  <a:lnTo>
                    <a:pt x="64334" y="4416"/>
                  </a:lnTo>
                  <a:lnTo>
                    <a:pt x="64460" y="4578"/>
                  </a:lnTo>
                  <a:lnTo>
                    <a:pt x="64567" y="4757"/>
                  </a:lnTo>
                  <a:lnTo>
                    <a:pt x="64657" y="4937"/>
                  </a:lnTo>
                  <a:lnTo>
                    <a:pt x="64765" y="5134"/>
                  </a:lnTo>
                  <a:lnTo>
                    <a:pt x="64926" y="5547"/>
                  </a:lnTo>
                  <a:lnTo>
                    <a:pt x="65052" y="5978"/>
                  </a:lnTo>
                  <a:lnTo>
                    <a:pt x="65160" y="6463"/>
                  </a:lnTo>
                  <a:lnTo>
                    <a:pt x="65232" y="6965"/>
                  </a:lnTo>
                  <a:lnTo>
                    <a:pt x="65267" y="7504"/>
                  </a:lnTo>
                  <a:lnTo>
                    <a:pt x="65267" y="36296"/>
                  </a:lnTo>
                  <a:lnTo>
                    <a:pt x="65267" y="36439"/>
                  </a:lnTo>
                  <a:lnTo>
                    <a:pt x="65267" y="40317"/>
                  </a:lnTo>
                  <a:lnTo>
                    <a:pt x="67763" y="39347"/>
                  </a:lnTo>
                  <a:lnTo>
                    <a:pt x="67763" y="35452"/>
                  </a:lnTo>
                  <a:lnTo>
                    <a:pt x="67763" y="35308"/>
                  </a:lnTo>
                  <a:lnTo>
                    <a:pt x="67763" y="5098"/>
                  </a:lnTo>
                  <a:lnTo>
                    <a:pt x="67727" y="4488"/>
                  </a:lnTo>
                  <a:lnTo>
                    <a:pt x="67655" y="3932"/>
                  </a:lnTo>
                  <a:lnTo>
                    <a:pt x="67529" y="3411"/>
                  </a:lnTo>
                  <a:lnTo>
                    <a:pt x="67475" y="3160"/>
                  </a:lnTo>
                  <a:lnTo>
                    <a:pt x="67404" y="2926"/>
                  </a:lnTo>
                  <a:lnTo>
                    <a:pt x="67314" y="2693"/>
                  </a:lnTo>
                  <a:lnTo>
                    <a:pt x="67224" y="2460"/>
                  </a:lnTo>
                  <a:lnTo>
                    <a:pt x="67116" y="2262"/>
                  </a:lnTo>
                  <a:lnTo>
                    <a:pt x="67009" y="2047"/>
                  </a:lnTo>
                  <a:lnTo>
                    <a:pt x="66883" y="1867"/>
                  </a:lnTo>
                  <a:lnTo>
                    <a:pt x="66757" y="1688"/>
                  </a:lnTo>
                  <a:lnTo>
                    <a:pt x="66632" y="1508"/>
                  </a:lnTo>
                  <a:lnTo>
                    <a:pt x="66488" y="1347"/>
                  </a:lnTo>
                  <a:lnTo>
                    <a:pt x="66327" y="1185"/>
                  </a:lnTo>
                  <a:lnTo>
                    <a:pt x="66165" y="1042"/>
                  </a:lnTo>
                  <a:lnTo>
                    <a:pt x="66003" y="916"/>
                  </a:lnTo>
                  <a:lnTo>
                    <a:pt x="65824" y="790"/>
                  </a:lnTo>
                  <a:lnTo>
                    <a:pt x="65626" y="665"/>
                  </a:lnTo>
                  <a:lnTo>
                    <a:pt x="65429" y="557"/>
                  </a:lnTo>
                  <a:lnTo>
                    <a:pt x="65232" y="467"/>
                  </a:lnTo>
                  <a:lnTo>
                    <a:pt x="65016" y="377"/>
                  </a:lnTo>
                  <a:lnTo>
                    <a:pt x="64801" y="288"/>
                  </a:lnTo>
                  <a:lnTo>
                    <a:pt x="64567" y="216"/>
                  </a:lnTo>
                  <a:lnTo>
                    <a:pt x="64334" y="162"/>
                  </a:lnTo>
                  <a:lnTo>
                    <a:pt x="64083" y="108"/>
                  </a:lnTo>
                  <a:lnTo>
                    <a:pt x="63562" y="36"/>
                  </a:lnTo>
                  <a:lnTo>
                    <a:pt x="6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2929075" y="1523350"/>
              <a:ext cx="1694525" cy="1962875"/>
            </a:xfrm>
            <a:custGeom>
              <a:rect b="b" l="l" r="r" t="t"/>
              <a:pathLst>
                <a:path extrusionOk="0" h="78515" w="67781">
                  <a:moveTo>
                    <a:pt x="67781" y="0"/>
                  </a:moveTo>
                  <a:lnTo>
                    <a:pt x="65285" y="970"/>
                  </a:lnTo>
                  <a:lnTo>
                    <a:pt x="65285" y="31485"/>
                  </a:lnTo>
                  <a:lnTo>
                    <a:pt x="67781" y="30677"/>
                  </a:lnTo>
                  <a:lnTo>
                    <a:pt x="67781" y="0"/>
                  </a:lnTo>
                  <a:close/>
                  <a:moveTo>
                    <a:pt x="34501" y="71855"/>
                  </a:moveTo>
                  <a:lnTo>
                    <a:pt x="35973" y="71873"/>
                  </a:lnTo>
                  <a:lnTo>
                    <a:pt x="36655" y="71891"/>
                  </a:lnTo>
                  <a:lnTo>
                    <a:pt x="37283" y="71926"/>
                  </a:lnTo>
                  <a:lnTo>
                    <a:pt x="37427" y="71944"/>
                  </a:lnTo>
                  <a:lnTo>
                    <a:pt x="37571" y="71962"/>
                  </a:lnTo>
                  <a:lnTo>
                    <a:pt x="37696" y="71998"/>
                  </a:lnTo>
                  <a:lnTo>
                    <a:pt x="37822" y="72034"/>
                  </a:lnTo>
                  <a:lnTo>
                    <a:pt x="37930" y="72088"/>
                  </a:lnTo>
                  <a:lnTo>
                    <a:pt x="38037" y="72160"/>
                  </a:lnTo>
                  <a:lnTo>
                    <a:pt x="38127" y="72232"/>
                  </a:lnTo>
                  <a:lnTo>
                    <a:pt x="38217" y="72321"/>
                  </a:lnTo>
                  <a:lnTo>
                    <a:pt x="38289" y="72429"/>
                  </a:lnTo>
                  <a:lnTo>
                    <a:pt x="38342" y="72537"/>
                  </a:lnTo>
                  <a:lnTo>
                    <a:pt x="38396" y="72662"/>
                  </a:lnTo>
                  <a:lnTo>
                    <a:pt x="38432" y="72788"/>
                  </a:lnTo>
                  <a:lnTo>
                    <a:pt x="38468" y="72950"/>
                  </a:lnTo>
                  <a:lnTo>
                    <a:pt x="38504" y="73093"/>
                  </a:lnTo>
                  <a:lnTo>
                    <a:pt x="38522" y="73452"/>
                  </a:lnTo>
                  <a:lnTo>
                    <a:pt x="38504" y="73811"/>
                  </a:lnTo>
                  <a:lnTo>
                    <a:pt x="38450" y="74116"/>
                  </a:lnTo>
                  <a:lnTo>
                    <a:pt x="38414" y="74260"/>
                  </a:lnTo>
                  <a:lnTo>
                    <a:pt x="38360" y="74386"/>
                  </a:lnTo>
                  <a:lnTo>
                    <a:pt x="38306" y="74511"/>
                  </a:lnTo>
                  <a:lnTo>
                    <a:pt x="38235" y="74619"/>
                  </a:lnTo>
                  <a:lnTo>
                    <a:pt x="38163" y="74727"/>
                  </a:lnTo>
                  <a:lnTo>
                    <a:pt x="38091" y="74816"/>
                  </a:lnTo>
                  <a:lnTo>
                    <a:pt x="38001" y="74906"/>
                  </a:lnTo>
                  <a:lnTo>
                    <a:pt x="37894" y="74978"/>
                  </a:lnTo>
                  <a:lnTo>
                    <a:pt x="37786" y="75032"/>
                  </a:lnTo>
                  <a:lnTo>
                    <a:pt x="37678" y="75086"/>
                  </a:lnTo>
                  <a:lnTo>
                    <a:pt x="37553" y="75122"/>
                  </a:lnTo>
                  <a:lnTo>
                    <a:pt x="37409" y="75157"/>
                  </a:lnTo>
                  <a:lnTo>
                    <a:pt x="36799" y="75229"/>
                  </a:lnTo>
                  <a:lnTo>
                    <a:pt x="36099" y="75283"/>
                  </a:lnTo>
                  <a:lnTo>
                    <a:pt x="35327" y="75301"/>
                  </a:lnTo>
                  <a:lnTo>
                    <a:pt x="34483" y="75319"/>
                  </a:lnTo>
                  <a:lnTo>
                    <a:pt x="33621" y="75301"/>
                  </a:lnTo>
                  <a:lnTo>
                    <a:pt x="32868" y="75283"/>
                  </a:lnTo>
                  <a:lnTo>
                    <a:pt x="32221" y="75229"/>
                  </a:lnTo>
                  <a:lnTo>
                    <a:pt x="31665" y="75157"/>
                  </a:lnTo>
                  <a:lnTo>
                    <a:pt x="31539" y="75122"/>
                  </a:lnTo>
                  <a:lnTo>
                    <a:pt x="31432" y="75086"/>
                  </a:lnTo>
                  <a:lnTo>
                    <a:pt x="31324" y="75032"/>
                  </a:lnTo>
                  <a:lnTo>
                    <a:pt x="31216" y="74978"/>
                  </a:lnTo>
                  <a:lnTo>
                    <a:pt x="31126" y="74906"/>
                  </a:lnTo>
                  <a:lnTo>
                    <a:pt x="31037" y="74816"/>
                  </a:lnTo>
                  <a:lnTo>
                    <a:pt x="30965" y="74727"/>
                  </a:lnTo>
                  <a:lnTo>
                    <a:pt x="30893" y="74619"/>
                  </a:lnTo>
                  <a:lnTo>
                    <a:pt x="30839" y="74511"/>
                  </a:lnTo>
                  <a:lnTo>
                    <a:pt x="30785" y="74386"/>
                  </a:lnTo>
                  <a:lnTo>
                    <a:pt x="30714" y="74116"/>
                  </a:lnTo>
                  <a:lnTo>
                    <a:pt x="30660" y="73811"/>
                  </a:lnTo>
                  <a:lnTo>
                    <a:pt x="30642" y="73452"/>
                  </a:lnTo>
                  <a:lnTo>
                    <a:pt x="30660" y="73093"/>
                  </a:lnTo>
                  <a:lnTo>
                    <a:pt x="30678" y="72950"/>
                  </a:lnTo>
                  <a:lnTo>
                    <a:pt x="30714" y="72788"/>
                  </a:lnTo>
                  <a:lnTo>
                    <a:pt x="30749" y="72662"/>
                  </a:lnTo>
                  <a:lnTo>
                    <a:pt x="30803" y="72537"/>
                  </a:lnTo>
                  <a:lnTo>
                    <a:pt x="30857" y="72429"/>
                  </a:lnTo>
                  <a:lnTo>
                    <a:pt x="30929" y="72321"/>
                  </a:lnTo>
                  <a:lnTo>
                    <a:pt x="31001" y="72232"/>
                  </a:lnTo>
                  <a:lnTo>
                    <a:pt x="31091" y="72160"/>
                  </a:lnTo>
                  <a:lnTo>
                    <a:pt x="31198" y="72088"/>
                  </a:lnTo>
                  <a:lnTo>
                    <a:pt x="31288" y="72034"/>
                  </a:lnTo>
                  <a:lnTo>
                    <a:pt x="31414" y="71998"/>
                  </a:lnTo>
                  <a:lnTo>
                    <a:pt x="31521" y="71962"/>
                  </a:lnTo>
                  <a:lnTo>
                    <a:pt x="31665" y="71944"/>
                  </a:lnTo>
                  <a:lnTo>
                    <a:pt x="31791" y="71926"/>
                  </a:lnTo>
                  <a:lnTo>
                    <a:pt x="32401" y="71891"/>
                  </a:lnTo>
                  <a:lnTo>
                    <a:pt x="33047" y="71873"/>
                  </a:lnTo>
                  <a:lnTo>
                    <a:pt x="34501" y="71855"/>
                  </a:lnTo>
                  <a:close/>
                  <a:moveTo>
                    <a:pt x="2478" y="25687"/>
                  </a:moveTo>
                  <a:lnTo>
                    <a:pt x="19" y="26656"/>
                  </a:lnTo>
                  <a:lnTo>
                    <a:pt x="19" y="72268"/>
                  </a:lnTo>
                  <a:lnTo>
                    <a:pt x="1" y="72680"/>
                  </a:lnTo>
                  <a:lnTo>
                    <a:pt x="1" y="73075"/>
                  </a:lnTo>
                  <a:lnTo>
                    <a:pt x="1" y="73452"/>
                  </a:lnTo>
                  <a:lnTo>
                    <a:pt x="37" y="73811"/>
                  </a:lnTo>
                  <a:lnTo>
                    <a:pt x="73" y="74170"/>
                  </a:lnTo>
                  <a:lnTo>
                    <a:pt x="109" y="74511"/>
                  </a:lnTo>
                  <a:lnTo>
                    <a:pt x="180" y="74834"/>
                  </a:lnTo>
                  <a:lnTo>
                    <a:pt x="252" y="75140"/>
                  </a:lnTo>
                  <a:lnTo>
                    <a:pt x="342" y="75445"/>
                  </a:lnTo>
                  <a:lnTo>
                    <a:pt x="450" y="75714"/>
                  </a:lnTo>
                  <a:lnTo>
                    <a:pt x="575" y="75983"/>
                  </a:lnTo>
                  <a:lnTo>
                    <a:pt x="701" y="76252"/>
                  </a:lnTo>
                  <a:lnTo>
                    <a:pt x="845" y="76486"/>
                  </a:lnTo>
                  <a:lnTo>
                    <a:pt x="1006" y="76719"/>
                  </a:lnTo>
                  <a:lnTo>
                    <a:pt x="1186" y="76935"/>
                  </a:lnTo>
                  <a:lnTo>
                    <a:pt x="1365" y="77132"/>
                  </a:lnTo>
                  <a:lnTo>
                    <a:pt x="1581" y="77329"/>
                  </a:lnTo>
                  <a:lnTo>
                    <a:pt x="1796" y="77491"/>
                  </a:lnTo>
                  <a:lnTo>
                    <a:pt x="2011" y="77653"/>
                  </a:lnTo>
                  <a:lnTo>
                    <a:pt x="2263" y="77796"/>
                  </a:lnTo>
                  <a:lnTo>
                    <a:pt x="2514" y="77940"/>
                  </a:lnTo>
                  <a:lnTo>
                    <a:pt x="2783" y="78047"/>
                  </a:lnTo>
                  <a:lnTo>
                    <a:pt x="3070" y="78155"/>
                  </a:lnTo>
                  <a:lnTo>
                    <a:pt x="3376" y="78245"/>
                  </a:lnTo>
                  <a:lnTo>
                    <a:pt x="3681" y="78335"/>
                  </a:lnTo>
                  <a:lnTo>
                    <a:pt x="4004" y="78389"/>
                  </a:lnTo>
                  <a:lnTo>
                    <a:pt x="4345" y="78442"/>
                  </a:lnTo>
                  <a:lnTo>
                    <a:pt x="4686" y="78478"/>
                  </a:lnTo>
                  <a:lnTo>
                    <a:pt x="5063" y="78496"/>
                  </a:lnTo>
                  <a:lnTo>
                    <a:pt x="5440" y="78514"/>
                  </a:lnTo>
                  <a:lnTo>
                    <a:pt x="5835" y="78514"/>
                  </a:lnTo>
                  <a:lnTo>
                    <a:pt x="6230" y="78496"/>
                  </a:lnTo>
                  <a:lnTo>
                    <a:pt x="52523" y="78496"/>
                  </a:lnTo>
                  <a:lnTo>
                    <a:pt x="52523" y="78227"/>
                  </a:lnTo>
                  <a:lnTo>
                    <a:pt x="52523" y="77850"/>
                  </a:lnTo>
                  <a:lnTo>
                    <a:pt x="52541" y="77491"/>
                  </a:lnTo>
                  <a:lnTo>
                    <a:pt x="52559" y="77114"/>
                  </a:lnTo>
                  <a:lnTo>
                    <a:pt x="52613" y="76755"/>
                  </a:lnTo>
                  <a:lnTo>
                    <a:pt x="52667" y="76396"/>
                  </a:lnTo>
                  <a:lnTo>
                    <a:pt x="52738" y="76037"/>
                  </a:lnTo>
                  <a:lnTo>
                    <a:pt x="52828" y="75678"/>
                  </a:lnTo>
                  <a:lnTo>
                    <a:pt x="52954" y="75319"/>
                  </a:lnTo>
                  <a:lnTo>
                    <a:pt x="53079" y="74960"/>
                  </a:lnTo>
                  <a:lnTo>
                    <a:pt x="53241" y="74583"/>
                  </a:lnTo>
                  <a:lnTo>
                    <a:pt x="53438" y="74224"/>
                  </a:lnTo>
                  <a:lnTo>
                    <a:pt x="53654" y="73865"/>
                  </a:lnTo>
                  <a:lnTo>
                    <a:pt x="53905" y="73488"/>
                  </a:lnTo>
                  <a:lnTo>
                    <a:pt x="54192" y="73111"/>
                  </a:lnTo>
                  <a:lnTo>
                    <a:pt x="54497" y="72716"/>
                  </a:lnTo>
                  <a:lnTo>
                    <a:pt x="54839" y="72321"/>
                  </a:lnTo>
                  <a:lnTo>
                    <a:pt x="55467" y="71657"/>
                  </a:lnTo>
                  <a:lnTo>
                    <a:pt x="56221" y="70867"/>
                  </a:lnTo>
                  <a:lnTo>
                    <a:pt x="56634" y="70455"/>
                  </a:lnTo>
                  <a:lnTo>
                    <a:pt x="57100" y="70024"/>
                  </a:lnTo>
                  <a:lnTo>
                    <a:pt x="57585" y="69575"/>
                  </a:lnTo>
                  <a:lnTo>
                    <a:pt x="58087" y="69144"/>
                  </a:lnTo>
                  <a:lnTo>
                    <a:pt x="55521" y="69126"/>
                  </a:lnTo>
                  <a:lnTo>
                    <a:pt x="8258" y="69126"/>
                  </a:lnTo>
                  <a:lnTo>
                    <a:pt x="7881" y="69144"/>
                  </a:lnTo>
                  <a:lnTo>
                    <a:pt x="7522" y="69144"/>
                  </a:lnTo>
                  <a:lnTo>
                    <a:pt x="7163" y="69126"/>
                  </a:lnTo>
                  <a:lnTo>
                    <a:pt x="6822" y="69108"/>
                  </a:lnTo>
                  <a:lnTo>
                    <a:pt x="6499" y="69072"/>
                  </a:lnTo>
                  <a:lnTo>
                    <a:pt x="6194" y="69019"/>
                  </a:lnTo>
                  <a:lnTo>
                    <a:pt x="5889" y="68965"/>
                  </a:lnTo>
                  <a:lnTo>
                    <a:pt x="5601" y="68893"/>
                  </a:lnTo>
                  <a:lnTo>
                    <a:pt x="5332" y="68821"/>
                  </a:lnTo>
                  <a:lnTo>
                    <a:pt x="5063" y="68713"/>
                  </a:lnTo>
                  <a:lnTo>
                    <a:pt x="4812" y="68606"/>
                  </a:lnTo>
                  <a:lnTo>
                    <a:pt x="4578" y="68480"/>
                  </a:lnTo>
                  <a:lnTo>
                    <a:pt x="4363" y="68354"/>
                  </a:lnTo>
                  <a:lnTo>
                    <a:pt x="4147" y="68211"/>
                  </a:lnTo>
                  <a:lnTo>
                    <a:pt x="3950" y="68049"/>
                  </a:lnTo>
                  <a:lnTo>
                    <a:pt x="3753" y="67888"/>
                  </a:lnTo>
                  <a:lnTo>
                    <a:pt x="3591" y="67708"/>
                  </a:lnTo>
                  <a:lnTo>
                    <a:pt x="3429" y="67511"/>
                  </a:lnTo>
                  <a:lnTo>
                    <a:pt x="3268" y="67295"/>
                  </a:lnTo>
                  <a:lnTo>
                    <a:pt x="3142" y="67080"/>
                  </a:lnTo>
                  <a:lnTo>
                    <a:pt x="3017" y="66847"/>
                  </a:lnTo>
                  <a:lnTo>
                    <a:pt x="2909" y="66595"/>
                  </a:lnTo>
                  <a:lnTo>
                    <a:pt x="2801" y="66344"/>
                  </a:lnTo>
                  <a:lnTo>
                    <a:pt x="2711" y="66075"/>
                  </a:lnTo>
                  <a:lnTo>
                    <a:pt x="2640" y="65788"/>
                  </a:lnTo>
                  <a:lnTo>
                    <a:pt x="2586" y="65500"/>
                  </a:lnTo>
                  <a:lnTo>
                    <a:pt x="2532" y="65195"/>
                  </a:lnTo>
                  <a:lnTo>
                    <a:pt x="2496" y="64872"/>
                  </a:lnTo>
                  <a:lnTo>
                    <a:pt x="2478" y="64549"/>
                  </a:lnTo>
                  <a:lnTo>
                    <a:pt x="2460" y="64208"/>
                  </a:lnTo>
                  <a:lnTo>
                    <a:pt x="2478" y="63849"/>
                  </a:lnTo>
                  <a:lnTo>
                    <a:pt x="2478" y="63472"/>
                  </a:lnTo>
                  <a:lnTo>
                    <a:pt x="2478" y="256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2929075" y="2165500"/>
              <a:ext cx="1452200" cy="1320725"/>
            </a:xfrm>
            <a:custGeom>
              <a:rect b="b" l="l" r="r" t="t"/>
              <a:pathLst>
                <a:path extrusionOk="0" fill="none" h="52829" w="58088">
                  <a:moveTo>
                    <a:pt x="2478" y="1"/>
                  </a:moveTo>
                  <a:lnTo>
                    <a:pt x="19" y="970"/>
                  </a:lnTo>
                  <a:lnTo>
                    <a:pt x="19" y="46582"/>
                  </a:lnTo>
                  <a:lnTo>
                    <a:pt x="19" y="46582"/>
                  </a:lnTo>
                  <a:lnTo>
                    <a:pt x="1" y="46994"/>
                  </a:lnTo>
                  <a:lnTo>
                    <a:pt x="1" y="47389"/>
                  </a:lnTo>
                  <a:lnTo>
                    <a:pt x="1" y="47766"/>
                  </a:lnTo>
                  <a:lnTo>
                    <a:pt x="37" y="48125"/>
                  </a:lnTo>
                  <a:lnTo>
                    <a:pt x="73" y="48484"/>
                  </a:lnTo>
                  <a:lnTo>
                    <a:pt x="109" y="48825"/>
                  </a:lnTo>
                  <a:lnTo>
                    <a:pt x="180" y="49148"/>
                  </a:lnTo>
                  <a:lnTo>
                    <a:pt x="252" y="49454"/>
                  </a:lnTo>
                  <a:lnTo>
                    <a:pt x="342" y="49759"/>
                  </a:lnTo>
                  <a:lnTo>
                    <a:pt x="450" y="50028"/>
                  </a:lnTo>
                  <a:lnTo>
                    <a:pt x="575" y="50297"/>
                  </a:lnTo>
                  <a:lnTo>
                    <a:pt x="701" y="50566"/>
                  </a:lnTo>
                  <a:lnTo>
                    <a:pt x="845" y="50800"/>
                  </a:lnTo>
                  <a:lnTo>
                    <a:pt x="1006" y="51033"/>
                  </a:lnTo>
                  <a:lnTo>
                    <a:pt x="1186" y="51249"/>
                  </a:lnTo>
                  <a:lnTo>
                    <a:pt x="1365" y="51446"/>
                  </a:lnTo>
                  <a:lnTo>
                    <a:pt x="1581" y="51643"/>
                  </a:lnTo>
                  <a:lnTo>
                    <a:pt x="1796" y="51805"/>
                  </a:lnTo>
                  <a:lnTo>
                    <a:pt x="2011" y="51967"/>
                  </a:lnTo>
                  <a:lnTo>
                    <a:pt x="2263" y="52110"/>
                  </a:lnTo>
                  <a:lnTo>
                    <a:pt x="2514" y="52254"/>
                  </a:lnTo>
                  <a:lnTo>
                    <a:pt x="2783" y="52361"/>
                  </a:lnTo>
                  <a:lnTo>
                    <a:pt x="3070" y="52469"/>
                  </a:lnTo>
                  <a:lnTo>
                    <a:pt x="3376" y="52559"/>
                  </a:lnTo>
                  <a:lnTo>
                    <a:pt x="3681" y="52649"/>
                  </a:lnTo>
                  <a:lnTo>
                    <a:pt x="4004" y="52703"/>
                  </a:lnTo>
                  <a:lnTo>
                    <a:pt x="4345" y="52756"/>
                  </a:lnTo>
                  <a:lnTo>
                    <a:pt x="4686" y="52792"/>
                  </a:lnTo>
                  <a:lnTo>
                    <a:pt x="5063" y="52810"/>
                  </a:lnTo>
                  <a:lnTo>
                    <a:pt x="5440" y="52828"/>
                  </a:lnTo>
                  <a:lnTo>
                    <a:pt x="5835" y="52828"/>
                  </a:lnTo>
                  <a:lnTo>
                    <a:pt x="6230" y="52810"/>
                  </a:lnTo>
                  <a:lnTo>
                    <a:pt x="52523" y="52810"/>
                  </a:lnTo>
                  <a:lnTo>
                    <a:pt x="52523" y="52810"/>
                  </a:lnTo>
                  <a:lnTo>
                    <a:pt x="52523" y="52541"/>
                  </a:lnTo>
                  <a:lnTo>
                    <a:pt x="52523" y="52541"/>
                  </a:lnTo>
                  <a:lnTo>
                    <a:pt x="52523" y="52164"/>
                  </a:lnTo>
                  <a:lnTo>
                    <a:pt x="52541" y="51805"/>
                  </a:lnTo>
                  <a:lnTo>
                    <a:pt x="52559" y="51428"/>
                  </a:lnTo>
                  <a:lnTo>
                    <a:pt x="52613" y="51069"/>
                  </a:lnTo>
                  <a:lnTo>
                    <a:pt x="52667" y="50710"/>
                  </a:lnTo>
                  <a:lnTo>
                    <a:pt x="52738" y="50351"/>
                  </a:lnTo>
                  <a:lnTo>
                    <a:pt x="52828" y="49992"/>
                  </a:lnTo>
                  <a:lnTo>
                    <a:pt x="52954" y="49633"/>
                  </a:lnTo>
                  <a:lnTo>
                    <a:pt x="53079" y="49274"/>
                  </a:lnTo>
                  <a:lnTo>
                    <a:pt x="53241" y="48897"/>
                  </a:lnTo>
                  <a:lnTo>
                    <a:pt x="53438" y="48538"/>
                  </a:lnTo>
                  <a:lnTo>
                    <a:pt x="53654" y="48179"/>
                  </a:lnTo>
                  <a:lnTo>
                    <a:pt x="53905" y="47802"/>
                  </a:lnTo>
                  <a:lnTo>
                    <a:pt x="54192" y="47425"/>
                  </a:lnTo>
                  <a:lnTo>
                    <a:pt x="54497" y="47030"/>
                  </a:lnTo>
                  <a:lnTo>
                    <a:pt x="54839" y="46635"/>
                  </a:lnTo>
                  <a:lnTo>
                    <a:pt x="54839" y="46635"/>
                  </a:lnTo>
                  <a:lnTo>
                    <a:pt x="55467" y="45971"/>
                  </a:lnTo>
                  <a:lnTo>
                    <a:pt x="56221" y="45181"/>
                  </a:lnTo>
                  <a:lnTo>
                    <a:pt x="56634" y="44769"/>
                  </a:lnTo>
                  <a:lnTo>
                    <a:pt x="57100" y="44338"/>
                  </a:lnTo>
                  <a:lnTo>
                    <a:pt x="57585" y="43889"/>
                  </a:lnTo>
                  <a:lnTo>
                    <a:pt x="58087" y="43458"/>
                  </a:lnTo>
                  <a:lnTo>
                    <a:pt x="55521" y="43440"/>
                  </a:lnTo>
                  <a:lnTo>
                    <a:pt x="43745" y="43440"/>
                  </a:lnTo>
                  <a:lnTo>
                    <a:pt x="8258" y="43440"/>
                  </a:lnTo>
                  <a:lnTo>
                    <a:pt x="8258" y="43440"/>
                  </a:lnTo>
                  <a:lnTo>
                    <a:pt x="7881" y="43458"/>
                  </a:lnTo>
                  <a:lnTo>
                    <a:pt x="7522" y="43458"/>
                  </a:lnTo>
                  <a:lnTo>
                    <a:pt x="7163" y="43440"/>
                  </a:lnTo>
                  <a:lnTo>
                    <a:pt x="6822" y="43422"/>
                  </a:lnTo>
                  <a:lnTo>
                    <a:pt x="6499" y="43386"/>
                  </a:lnTo>
                  <a:lnTo>
                    <a:pt x="6194" y="43333"/>
                  </a:lnTo>
                  <a:lnTo>
                    <a:pt x="5889" y="43279"/>
                  </a:lnTo>
                  <a:lnTo>
                    <a:pt x="5601" y="43207"/>
                  </a:lnTo>
                  <a:lnTo>
                    <a:pt x="5332" y="43135"/>
                  </a:lnTo>
                  <a:lnTo>
                    <a:pt x="5063" y="43027"/>
                  </a:lnTo>
                  <a:lnTo>
                    <a:pt x="4812" y="42920"/>
                  </a:lnTo>
                  <a:lnTo>
                    <a:pt x="4578" y="42794"/>
                  </a:lnTo>
                  <a:lnTo>
                    <a:pt x="4363" y="42668"/>
                  </a:lnTo>
                  <a:lnTo>
                    <a:pt x="4147" y="42525"/>
                  </a:lnTo>
                  <a:lnTo>
                    <a:pt x="3950" y="42363"/>
                  </a:lnTo>
                  <a:lnTo>
                    <a:pt x="3753" y="42202"/>
                  </a:lnTo>
                  <a:lnTo>
                    <a:pt x="3591" y="42022"/>
                  </a:lnTo>
                  <a:lnTo>
                    <a:pt x="3429" y="41825"/>
                  </a:lnTo>
                  <a:lnTo>
                    <a:pt x="3268" y="41609"/>
                  </a:lnTo>
                  <a:lnTo>
                    <a:pt x="3142" y="41394"/>
                  </a:lnTo>
                  <a:lnTo>
                    <a:pt x="3017" y="41161"/>
                  </a:lnTo>
                  <a:lnTo>
                    <a:pt x="2909" y="40909"/>
                  </a:lnTo>
                  <a:lnTo>
                    <a:pt x="2801" y="40658"/>
                  </a:lnTo>
                  <a:lnTo>
                    <a:pt x="2711" y="40389"/>
                  </a:lnTo>
                  <a:lnTo>
                    <a:pt x="2640" y="40102"/>
                  </a:lnTo>
                  <a:lnTo>
                    <a:pt x="2586" y="39814"/>
                  </a:lnTo>
                  <a:lnTo>
                    <a:pt x="2532" y="39509"/>
                  </a:lnTo>
                  <a:lnTo>
                    <a:pt x="2496" y="39186"/>
                  </a:lnTo>
                  <a:lnTo>
                    <a:pt x="2478" y="38863"/>
                  </a:lnTo>
                  <a:lnTo>
                    <a:pt x="2460" y="38522"/>
                  </a:lnTo>
                  <a:lnTo>
                    <a:pt x="2478" y="38163"/>
                  </a:lnTo>
                  <a:lnTo>
                    <a:pt x="2478" y="37786"/>
                  </a:lnTo>
                  <a:lnTo>
                    <a:pt x="24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fill="none" h="3466" w="7881">
                  <a:moveTo>
                    <a:pt x="1" y="1598"/>
                  </a:move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4561200" y="1523350"/>
              <a:ext cx="62400" cy="787125"/>
            </a:xfrm>
            <a:custGeom>
              <a:rect b="b" l="l" r="r" t="t"/>
              <a:pathLst>
                <a:path extrusionOk="0" fill="none" h="31485" w="2496">
                  <a:moveTo>
                    <a:pt x="2496" y="0"/>
                  </a:moveTo>
                  <a:lnTo>
                    <a:pt x="0" y="970"/>
                  </a:lnTo>
                  <a:lnTo>
                    <a:pt x="0" y="31485"/>
                  </a:lnTo>
                  <a:lnTo>
                    <a:pt x="0" y="31485"/>
                  </a:lnTo>
                  <a:lnTo>
                    <a:pt x="2496" y="30677"/>
                  </a:lnTo>
                  <a:lnTo>
                    <a:pt x="24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h="3466" w="7881">
                  <a:moveTo>
                    <a:pt x="3860" y="1"/>
                  </a:moveTo>
                  <a:lnTo>
                    <a:pt x="2406" y="19"/>
                  </a:lnTo>
                  <a:lnTo>
                    <a:pt x="1760" y="37"/>
                  </a:lnTo>
                  <a:lnTo>
                    <a:pt x="1150" y="72"/>
                  </a:lnTo>
                  <a:lnTo>
                    <a:pt x="1024" y="90"/>
                  </a:lnTo>
                  <a:lnTo>
                    <a:pt x="880" y="108"/>
                  </a:lnTo>
                  <a:lnTo>
                    <a:pt x="773" y="144"/>
                  </a:lnTo>
                  <a:lnTo>
                    <a:pt x="647" y="180"/>
                  </a:lnTo>
                  <a:lnTo>
                    <a:pt x="557" y="234"/>
                  </a:lnTo>
                  <a:lnTo>
                    <a:pt x="450" y="306"/>
                  </a:lnTo>
                  <a:lnTo>
                    <a:pt x="360" y="378"/>
                  </a:lnTo>
                  <a:lnTo>
                    <a:pt x="288" y="467"/>
                  </a:lnTo>
                  <a:lnTo>
                    <a:pt x="216" y="575"/>
                  </a:lnTo>
                  <a:lnTo>
                    <a:pt x="162" y="683"/>
                  </a:lnTo>
                  <a:lnTo>
                    <a:pt x="108" y="808"/>
                  </a:lnTo>
                  <a:lnTo>
                    <a:pt x="73" y="934"/>
                  </a:lnTo>
                  <a:lnTo>
                    <a:pt x="37" y="1096"/>
                  </a:lnTo>
                  <a:lnTo>
                    <a:pt x="19" y="1239"/>
                  </a:lnTo>
                  <a:lnTo>
                    <a:pt x="1" y="1598"/>
                  </a:lnTo>
                  <a:lnTo>
                    <a:pt x="19" y="1957"/>
                  </a:lnTo>
                  <a:lnTo>
                    <a:pt x="73" y="2262"/>
                  </a:lnTo>
                  <a:lnTo>
                    <a:pt x="144" y="2532"/>
                  </a:lnTo>
                  <a:lnTo>
                    <a:pt x="198" y="2657"/>
                  </a:lnTo>
                  <a:lnTo>
                    <a:pt x="252" y="2765"/>
                  </a:lnTo>
                  <a:lnTo>
                    <a:pt x="324" y="2873"/>
                  </a:lnTo>
                  <a:lnTo>
                    <a:pt x="396" y="2962"/>
                  </a:lnTo>
                  <a:lnTo>
                    <a:pt x="485" y="3052"/>
                  </a:lnTo>
                  <a:lnTo>
                    <a:pt x="575" y="3124"/>
                  </a:lnTo>
                  <a:lnTo>
                    <a:pt x="683" y="3178"/>
                  </a:lnTo>
                  <a:lnTo>
                    <a:pt x="791" y="3232"/>
                  </a:lnTo>
                  <a:lnTo>
                    <a:pt x="898" y="3268"/>
                  </a:lnTo>
                  <a:lnTo>
                    <a:pt x="1024" y="3303"/>
                  </a:lnTo>
                  <a:lnTo>
                    <a:pt x="1580" y="3375"/>
                  </a:lnTo>
                  <a:lnTo>
                    <a:pt x="2227" y="3429"/>
                  </a:lnTo>
                  <a:lnTo>
                    <a:pt x="2980" y="3447"/>
                  </a:lnTo>
                  <a:lnTo>
                    <a:pt x="3842" y="3465"/>
                  </a:lnTo>
                  <a:lnTo>
                    <a:pt x="4686" y="3447"/>
                  </a:lnTo>
                  <a:lnTo>
                    <a:pt x="5458" y="3429"/>
                  </a:lnTo>
                  <a:lnTo>
                    <a:pt x="6158" y="3375"/>
                  </a:lnTo>
                  <a:lnTo>
                    <a:pt x="6768" y="3303"/>
                  </a:lnTo>
                  <a:lnTo>
                    <a:pt x="6912" y="3268"/>
                  </a:lnTo>
                  <a:lnTo>
                    <a:pt x="7037" y="3232"/>
                  </a:lnTo>
                  <a:lnTo>
                    <a:pt x="7145" y="3178"/>
                  </a:lnTo>
                  <a:lnTo>
                    <a:pt x="7253" y="3124"/>
                  </a:lnTo>
                  <a:lnTo>
                    <a:pt x="7360" y="3052"/>
                  </a:lnTo>
                  <a:lnTo>
                    <a:pt x="7450" y="2962"/>
                  </a:lnTo>
                  <a:lnTo>
                    <a:pt x="7522" y="2873"/>
                  </a:lnTo>
                  <a:lnTo>
                    <a:pt x="7594" y="2765"/>
                  </a:lnTo>
                  <a:lnTo>
                    <a:pt x="7665" y="2657"/>
                  </a:lnTo>
                  <a:lnTo>
                    <a:pt x="7719" y="2532"/>
                  </a:lnTo>
                  <a:lnTo>
                    <a:pt x="7773" y="2406"/>
                  </a:lnTo>
                  <a:lnTo>
                    <a:pt x="7809" y="2262"/>
                  </a:lnTo>
                  <a:lnTo>
                    <a:pt x="7863" y="1957"/>
                  </a:lnTo>
                  <a:lnTo>
                    <a:pt x="7881" y="1598"/>
                  </a:lnTo>
                  <a:lnTo>
                    <a:pt x="7863" y="1239"/>
                  </a:lnTo>
                  <a:lnTo>
                    <a:pt x="7827" y="1096"/>
                  </a:lnTo>
                  <a:lnTo>
                    <a:pt x="7791" y="934"/>
                  </a:lnTo>
                  <a:lnTo>
                    <a:pt x="7755" y="808"/>
                  </a:lnTo>
                  <a:lnTo>
                    <a:pt x="7701" y="683"/>
                  </a:lnTo>
                  <a:lnTo>
                    <a:pt x="7648" y="575"/>
                  </a:lnTo>
                  <a:lnTo>
                    <a:pt x="7576" y="467"/>
                  </a:lnTo>
                  <a:lnTo>
                    <a:pt x="7486" y="378"/>
                  </a:lnTo>
                  <a:lnTo>
                    <a:pt x="7396" y="306"/>
                  </a:lnTo>
                  <a:lnTo>
                    <a:pt x="7289" y="234"/>
                  </a:lnTo>
                  <a:lnTo>
                    <a:pt x="7181" y="180"/>
                  </a:lnTo>
                  <a:lnTo>
                    <a:pt x="7055" y="144"/>
                  </a:lnTo>
                  <a:lnTo>
                    <a:pt x="6930" y="108"/>
                  </a:lnTo>
                  <a:lnTo>
                    <a:pt x="6786" y="90"/>
                  </a:lnTo>
                  <a:lnTo>
                    <a:pt x="6642" y="72"/>
                  </a:lnTo>
                  <a:lnTo>
                    <a:pt x="6014" y="37"/>
                  </a:lnTo>
                  <a:lnTo>
                    <a:pt x="5332" y="19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4214325" y="2290275"/>
              <a:ext cx="409275" cy="1195500"/>
            </a:xfrm>
            <a:custGeom>
              <a:rect b="b" l="l" r="r" t="t"/>
              <a:pathLst>
                <a:path extrusionOk="0" h="47820" w="16371">
                  <a:moveTo>
                    <a:pt x="16371" y="0"/>
                  </a:moveTo>
                  <a:lnTo>
                    <a:pt x="13875" y="808"/>
                  </a:lnTo>
                  <a:lnTo>
                    <a:pt x="13875" y="33980"/>
                  </a:lnTo>
                  <a:lnTo>
                    <a:pt x="13822" y="34500"/>
                  </a:lnTo>
                  <a:lnTo>
                    <a:pt x="13750" y="34967"/>
                  </a:lnTo>
                  <a:lnTo>
                    <a:pt x="13624" y="35416"/>
                  </a:lnTo>
                  <a:lnTo>
                    <a:pt x="13481" y="35829"/>
                  </a:lnTo>
                  <a:lnTo>
                    <a:pt x="13319" y="36223"/>
                  </a:lnTo>
                  <a:lnTo>
                    <a:pt x="13104" y="36582"/>
                  </a:lnTo>
                  <a:lnTo>
                    <a:pt x="12870" y="36906"/>
                  </a:lnTo>
                  <a:lnTo>
                    <a:pt x="12745" y="37049"/>
                  </a:lnTo>
                  <a:lnTo>
                    <a:pt x="12601" y="37193"/>
                  </a:lnTo>
                  <a:lnTo>
                    <a:pt x="12457" y="37336"/>
                  </a:lnTo>
                  <a:lnTo>
                    <a:pt x="12314" y="37462"/>
                  </a:lnTo>
                  <a:lnTo>
                    <a:pt x="11973" y="37695"/>
                  </a:lnTo>
                  <a:lnTo>
                    <a:pt x="11614" y="37893"/>
                  </a:lnTo>
                  <a:lnTo>
                    <a:pt x="11237" y="38072"/>
                  </a:lnTo>
                  <a:lnTo>
                    <a:pt x="10806" y="38216"/>
                  </a:lnTo>
                  <a:lnTo>
                    <a:pt x="10357" y="38324"/>
                  </a:lnTo>
                  <a:lnTo>
                    <a:pt x="9873" y="38395"/>
                  </a:lnTo>
                  <a:lnTo>
                    <a:pt x="9370" y="38449"/>
                  </a:lnTo>
                  <a:lnTo>
                    <a:pt x="6103" y="38449"/>
                  </a:lnTo>
                  <a:lnTo>
                    <a:pt x="5116" y="39275"/>
                  </a:lnTo>
                  <a:lnTo>
                    <a:pt x="4272" y="40047"/>
                  </a:lnTo>
                  <a:lnTo>
                    <a:pt x="3536" y="40729"/>
                  </a:lnTo>
                  <a:lnTo>
                    <a:pt x="2926" y="41357"/>
                  </a:lnTo>
                  <a:lnTo>
                    <a:pt x="2567" y="41752"/>
                  </a:lnTo>
                  <a:lnTo>
                    <a:pt x="2244" y="42147"/>
                  </a:lnTo>
                  <a:lnTo>
                    <a:pt x="1939" y="42542"/>
                  </a:lnTo>
                  <a:lnTo>
                    <a:pt x="1651" y="42937"/>
                  </a:lnTo>
                  <a:lnTo>
                    <a:pt x="1382" y="43332"/>
                  </a:lnTo>
                  <a:lnTo>
                    <a:pt x="1149" y="43709"/>
                  </a:lnTo>
                  <a:lnTo>
                    <a:pt x="916" y="44104"/>
                  </a:lnTo>
                  <a:lnTo>
                    <a:pt x="736" y="44498"/>
                  </a:lnTo>
                  <a:lnTo>
                    <a:pt x="557" y="44875"/>
                  </a:lnTo>
                  <a:lnTo>
                    <a:pt x="413" y="45270"/>
                  </a:lnTo>
                  <a:lnTo>
                    <a:pt x="287" y="45647"/>
                  </a:lnTo>
                  <a:lnTo>
                    <a:pt x="180" y="46024"/>
                  </a:lnTo>
                  <a:lnTo>
                    <a:pt x="90" y="46419"/>
                  </a:lnTo>
                  <a:lnTo>
                    <a:pt x="36" y="46796"/>
                  </a:lnTo>
                  <a:lnTo>
                    <a:pt x="0" y="47173"/>
                  </a:lnTo>
                  <a:lnTo>
                    <a:pt x="0" y="47550"/>
                  </a:lnTo>
                  <a:lnTo>
                    <a:pt x="0" y="47819"/>
                  </a:lnTo>
                  <a:lnTo>
                    <a:pt x="11506" y="47819"/>
                  </a:lnTo>
                  <a:lnTo>
                    <a:pt x="12063" y="47765"/>
                  </a:lnTo>
                  <a:lnTo>
                    <a:pt x="12583" y="47676"/>
                  </a:lnTo>
                  <a:lnTo>
                    <a:pt x="13086" y="47550"/>
                  </a:lnTo>
                  <a:lnTo>
                    <a:pt x="13534" y="47388"/>
                  </a:lnTo>
                  <a:lnTo>
                    <a:pt x="13750" y="47299"/>
                  </a:lnTo>
                  <a:lnTo>
                    <a:pt x="13947" y="47191"/>
                  </a:lnTo>
                  <a:lnTo>
                    <a:pt x="14145" y="47083"/>
                  </a:lnTo>
                  <a:lnTo>
                    <a:pt x="14342" y="46976"/>
                  </a:lnTo>
                  <a:lnTo>
                    <a:pt x="14522" y="46850"/>
                  </a:lnTo>
                  <a:lnTo>
                    <a:pt x="14701" y="46724"/>
                  </a:lnTo>
                  <a:lnTo>
                    <a:pt x="14863" y="46581"/>
                  </a:lnTo>
                  <a:lnTo>
                    <a:pt x="15006" y="46419"/>
                  </a:lnTo>
                  <a:lnTo>
                    <a:pt x="15168" y="46275"/>
                  </a:lnTo>
                  <a:lnTo>
                    <a:pt x="15294" y="46096"/>
                  </a:lnTo>
                  <a:lnTo>
                    <a:pt x="15437" y="45934"/>
                  </a:lnTo>
                  <a:lnTo>
                    <a:pt x="15545" y="45737"/>
                  </a:lnTo>
                  <a:lnTo>
                    <a:pt x="15670" y="45557"/>
                  </a:lnTo>
                  <a:lnTo>
                    <a:pt x="15778" y="45342"/>
                  </a:lnTo>
                  <a:lnTo>
                    <a:pt x="15868" y="45145"/>
                  </a:lnTo>
                  <a:lnTo>
                    <a:pt x="15958" y="44929"/>
                  </a:lnTo>
                  <a:lnTo>
                    <a:pt x="16119" y="44463"/>
                  </a:lnTo>
                  <a:lnTo>
                    <a:pt x="16227" y="43978"/>
                  </a:lnTo>
                  <a:lnTo>
                    <a:pt x="16317" y="43439"/>
                  </a:lnTo>
                  <a:lnTo>
                    <a:pt x="16371" y="42883"/>
                  </a:lnTo>
                  <a:lnTo>
                    <a:pt x="16371" y="0"/>
                  </a:lnTo>
                  <a:close/>
                </a:path>
              </a:pathLst>
            </a:custGeom>
            <a:solidFill>
              <a:srgbClr val="2C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2918325" y="528450"/>
              <a:ext cx="1720525" cy="2971675"/>
            </a:xfrm>
            <a:custGeom>
              <a:rect b="b" l="l" r="r" t="t"/>
              <a:pathLst>
                <a:path extrusionOk="0" h="118867" w="68821">
                  <a:moveTo>
                    <a:pt x="41393" y="611"/>
                  </a:moveTo>
                  <a:lnTo>
                    <a:pt x="44229" y="629"/>
                  </a:lnTo>
                  <a:lnTo>
                    <a:pt x="49901" y="683"/>
                  </a:lnTo>
                  <a:lnTo>
                    <a:pt x="61246" y="791"/>
                  </a:lnTo>
                  <a:lnTo>
                    <a:pt x="62664" y="809"/>
                  </a:lnTo>
                  <a:lnTo>
                    <a:pt x="63544" y="809"/>
                  </a:lnTo>
                  <a:lnTo>
                    <a:pt x="63723" y="826"/>
                  </a:lnTo>
                  <a:lnTo>
                    <a:pt x="64046" y="862"/>
                  </a:lnTo>
                  <a:lnTo>
                    <a:pt x="64387" y="898"/>
                  </a:lnTo>
                  <a:lnTo>
                    <a:pt x="64710" y="970"/>
                  </a:lnTo>
                  <a:lnTo>
                    <a:pt x="65033" y="1060"/>
                  </a:lnTo>
                  <a:lnTo>
                    <a:pt x="65339" y="1168"/>
                  </a:lnTo>
                  <a:lnTo>
                    <a:pt x="65626" y="1293"/>
                  </a:lnTo>
                  <a:lnTo>
                    <a:pt x="65913" y="1455"/>
                  </a:lnTo>
                  <a:lnTo>
                    <a:pt x="66182" y="1634"/>
                  </a:lnTo>
                  <a:lnTo>
                    <a:pt x="66433" y="1832"/>
                  </a:lnTo>
                  <a:lnTo>
                    <a:pt x="66649" y="2047"/>
                  </a:lnTo>
                  <a:lnTo>
                    <a:pt x="66864" y="2298"/>
                  </a:lnTo>
                  <a:lnTo>
                    <a:pt x="67044" y="2568"/>
                  </a:lnTo>
                  <a:lnTo>
                    <a:pt x="67205" y="2837"/>
                  </a:lnTo>
                  <a:lnTo>
                    <a:pt x="67349" y="3142"/>
                  </a:lnTo>
                  <a:lnTo>
                    <a:pt x="67457" y="3447"/>
                  </a:lnTo>
                  <a:lnTo>
                    <a:pt x="67564" y="3752"/>
                  </a:lnTo>
                  <a:lnTo>
                    <a:pt x="67636" y="4075"/>
                  </a:lnTo>
                  <a:lnTo>
                    <a:pt x="67708" y="4416"/>
                  </a:lnTo>
                  <a:lnTo>
                    <a:pt x="67762" y="4740"/>
                  </a:lnTo>
                  <a:lnTo>
                    <a:pt x="67798" y="5081"/>
                  </a:lnTo>
                  <a:lnTo>
                    <a:pt x="67816" y="5422"/>
                  </a:lnTo>
                  <a:lnTo>
                    <a:pt x="67816" y="5583"/>
                  </a:lnTo>
                  <a:lnTo>
                    <a:pt x="67816" y="5763"/>
                  </a:lnTo>
                  <a:lnTo>
                    <a:pt x="67816" y="6122"/>
                  </a:lnTo>
                  <a:lnTo>
                    <a:pt x="67816" y="6822"/>
                  </a:lnTo>
                  <a:lnTo>
                    <a:pt x="67816" y="18166"/>
                  </a:lnTo>
                  <a:lnTo>
                    <a:pt x="67834" y="29511"/>
                  </a:lnTo>
                  <a:lnTo>
                    <a:pt x="67852" y="52218"/>
                  </a:lnTo>
                  <a:lnTo>
                    <a:pt x="67852" y="63562"/>
                  </a:lnTo>
                  <a:lnTo>
                    <a:pt x="67816" y="74907"/>
                  </a:lnTo>
                  <a:lnTo>
                    <a:pt x="67780" y="80579"/>
                  </a:lnTo>
                  <a:lnTo>
                    <a:pt x="67744" y="86251"/>
                  </a:lnTo>
                  <a:lnTo>
                    <a:pt x="67672" y="97596"/>
                  </a:lnTo>
                  <a:lnTo>
                    <a:pt x="67636" y="103268"/>
                  </a:lnTo>
                  <a:lnTo>
                    <a:pt x="67618" y="108940"/>
                  </a:lnTo>
                  <a:lnTo>
                    <a:pt x="67600" y="111776"/>
                  </a:lnTo>
                  <a:lnTo>
                    <a:pt x="67600" y="113194"/>
                  </a:lnTo>
                  <a:lnTo>
                    <a:pt x="67600" y="113374"/>
                  </a:lnTo>
                  <a:lnTo>
                    <a:pt x="67582" y="113517"/>
                  </a:lnTo>
                  <a:lnTo>
                    <a:pt x="67582" y="113589"/>
                  </a:lnTo>
                  <a:lnTo>
                    <a:pt x="67582" y="113679"/>
                  </a:lnTo>
                  <a:lnTo>
                    <a:pt x="67564" y="113841"/>
                  </a:lnTo>
                  <a:lnTo>
                    <a:pt x="67510" y="114164"/>
                  </a:lnTo>
                  <a:lnTo>
                    <a:pt x="67439" y="114487"/>
                  </a:lnTo>
                  <a:lnTo>
                    <a:pt x="67367" y="114792"/>
                  </a:lnTo>
                  <a:lnTo>
                    <a:pt x="67259" y="115097"/>
                  </a:lnTo>
                  <a:lnTo>
                    <a:pt x="67151" y="115384"/>
                  </a:lnTo>
                  <a:lnTo>
                    <a:pt x="67008" y="115654"/>
                  </a:lnTo>
                  <a:lnTo>
                    <a:pt x="66864" y="115923"/>
                  </a:lnTo>
                  <a:lnTo>
                    <a:pt x="66685" y="116174"/>
                  </a:lnTo>
                  <a:lnTo>
                    <a:pt x="66487" y="116407"/>
                  </a:lnTo>
                  <a:lnTo>
                    <a:pt x="66290" y="116605"/>
                  </a:lnTo>
                  <a:lnTo>
                    <a:pt x="66057" y="116802"/>
                  </a:lnTo>
                  <a:lnTo>
                    <a:pt x="65805" y="116982"/>
                  </a:lnTo>
                  <a:lnTo>
                    <a:pt x="65536" y="117125"/>
                  </a:lnTo>
                  <a:lnTo>
                    <a:pt x="65249" y="117251"/>
                  </a:lnTo>
                  <a:lnTo>
                    <a:pt x="64962" y="117377"/>
                  </a:lnTo>
                  <a:lnTo>
                    <a:pt x="64656" y="117467"/>
                  </a:lnTo>
                  <a:lnTo>
                    <a:pt x="64351" y="117556"/>
                  </a:lnTo>
                  <a:lnTo>
                    <a:pt x="64028" y="117610"/>
                  </a:lnTo>
                  <a:lnTo>
                    <a:pt x="63705" y="117664"/>
                  </a:lnTo>
                  <a:lnTo>
                    <a:pt x="63544" y="117682"/>
                  </a:lnTo>
                  <a:lnTo>
                    <a:pt x="63400" y="117700"/>
                  </a:lnTo>
                  <a:lnTo>
                    <a:pt x="62700" y="117700"/>
                  </a:lnTo>
                  <a:lnTo>
                    <a:pt x="61282" y="117718"/>
                  </a:lnTo>
                  <a:lnTo>
                    <a:pt x="58446" y="117790"/>
                  </a:lnTo>
                  <a:lnTo>
                    <a:pt x="52791" y="117915"/>
                  </a:lnTo>
                  <a:lnTo>
                    <a:pt x="49955" y="117969"/>
                  </a:lnTo>
                  <a:lnTo>
                    <a:pt x="47119" y="117987"/>
                  </a:lnTo>
                  <a:lnTo>
                    <a:pt x="44265" y="118005"/>
                  </a:lnTo>
                  <a:lnTo>
                    <a:pt x="41429" y="118023"/>
                  </a:lnTo>
                  <a:lnTo>
                    <a:pt x="35757" y="118005"/>
                  </a:lnTo>
                  <a:lnTo>
                    <a:pt x="30085" y="118005"/>
                  </a:lnTo>
                  <a:lnTo>
                    <a:pt x="18740" y="118059"/>
                  </a:lnTo>
                  <a:lnTo>
                    <a:pt x="13068" y="118059"/>
                  </a:lnTo>
                  <a:lnTo>
                    <a:pt x="10214" y="118041"/>
                  </a:lnTo>
                  <a:lnTo>
                    <a:pt x="7378" y="117987"/>
                  </a:lnTo>
                  <a:lnTo>
                    <a:pt x="5636" y="117987"/>
                  </a:lnTo>
                  <a:lnTo>
                    <a:pt x="5295" y="117951"/>
                  </a:lnTo>
                  <a:lnTo>
                    <a:pt x="4954" y="117915"/>
                  </a:lnTo>
                  <a:lnTo>
                    <a:pt x="4613" y="117879"/>
                  </a:lnTo>
                  <a:lnTo>
                    <a:pt x="4290" y="117808"/>
                  </a:lnTo>
                  <a:lnTo>
                    <a:pt x="3949" y="117736"/>
                  </a:lnTo>
                  <a:lnTo>
                    <a:pt x="3644" y="117628"/>
                  </a:lnTo>
                  <a:lnTo>
                    <a:pt x="3339" y="117502"/>
                  </a:lnTo>
                  <a:lnTo>
                    <a:pt x="3034" y="117359"/>
                  </a:lnTo>
                  <a:lnTo>
                    <a:pt x="2747" y="117215"/>
                  </a:lnTo>
                  <a:lnTo>
                    <a:pt x="2477" y="117018"/>
                  </a:lnTo>
                  <a:lnTo>
                    <a:pt x="2244" y="116820"/>
                  </a:lnTo>
                  <a:lnTo>
                    <a:pt x="2118" y="116713"/>
                  </a:lnTo>
                  <a:lnTo>
                    <a:pt x="2011" y="116605"/>
                  </a:lnTo>
                  <a:lnTo>
                    <a:pt x="1903" y="116479"/>
                  </a:lnTo>
                  <a:lnTo>
                    <a:pt x="1795" y="116354"/>
                  </a:lnTo>
                  <a:lnTo>
                    <a:pt x="1759" y="116282"/>
                  </a:lnTo>
                  <a:lnTo>
                    <a:pt x="1705" y="116228"/>
                  </a:lnTo>
                  <a:lnTo>
                    <a:pt x="1616" y="116084"/>
                  </a:lnTo>
                  <a:lnTo>
                    <a:pt x="1526" y="115959"/>
                  </a:lnTo>
                  <a:lnTo>
                    <a:pt x="1454" y="115815"/>
                  </a:lnTo>
                  <a:lnTo>
                    <a:pt x="1310" y="115528"/>
                  </a:lnTo>
                  <a:lnTo>
                    <a:pt x="1185" y="115223"/>
                  </a:lnTo>
                  <a:lnTo>
                    <a:pt x="1077" y="114900"/>
                  </a:lnTo>
                  <a:lnTo>
                    <a:pt x="1005" y="114577"/>
                  </a:lnTo>
                  <a:lnTo>
                    <a:pt x="934" y="114253"/>
                  </a:lnTo>
                  <a:lnTo>
                    <a:pt x="880" y="113930"/>
                  </a:lnTo>
                  <a:lnTo>
                    <a:pt x="844" y="113589"/>
                  </a:lnTo>
                  <a:lnTo>
                    <a:pt x="826" y="113248"/>
                  </a:lnTo>
                  <a:lnTo>
                    <a:pt x="808" y="112907"/>
                  </a:lnTo>
                  <a:lnTo>
                    <a:pt x="826" y="112566"/>
                  </a:lnTo>
                  <a:lnTo>
                    <a:pt x="826" y="112225"/>
                  </a:lnTo>
                  <a:lnTo>
                    <a:pt x="844" y="111866"/>
                  </a:lnTo>
                  <a:lnTo>
                    <a:pt x="826" y="100504"/>
                  </a:lnTo>
                  <a:lnTo>
                    <a:pt x="808" y="89159"/>
                  </a:lnTo>
                  <a:lnTo>
                    <a:pt x="736" y="66452"/>
                  </a:lnTo>
                  <a:lnTo>
                    <a:pt x="718" y="55108"/>
                  </a:lnTo>
                  <a:lnTo>
                    <a:pt x="736" y="43763"/>
                  </a:lnTo>
                  <a:lnTo>
                    <a:pt x="844" y="21074"/>
                  </a:lnTo>
                  <a:lnTo>
                    <a:pt x="880" y="9712"/>
                  </a:lnTo>
                  <a:lnTo>
                    <a:pt x="898" y="6876"/>
                  </a:lnTo>
                  <a:lnTo>
                    <a:pt x="898" y="6176"/>
                  </a:lnTo>
                  <a:lnTo>
                    <a:pt x="898" y="5817"/>
                  </a:lnTo>
                  <a:lnTo>
                    <a:pt x="898" y="5637"/>
                  </a:lnTo>
                  <a:lnTo>
                    <a:pt x="898" y="5547"/>
                  </a:lnTo>
                  <a:lnTo>
                    <a:pt x="898" y="5476"/>
                  </a:lnTo>
                  <a:lnTo>
                    <a:pt x="916" y="5134"/>
                  </a:lnTo>
                  <a:lnTo>
                    <a:pt x="934" y="4973"/>
                  </a:lnTo>
                  <a:lnTo>
                    <a:pt x="951" y="4811"/>
                  </a:lnTo>
                  <a:lnTo>
                    <a:pt x="1005" y="4470"/>
                  </a:lnTo>
                  <a:lnTo>
                    <a:pt x="1059" y="4147"/>
                  </a:lnTo>
                  <a:lnTo>
                    <a:pt x="1149" y="3824"/>
                  </a:lnTo>
                  <a:lnTo>
                    <a:pt x="1239" y="3519"/>
                  </a:lnTo>
                  <a:lnTo>
                    <a:pt x="1364" y="3214"/>
                  </a:lnTo>
                  <a:lnTo>
                    <a:pt x="1490" y="2927"/>
                  </a:lnTo>
                  <a:lnTo>
                    <a:pt x="1652" y="2639"/>
                  </a:lnTo>
                  <a:lnTo>
                    <a:pt x="1831" y="2388"/>
                  </a:lnTo>
                  <a:lnTo>
                    <a:pt x="2029" y="2155"/>
                  </a:lnTo>
                  <a:lnTo>
                    <a:pt x="2244" y="1921"/>
                  </a:lnTo>
                  <a:lnTo>
                    <a:pt x="2495" y="1724"/>
                  </a:lnTo>
                  <a:lnTo>
                    <a:pt x="2747" y="1562"/>
                  </a:lnTo>
                  <a:lnTo>
                    <a:pt x="3016" y="1401"/>
                  </a:lnTo>
                  <a:lnTo>
                    <a:pt x="3303" y="1275"/>
                  </a:lnTo>
                  <a:lnTo>
                    <a:pt x="3608" y="1168"/>
                  </a:lnTo>
                  <a:lnTo>
                    <a:pt x="3931" y="1078"/>
                  </a:lnTo>
                  <a:lnTo>
                    <a:pt x="4236" y="1006"/>
                  </a:lnTo>
                  <a:lnTo>
                    <a:pt x="4577" y="952"/>
                  </a:lnTo>
                  <a:lnTo>
                    <a:pt x="4901" y="934"/>
                  </a:lnTo>
                  <a:lnTo>
                    <a:pt x="5242" y="916"/>
                  </a:lnTo>
                  <a:lnTo>
                    <a:pt x="5583" y="898"/>
                  </a:lnTo>
                  <a:lnTo>
                    <a:pt x="7342" y="898"/>
                  </a:lnTo>
                  <a:lnTo>
                    <a:pt x="10178" y="862"/>
                  </a:lnTo>
                  <a:lnTo>
                    <a:pt x="15868" y="809"/>
                  </a:lnTo>
                  <a:lnTo>
                    <a:pt x="27213" y="701"/>
                  </a:lnTo>
                  <a:lnTo>
                    <a:pt x="32885" y="629"/>
                  </a:lnTo>
                  <a:lnTo>
                    <a:pt x="35721" y="611"/>
                  </a:lnTo>
                  <a:close/>
                  <a:moveTo>
                    <a:pt x="5206" y="1"/>
                  </a:moveTo>
                  <a:lnTo>
                    <a:pt x="4829" y="19"/>
                  </a:lnTo>
                  <a:lnTo>
                    <a:pt x="4470" y="55"/>
                  </a:lnTo>
                  <a:lnTo>
                    <a:pt x="4093" y="126"/>
                  </a:lnTo>
                  <a:lnTo>
                    <a:pt x="3716" y="198"/>
                  </a:lnTo>
                  <a:lnTo>
                    <a:pt x="3339" y="306"/>
                  </a:lnTo>
                  <a:lnTo>
                    <a:pt x="2980" y="432"/>
                  </a:lnTo>
                  <a:lnTo>
                    <a:pt x="2621" y="593"/>
                  </a:lnTo>
                  <a:lnTo>
                    <a:pt x="2280" y="773"/>
                  </a:lnTo>
                  <a:lnTo>
                    <a:pt x="1939" y="1006"/>
                  </a:lnTo>
                  <a:lnTo>
                    <a:pt x="1634" y="1257"/>
                  </a:lnTo>
                  <a:lnTo>
                    <a:pt x="1364" y="1544"/>
                  </a:lnTo>
                  <a:lnTo>
                    <a:pt x="1095" y="1850"/>
                  </a:lnTo>
                  <a:lnTo>
                    <a:pt x="880" y="2173"/>
                  </a:lnTo>
                  <a:lnTo>
                    <a:pt x="682" y="2514"/>
                  </a:lnTo>
                  <a:lnTo>
                    <a:pt x="521" y="2855"/>
                  </a:lnTo>
                  <a:lnTo>
                    <a:pt x="395" y="3214"/>
                  </a:lnTo>
                  <a:lnTo>
                    <a:pt x="269" y="3591"/>
                  </a:lnTo>
                  <a:lnTo>
                    <a:pt x="180" y="3950"/>
                  </a:lnTo>
                  <a:lnTo>
                    <a:pt x="108" y="4327"/>
                  </a:lnTo>
                  <a:lnTo>
                    <a:pt x="72" y="4704"/>
                  </a:lnTo>
                  <a:lnTo>
                    <a:pt x="36" y="4883"/>
                  </a:lnTo>
                  <a:lnTo>
                    <a:pt x="18" y="5063"/>
                  </a:lnTo>
                  <a:lnTo>
                    <a:pt x="0" y="5440"/>
                  </a:lnTo>
                  <a:lnTo>
                    <a:pt x="0" y="5529"/>
                  </a:lnTo>
                  <a:lnTo>
                    <a:pt x="0" y="5619"/>
                  </a:lnTo>
                  <a:lnTo>
                    <a:pt x="0" y="5799"/>
                  </a:lnTo>
                  <a:lnTo>
                    <a:pt x="0" y="6158"/>
                  </a:lnTo>
                  <a:lnTo>
                    <a:pt x="0" y="6876"/>
                  </a:lnTo>
                  <a:lnTo>
                    <a:pt x="0" y="9712"/>
                  </a:lnTo>
                  <a:lnTo>
                    <a:pt x="54" y="21056"/>
                  </a:lnTo>
                  <a:lnTo>
                    <a:pt x="162" y="43763"/>
                  </a:lnTo>
                  <a:lnTo>
                    <a:pt x="180" y="55108"/>
                  </a:lnTo>
                  <a:lnTo>
                    <a:pt x="162" y="66452"/>
                  </a:lnTo>
                  <a:lnTo>
                    <a:pt x="90" y="89141"/>
                  </a:lnTo>
                  <a:lnTo>
                    <a:pt x="54" y="100486"/>
                  </a:lnTo>
                  <a:lnTo>
                    <a:pt x="54" y="111830"/>
                  </a:lnTo>
                  <a:lnTo>
                    <a:pt x="54" y="112189"/>
                  </a:lnTo>
                  <a:lnTo>
                    <a:pt x="36" y="112548"/>
                  </a:lnTo>
                  <a:lnTo>
                    <a:pt x="36" y="112925"/>
                  </a:lnTo>
                  <a:lnTo>
                    <a:pt x="54" y="113284"/>
                  </a:lnTo>
                  <a:lnTo>
                    <a:pt x="72" y="113661"/>
                  </a:lnTo>
                  <a:lnTo>
                    <a:pt x="108" y="114020"/>
                  </a:lnTo>
                  <a:lnTo>
                    <a:pt x="162" y="114397"/>
                  </a:lnTo>
                  <a:lnTo>
                    <a:pt x="251" y="114756"/>
                  </a:lnTo>
                  <a:lnTo>
                    <a:pt x="341" y="115133"/>
                  </a:lnTo>
                  <a:lnTo>
                    <a:pt x="467" y="115492"/>
                  </a:lnTo>
                  <a:lnTo>
                    <a:pt x="610" y="115833"/>
                  </a:lnTo>
                  <a:lnTo>
                    <a:pt x="772" y="116174"/>
                  </a:lnTo>
                  <a:lnTo>
                    <a:pt x="969" y="116515"/>
                  </a:lnTo>
                  <a:lnTo>
                    <a:pt x="1203" y="116820"/>
                  </a:lnTo>
                  <a:lnTo>
                    <a:pt x="1454" y="117125"/>
                  </a:lnTo>
                  <a:lnTo>
                    <a:pt x="1741" y="117377"/>
                  </a:lnTo>
                  <a:lnTo>
                    <a:pt x="2046" y="117628"/>
                  </a:lnTo>
                  <a:lnTo>
                    <a:pt x="2370" y="117843"/>
                  </a:lnTo>
                  <a:lnTo>
                    <a:pt x="2711" y="118023"/>
                  </a:lnTo>
                  <a:lnTo>
                    <a:pt x="3052" y="118167"/>
                  </a:lnTo>
                  <a:lnTo>
                    <a:pt x="3411" y="118292"/>
                  </a:lnTo>
                  <a:lnTo>
                    <a:pt x="3770" y="118400"/>
                  </a:lnTo>
                  <a:lnTo>
                    <a:pt x="4147" y="118490"/>
                  </a:lnTo>
                  <a:lnTo>
                    <a:pt x="4506" y="118544"/>
                  </a:lnTo>
                  <a:lnTo>
                    <a:pt x="4883" y="118579"/>
                  </a:lnTo>
                  <a:lnTo>
                    <a:pt x="5242" y="118615"/>
                  </a:lnTo>
                  <a:lnTo>
                    <a:pt x="5619" y="118633"/>
                  </a:lnTo>
                  <a:lnTo>
                    <a:pt x="5978" y="118615"/>
                  </a:lnTo>
                  <a:lnTo>
                    <a:pt x="6337" y="118615"/>
                  </a:lnTo>
                  <a:lnTo>
                    <a:pt x="6696" y="118597"/>
                  </a:lnTo>
                  <a:lnTo>
                    <a:pt x="7396" y="118579"/>
                  </a:lnTo>
                  <a:lnTo>
                    <a:pt x="10232" y="118544"/>
                  </a:lnTo>
                  <a:lnTo>
                    <a:pt x="13068" y="118508"/>
                  </a:lnTo>
                  <a:lnTo>
                    <a:pt x="18740" y="118508"/>
                  </a:lnTo>
                  <a:lnTo>
                    <a:pt x="30102" y="118561"/>
                  </a:lnTo>
                  <a:lnTo>
                    <a:pt x="44283" y="118561"/>
                  </a:lnTo>
                  <a:lnTo>
                    <a:pt x="47119" y="118579"/>
                  </a:lnTo>
                  <a:lnTo>
                    <a:pt x="49955" y="118615"/>
                  </a:lnTo>
                  <a:lnTo>
                    <a:pt x="52791" y="118669"/>
                  </a:lnTo>
                  <a:lnTo>
                    <a:pt x="58464" y="118795"/>
                  </a:lnTo>
                  <a:lnTo>
                    <a:pt x="61318" y="118849"/>
                  </a:lnTo>
                  <a:lnTo>
                    <a:pt x="62736" y="118867"/>
                  </a:lnTo>
                  <a:lnTo>
                    <a:pt x="63454" y="118867"/>
                  </a:lnTo>
                  <a:lnTo>
                    <a:pt x="63651" y="118849"/>
                  </a:lnTo>
                  <a:lnTo>
                    <a:pt x="63849" y="118831"/>
                  </a:lnTo>
                  <a:lnTo>
                    <a:pt x="64226" y="118777"/>
                  </a:lnTo>
                  <a:lnTo>
                    <a:pt x="64603" y="118723"/>
                  </a:lnTo>
                  <a:lnTo>
                    <a:pt x="64980" y="118615"/>
                  </a:lnTo>
                  <a:lnTo>
                    <a:pt x="65356" y="118508"/>
                  </a:lnTo>
                  <a:lnTo>
                    <a:pt x="65733" y="118364"/>
                  </a:lnTo>
                  <a:lnTo>
                    <a:pt x="66092" y="118202"/>
                  </a:lnTo>
                  <a:lnTo>
                    <a:pt x="66433" y="118005"/>
                  </a:lnTo>
                  <a:lnTo>
                    <a:pt x="66775" y="117772"/>
                  </a:lnTo>
                  <a:lnTo>
                    <a:pt x="67098" y="117502"/>
                  </a:lnTo>
                  <a:lnTo>
                    <a:pt x="67385" y="117215"/>
                  </a:lnTo>
                  <a:lnTo>
                    <a:pt x="67654" y="116910"/>
                  </a:lnTo>
                  <a:lnTo>
                    <a:pt x="67887" y="116587"/>
                  </a:lnTo>
                  <a:lnTo>
                    <a:pt x="68085" y="116228"/>
                  </a:lnTo>
                  <a:lnTo>
                    <a:pt x="68264" y="115869"/>
                  </a:lnTo>
                  <a:lnTo>
                    <a:pt x="68408" y="115510"/>
                  </a:lnTo>
                  <a:lnTo>
                    <a:pt x="68534" y="115133"/>
                  </a:lnTo>
                  <a:lnTo>
                    <a:pt x="68623" y="114756"/>
                  </a:lnTo>
                  <a:lnTo>
                    <a:pt x="68695" y="114379"/>
                  </a:lnTo>
                  <a:lnTo>
                    <a:pt x="68767" y="114002"/>
                  </a:lnTo>
                  <a:lnTo>
                    <a:pt x="68785" y="113805"/>
                  </a:lnTo>
                  <a:lnTo>
                    <a:pt x="68785" y="113715"/>
                  </a:lnTo>
                  <a:lnTo>
                    <a:pt x="68803" y="113607"/>
                  </a:lnTo>
                  <a:lnTo>
                    <a:pt x="68803" y="113410"/>
                  </a:lnTo>
                  <a:lnTo>
                    <a:pt x="68821" y="113230"/>
                  </a:lnTo>
                  <a:lnTo>
                    <a:pt x="68803" y="111812"/>
                  </a:lnTo>
                  <a:lnTo>
                    <a:pt x="68803" y="108976"/>
                  </a:lnTo>
                  <a:lnTo>
                    <a:pt x="68785" y="103304"/>
                  </a:lnTo>
                  <a:lnTo>
                    <a:pt x="68749" y="97614"/>
                  </a:lnTo>
                  <a:lnTo>
                    <a:pt x="68677" y="86269"/>
                  </a:lnTo>
                  <a:lnTo>
                    <a:pt x="68623" y="80579"/>
                  </a:lnTo>
                  <a:lnTo>
                    <a:pt x="68605" y="74907"/>
                  </a:lnTo>
                  <a:lnTo>
                    <a:pt x="68570" y="63562"/>
                  </a:lnTo>
                  <a:lnTo>
                    <a:pt x="68570" y="52218"/>
                  </a:lnTo>
                  <a:lnTo>
                    <a:pt x="68588" y="29511"/>
                  </a:lnTo>
                  <a:lnTo>
                    <a:pt x="68588" y="18166"/>
                  </a:lnTo>
                  <a:lnTo>
                    <a:pt x="68588" y="6804"/>
                  </a:lnTo>
                  <a:lnTo>
                    <a:pt x="68588" y="6104"/>
                  </a:lnTo>
                  <a:lnTo>
                    <a:pt x="68588" y="5745"/>
                  </a:lnTo>
                  <a:lnTo>
                    <a:pt x="68588" y="5565"/>
                  </a:lnTo>
                  <a:lnTo>
                    <a:pt x="68588" y="5386"/>
                  </a:lnTo>
                  <a:lnTo>
                    <a:pt x="68570" y="5009"/>
                  </a:lnTo>
                  <a:lnTo>
                    <a:pt x="68516" y="4650"/>
                  </a:lnTo>
                  <a:lnTo>
                    <a:pt x="68462" y="4273"/>
                  </a:lnTo>
                  <a:lnTo>
                    <a:pt x="68390" y="3914"/>
                  </a:lnTo>
                  <a:lnTo>
                    <a:pt x="68300" y="3555"/>
                  </a:lnTo>
                  <a:lnTo>
                    <a:pt x="68193" y="3178"/>
                  </a:lnTo>
                  <a:lnTo>
                    <a:pt x="68049" y="2837"/>
                  </a:lnTo>
                  <a:lnTo>
                    <a:pt x="67887" y="2478"/>
                  </a:lnTo>
                  <a:lnTo>
                    <a:pt x="67690" y="2155"/>
                  </a:lnTo>
                  <a:lnTo>
                    <a:pt x="67457" y="1832"/>
                  </a:lnTo>
                  <a:lnTo>
                    <a:pt x="67205" y="1544"/>
                  </a:lnTo>
                  <a:lnTo>
                    <a:pt x="66936" y="1275"/>
                  </a:lnTo>
                  <a:lnTo>
                    <a:pt x="66631" y="1024"/>
                  </a:lnTo>
                  <a:lnTo>
                    <a:pt x="66290" y="809"/>
                  </a:lnTo>
                  <a:lnTo>
                    <a:pt x="65949" y="629"/>
                  </a:lnTo>
                  <a:lnTo>
                    <a:pt x="65608" y="485"/>
                  </a:lnTo>
                  <a:lnTo>
                    <a:pt x="65249" y="360"/>
                  </a:lnTo>
                  <a:lnTo>
                    <a:pt x="64872" y="252"/>
                  </a:lnTo>
                  <a:lnTo>
                    <a:pt x="64495" y="198"/>
                  </a:lnTo>
                  <a:lnTo>
                    <a:pt x="64136" y="144"/>
                  </a:lnTo>
                  <a:lnTo>
                    <a:pt x="63759" y="108"/>
                  </a:lnTo>
                  <a:lnTo>
                    <a:pt x="62682" y="108"/>
                  </a:lnTo>
                  <a:lnTo>
                    <a:pt x="61264" y="126"/>
                  </a:lnTo>
                  <a:lnTo>
                    <a:pt x="49919" y="216"/>
                  </a:lnTo>
                  <a:lnTo>
                    <a:pt x="44229" y="270"/>
                  </a:lnTo>
                  <a:lnTo>
                    <a:pt x="41393" y="288"/>
                  </a:lnTo>
                  <a:lnTo>
                    <a:pt x="35721" y="288"/>
                  </a:lnTo>
                  <a:lnTo>
                    <a:pt x="32885" y="270"/>
                  </a:lnTo>
                  <a:lnTo>
                    <a:pt x="27213" y="216"/>
                  </a:lnTo>
                  <a:lnTo>
                    <a:pt x="15868" y="90"/>
                  </a:lnTo>
                  <a:lnTo>
                    <a:pt x="10196" y="37"/>
                  </a:lnTo>
                  <a:lnTo>
                    <a:pt x="7360" y="19"/>
                  </a:lnTo>
                  <a:lnTo>
                    <a:pt x="5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2984725" y="608775"/>
              <a:ext cx="1583225" cy="1563500"/>
            </a:xfrm>
            <a:custGeom>
              <a:rect b="b" l="l" r="r" t="t"/>
              <a:pathLst>
                <a:path extrusionOk="0" h="62540" w="63329">
                  <a:moveTo>
                    <a:pt x="4722" y="1"/>
                  </a:moveTo>
                  <a:lnTo>
                    <a:pt x="4416" y="19"/>
                  </a:lnTo>
                  <a:lnTo>
                    <a:pt x="4093" y="37"/>
                  </a:lnTo>
                  <a:lnTo>
                    <a:pt x="3788" y="91"/>
                  </a:lnTo>
                  <a:lnTo>
                    <a:pt x="3483" y="144"/>
                  </a:lnTo>
                  <a:lnTo>
                    <a:pt x="3160" y="216"/>
                  </a:lnTo>
                  <a:lnTo>
                    <a:pt x="2873" y="324"/>
                  </a:lnTo>
                  <a:lnTo>
                    <a:pt x="2568" y="432"/>
                  </a:lnTo>
                  <a:lnTo>
                    <a:pt x="2280" y="575"/>
                  </a:lnTo>
                  <a:lnTo>
                    <a:pt x="2011" y="737"/>
                  </a:lnTo>
                  <a:lnTo>
                    <a:pt x="1742" y="916"/>
                  </a:lnTo>
                  <a:lnTo>
                    <a:pt x="1491" y="1132"/>
                  </a:lnTo>
                  <a:lnTo>
                    <a:pt x="1275" y="1365"/>
                  </a:lnTo>
                  <a:lnTo>
                    <a:pt x="1078" y="1616"/>
                  </a:lnTo>
                  <a:lnTo>
                    <a:pt x="880" y="1868"/>
                  </a:lnTo>
                  <a:lnTo>
                    <a:pt x="737" y="2155"/>
                  </a:lnTo>
                  <a:lnTo>
                    <a:pt x="593" y="2442"/>
                  </a:lnTo>
                  <a:lnTo>
                    <a:pt x="485" y="2729"/>
                  </a:lnTo>
                  <a:lnTo>
                    <a:pt x="378" y="3034"/>
                  </a:lnTo>
                  <a:lnTo>
                    <a:pt x="306" y="3340"/>
                  </a:lnTo>
                  <a:lnTo>
                    <a:pt x="234" y="3663"/>
                  </a:lnTo>
                  <a:lnTo>
                    <a:pt x="198" y="3968"/>
                  </a:lnTo>
                  <a:lnTo>
                    <a:pt x="162" y="4273"/>
                  </a:lnTo>
                  <a:lnTo>
                    <a:pt x="144" y="4596"/>
                  </a:lnTo>
                  <a:lnTo>
                    <a:pt x="126" y="4758"/>
                  </a:lnTo>
                  <a:lnTo>
                    <a:pt x="126" y="4901"/>
                  </a:lnTo>
                  <a:lnTo>
                    <a:pt x="126" y="5224"/>
                  </a:lnTo>
                  <a:lnTo>
                    <a:pt x="126" y="7701"/>
                  </a:lnTo>
                  <a:lnTo>
                    <a:pt x="126" y="12656"/>
                  </a:lnTo>
                  <a:lnTo>
                    <a:pt x="126" y="22582"/>
                  </a:lnTo>
                  <a:lnTo>
                    <a:pt x="91" y="42435"/>
                  </a:lnTo>
                  <a:lnTo>
                    <a:pt x="73" y="52343"/>
                  </a:lnTo>
                  <a:lnTo>
                    <a:pt x="55" y="57316"/>
                  </a:lnTo>
                  <a:lnTo>
                    <a:pt x="55" y="59793"/>
                  </a:lnTo>
                  <a:lnTo>
                    <a:pt x="37" y="61031"/>
                  </a:lnTo>
                  <a:lnTo>
                    <a:pt x="1" y="62270"/>
                  </a:lnTo>
                  <a:lnTo>
                    <a:pt x="1" y="62288"/>
                  </a:lnTo>
                  <a:lnTo>
                    <a:pt x="19" y="62396"/>
                  </a:lnTo>
                  <a:lnTo>
                    <a:pt x="73" y="62485"/>
                  </a:lnTo>
                  <a:lnTo>
                    <a:pt x="162" y="62521"/>
                  </a:lnTo>
                  <a:lnTo>
                    <a:pt x="270" y="62539"/>
                  </a:lnTo>
                  <a:lnTo>
                    <a:pt x="324" y="62539"/>
                  </a:lnTo>
                  <a:lnTo>
                    <a:pt x="378" y="62521"/>
                  </a:lnTo>
                  <a:lnTo>
                    <a:pt x="450" y="62467"/>
                  </a:lnTo>
                  <a:lnTo>
                    <a:pt x="503" y="62378"/>
                  </a:lnTo>
                  <a:lnTo>
                    <a:pt x="521" y="62270"/>
                  </a:lnTo>
                  <a:lnTo>
                    <a:pt x="485" y="61031"/>
                  </a:lnTo>
                  <a:lnTo>
                    <a:pt x="467" y="59793"/>
                  </a:lnTo>
                  <a:lnTo>
                    <a:pt x="467" y="57316"/>
                  </a:lnTo>
                  <a:lnTo>
                    <a:pt x="450" y="52343"/>
                  </a:lnTo>
                  <a:lnTo>
                    <a:pt x="432" y="42435"/>
                  </a:lnTo>
                  <a:lnTo>
                    <a:pt x="396" y="22582"/>
                  </a:lnTo>
                  <a:lnTo>
                    <a:pt x="396" y="12674"/>
                  </a:lnTo>
                  <a:lnTo>
                    <a:pt x="396" y="7701"/>
                  </a:lnTo>
                  <a:lnTo>
                    <a:pt x="396" y="5224"/>
                  </a:lnTo>
                  <a:lnTo>
                    <a:pt x="396" y="4919"/>
                  </a:lnTo>
                  <a:lnTo>
                    <a:pt x="396" y="4758"/>
                  </a:lnTo>
                  <a:lnTo>
                    <a:pt x="396" y="4614"/>
                  </a:lnTo>
                  <a:lnTo>
                    <a:pt x="414" y="4309"/>
                  </a:lnTo>
                  <a:lnTo>
                    <a:pt x="450" y="4004"/>
                  </a:lnTo>
                  <a:lnTo>
                    <a:pt x="503" y="3699"/>
                  </a:lnTo>
                  <a:lnTo>
                    <a:pt x="557" y="3411"/>
                  </a:lnTo>
                  <a:lnTo>
                    <a:pt x="629" y="3106"/>
                  </a:lnTo>
                  <a:lnTo>
                    <a:pt x="719" y="2819"/>
                  </a:lnTo>
                  <a:lnTo>
                    <a:pt x="826" y="2532"/>
                  </a:lnTo>
                  <a:lnTo>
                    <a:pt x="952" y="2263"/>
                  </a:lnTo>
                  <a:lnTo>
                    <a:pt x="1114" y="2011"/>
                  </a:lnTo>
                  <a:lnTo>
                    <a:pt x="1275" y="1760"/>
                  </a:lnTo>
                  <a:lnTo>
                    <a:pt x="1455" y="1527"/>
                  </a:lnTo>
                  <a:lnTo>
                    <a:pt x="1670" y="1311"/>
                  </a:lnTo>
                  <a:lnTo>
                    <a:pt x="1903" y="1114"/>
                  </a:lnTo>
                  <a:lnTo>
                    <a:pt x="2137" y="952"/>
                  </a:lnTo>
                  <a:lnTo>
                    <a:pt x="2406" y="791"/>
                  </a:lnTo>
                  <a:lnTo>
                    <a:pt x="2675" y="665"/>
                  </a:lnTo>
                  <a:lnTo>
                    <a:pt x="2945" y="557"/>
                  </a:lnTo>
                  <a:lnTo>
                    <a:pt x="3232" y="468"/>
                  </a:lnTo>
                  <a:lnTo>
                    <a:pt x="3537" y="396"/>
                  </a:lnTo>
                  <a:lnTo>
                    <a:pt x="3824" y="342"/>
                  </a:lnTo>
                  <a:lnTo>
                    <a:pt x="4129" y="288"/>
                  </a:lnTo>
                  <a:lnTo>
                    <a:pt x="4434" y="270"/>
                  </a:lnTo>
                  <a:lnTo>
                    <a:pt x="4740" y="252"/>
                  </a:lnTo>
                  <a:lnTo>
                    <a:pt x="54031" y="252"/>
                  </a:lnTo>
                  <a:lnTo>
                    <a:pt x="56508" y="270"/>
                  </a:lnTo>
                  <a:lnTo>
                    <a:pt x="58680" y="270"/>
                  </a:lnTo>
                  <a:lnTo>
                    <a:pt x="58985" y="288"/>
                  </a:lnTo>
                  <a:lnTo>
                    <a:pt x="59290" y="306"/>
                  </a:lnTo>
                  <a:lnTo>
                    <a:pt x="59577" y="360"/>
                  </a:lnTo>
                  <a:lnTo>
                    <a:pt x="59882" y="414"/>
                  </a:lnTo>
                  <a:lnTo>
                    <a:pt x="60170" y="503"/>
                  </a:lnTo>
                  <a:lnTo>
                    <a:pt x="60457" y="593"/>
                  </a:lnTo>
                  <a:lnTo>
                    <a:pt x="60726" y="701"/>
                  </a:lnTo>
                  <a:lnTo>
                    <a:pt x="60995" y="844"/>
                  </a:lnTo>
                  <a:lnTo>
                    <a:pt x="61247" y="1006"/>
                  </a:lnTo>
                  <a:lnTo>
                    <a:pt x="61480" y="1186"/>
                  </a:lnTo>
                  <a:lnTo>
                    <a:pt x="61713" y="1383"/>
                  </a:lnTo>
                  <a:lnTo>
                    <a:pt x="61911" y="1598"/>
                  </a:lnTo>
                  <a:lnTo>
                    <a:pt x="62090" y="1832"/>
                  </a:lnTo>
                  <a:lnTo>
                    <a:pt x="62252" y="2083"/>
                  </a:lnTo>
                  <a:lnTo>
                    <a:pt x="62395" y="2352"/>
                  </a:lnTo>
                  <a:lnTo>
                    <a:pt x="62503" y="2622"/>
                  </a:lnTo>
                  <a:lnTo>
                    <a:pt x="62611" y="2909"/>
                  </a:lnTo>
                  <a:lnTo>
                    <a:pt x="62700" y="3196"/>
                  </a:lnTo>
                  <a:lnTo>
                    <a:pt x="62772" y="3501"/>
                  </a:lnTo>
                  <a:lnTo>
                    <a:pt x="62826" y="3788"/>
                  </a:lnTo>
                  <a:lnTo>
                    <a:pt x="62862" y="4093"/>
                  </a:lnTo>
                  <a:lnTo>
                    <a:pt x="62898" y="4399"/>
                  </a:lnTo>
                  <a:lnTo>
                    <a:pt x="62916" y="4704"/>
                  </a:lnTo>
                  <a:lnTo>
                    <a:pt x="62916" y="5314"/>
                  </a:lnTo>
                  <a:lnTo>
                    <a:pt x="62916" y="7809"/>
                  </a:lnTo>
                  <a:lnTo>
                    <a:pt x="62898" y="17718"/>
                  </a:lnTo>
                  <a:lnTo>
                    <a:pt x="62844" y="27644"/>
                  </a:lnTo>
                  <a:lnTo>
                    <a:pt x="62790" y="37570"/>
                  </a:lnTo>
                  <a:lnTo>
                    <a:pt x="62826" y="37660"/>
                  </a:lnTo>
                  <a:lnTo>
                    <a:pt x="62880" y="37750"/>
                  </a:lnTo>
                  <a:lnTo>
                    <a:pt x="62952" y="37804"/>
                  </a:lnTo>
                  <a:lnTo>
                    <a:pt x="63059" y="37822"/>
                  </a:lnTo>
                  <a:lnTo>
                    <a:pt x="63167" y="37804"/>
                  </a:lnTo>
                  <a:lnTo>
                    <a:pt x="63239" y="37750"/>
                  </a:lnTo>
                  <a:lnTo>
                    <a:pt x="63293" y="37660"/>
                  </a:lnTo>
                  <a:lnTo>
                    <a:pt x="63329" y="37570"/>
                  </a:lnTo>
                  <a:lnTo>
                    <a:pt x="63275" y="27644"/>
                  </a:lnTo>
                  <a:lnTo>
                    <a:pt x="63221" y="17718"/>
                  </a:lnTo>
                  <a:lnTo>
                    <a:pt x="63203" y="7791"/>
                  </a:lnTo>
                  <a:lnTo>
                    <a:pt x="63203" y="5314"/>
                  </a:lnTo>
                  <a:lnTo>
                    <a:pt x="63203" y="4686"/>
                  </a:lnTo>
                  <a:lnTo>
                    <a:pt x="63185" y="4381"/>
                  </a:lnTo>
                  <a:lnTo>
                    <a:pt x="63149" y="4058"/>
                  </a:lnTo>
                  <a:lnTo>
                    <a:pt x="63095" y="3752"/>
                  </a:lnTo>
                  <a:lnTo>
                    <a:pt x="63042" y="3447"/>
                  </a:lnTo>
                  <a:lnTo>
                    <a:pt x="62970" y="3124"/>
                  </a:lnTo>
                  <a:lnTo>
                    <a:pt x="62880" y="2819"/>
                  </a:lnTo>
                  <a:lnTo>
                    <a:pt x="62772" y="2532"/>
                  </a:lnTo>
                  <a:lnTo>
                    <a:pt x="62647" y="2227"/>
                  </a:lnTo>
                  <a:lnTo>
                    <a:pt x="62485" y="1957"/>
                  </a:lnTo>
                  <a:lnTo>
                    <a:pt x="62306" y="1688"/>
                  </a:lnTo>
                  <a:lnTo>
                    <a:pt x="62126" y="1419"/>
                  </a:lnTo>
                  <a:lnTo>
                    <a:pt x="61893" y="1186"/>
                  </a:lnTo>
                  <a:lnTo>
                    <a:pt x="61659" y="970"/>
                  </a:lnTo>
                  <a:lnTo>
                    <a:pt x="61408" y="773"/>
                  </a:lnTo>
                  <a:lnTo>
                    <a:pt x="61139" y="611"/>
                  </a:lnTo>
                  <a:lnTo>
                    <a:pt x="60852" y="468"/>
                  </a:lnTo>
                  <a:lnTo>
                    <a:pt x="60546" y="342"/>
                  </a:lnTo>
                  <a:lnTo>
                    <a:pt x="60241" y="234"/>
                  </a:lnTo>
                  <a:lnTo>
                    <a:pt x="59936" y="144"/>
                  </a:lnTo>
                  <a:lnTo>
                    <a:pt x="59631" y="91"/>
                  </a:lnTo>
                  <a:lnTo>
                    <a:pt x="59326" y="37"/>
                  </a:lnTo>
                  <a:lnTo>
                    <a:pt x="59003" y="19"/>
                  </a:lnTo>
                  <a:lnTo>
                    <a:pt x="58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4022700" y="3251500"/>
              <a:ext cx="294850" cy="25"/>
            </a:xfrm>
            <a:custGeom>
              <a:rect b="b" l="l" r="r" t="t"/>
              <a:pathLst>
                <a:path extrusionOk="0" fill="none" h="1" w="11794">
                  <a:moveTo>
                    <a:pt x="11794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rnd" cmpd="sng" w="130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4360600" y="1540850"/>
              <a:ext cx="207350" cy="1716950"/>
            </a:xfrm>
            <a:custGeom>
              <a:rect b="b" l="l" r="r" t="t"/>
              <a:pathLst>
                <a:path extrusionOk="0" h="68678" w="8294">
                  <a:moveTo>
                    <a:pt x="8007" y="0"/>
                  </a:moveTo>
                  <a:lnTo>
                    <a:pt x="7953" y="18"/>
                  </a:lnTo>
                  <a:lnTo>
                    <a:pt x="7917" y="36"/>
                  </a:lnTo>
                  <a:lnTo>
                    <a:pt x="7827" y="90"/>
                  </a:lnTo>
                  <a:lnTo>
                    <a:pt x="7773" y="180"/>
                  </a:lnTo>
                  <a:lnTo>
                    <a:pt x="7773" y="234"/>
                  </a:lnTo>
                  <a:lnTo>
                    <a:pt x="7755" y="287"/>
                  </a:lnTo>
                  <a:lnTo>
                    <a:pt x="7809" y="1436"/>
                  </a:lnTo>
                  <a:lnTo>
                    <a:pt x="7863" y="2585"/>
                  </a:lnTo>
                  <a:lnTo>
                    <a:pt x="7917" y="4901"/>
                  </a:lnTo>
                  <a:lnTo>
                    <a:pt x="7935" y="7216"/>
                  </a:lnTo>
                  <a:lnTo>
                    <a:pt x="7917" y="9532"/>
                  </a:lnTo>
                  <a:lnTo>
                    <a:pt x="7917" y="18776"/>
                  </a:lnTo>
                  <a:lnTo>
                    <a:pt x="7899" y="37283"/>
                  </a:lnTo>
                  <a:lnTo>
                    <a:pt x="7845" y="55789"/>
                  </a:lnTo>
                  <a:lnTo>
                    <a:pt x="7827" y="60403"/>
                  </a:lnTo>
                  <a:lnTo>
                    <a:pt x="7827" y="62718"/>
                  </a:lnTo>
                  <a:lnTo>
                    <a:pt x="7809" y="63867"/>
                  </a:lnTo>
                  <a:lnTo>
                    <a:pt x="7791" y="64154"/>
                  </a:lnTo>
                  <a:lnTo>
                    <a:pt x="7773" y="64423"/>
                  </a:lnTo>
                  <a:lnTo>
                    <a:pt x="7719" y="64711"/>
                  </a:lnTo>
                  <a:lnTo>
                    <a:pt x="7665" y="64980"/>
                  </a:lnTo>
                  <a:lnTo>
                    <a:pt x="7594" y="65249"/>
                  </a:lnTo>
                  <a:lnTo>
                    <a:pt x="7504" y="65518"/>
                  </a:lnTo>
                  <a:lnTo>
                    <a:pt x="7414" y="65770"/>
                  </a:lnTo>
                  <a:lnTo>
                    <a:pt x="7306" y="66021"/>
                  </a:lnTo>
                  <a:lnTo>
                    <a:pt x="7181" y="66254"/>
                  </a:lnTo>
                  <a:lnTo>
                    <a:pt x="7037" y="66488"/>
                  </a:lnTo>
                  <a:lnTo>
                    <a:pt x="6876" y="66703"/>
                  </a:lnTo>
                  <a:lnTo>
                    <a:pt x="6696" y="66918"/>
                  </a:lnTo>
                  <a:lnTo>
                    <a:pt x="6499" y="67098"/>
                  </a:lnTo>
                  <a:lnTo>
                    <a:pt x="6283" y="67277"/>
                  </a:lnTo>
                  <a:lnTo>
                    <a:pt x="6068" y="67439"/>
                  </a:lnTo>
                  <a:lnTo>
                    <a:pt x="5835" y="67583"/>
                  </a:lnTo>
                  <a:lnTo>
                    <a:pt x="5583" y="67708"/>
                  </a:lnTo>
                  <a:lnTo>
                    <a:pt x="5332" y="67816"/>
                  </a:lnTo>
                  <a:lnTo>
                    <a:pt x="5081" y="67906"/>
                  </a:lnTo>
                  <a:lnTo>
                    <a:pt x="4811" y="67977"/>
                  </a:lnTo>
                  <a:lnTo>
                    <a:pt x="4542" y="68049"/>
                  </a:lnTo>
                  <a:lnTo>
                    <a:pt x="4273" y="68103"/>
                  </a:lnTo>
                  <a:lnTo>
                    <a:pt x="3986" y="68139"/>
                  </a:lnTo>
                  <a:lnTo>
                    <a:pt x="3716" y="68157"/>
                  </a:lnTo>
                  <a:lnTo>
                    <a:pt x="3573" y="68175"/>
                  </a:lnTo>
                  <a:lnTo>
                    <a:pt x="2568" y="68175"/>
                  </a:lnTo>
                  <a:lnTo>
                    <a:pt x="270" y="68157"/>
                  </a:lnTo>
                  <a:lnTo>
                    <a:pt x="162" y="68175"/>
                  </a:lnTo>
                  <a:lnTo>
                    <a:pt x="73" y="68229"/>
                  </a:lnTo>
                  <a:lnTo>
                    <a:pt x="19" y="68319"/>
                  </a:lnTo>
                  <a:lnTo>
                    <a:pt x="1" y="68426"/>
                  </a:lnTo>
                  <a:lnTo>
                    <a:pt x="19" y="68534"/>
                  </a:lnTo>
                  <a:lnTo>
                    <a:pt x="91" y="68606"/>
                  </a:lnTo>
                  <a:lnTo>
                    <a:pt x="162" y="68660"/>
                  </a:lnTo>
                  <a:lnTo>
                    <a:pt x="270" y="68678"/>
                  </a:lnTo>
                  <a:lnTo>
                    <a:pt x="2586" y="68678"/>
                  </a:lnTo>
                  <a:lnTo>
                    <a:pt x="3160" y="68660"/>
                  </a:lnTo>
                  <a:lnTo>
                    <a:pt x="3609" y="68660"/>
                  </a:lnTo>
                  <a:lnTo>
                    <a:pt x="3752" y="68642"/>
                  </a:lnTo>
                  <a:lnTo>
                    <a:pt x="4058" y="68606"/>
                  </a:lnTo>
                  <a:lnTo>
                    <a:pt x="4345" y="68570"/>
                  </a:lnTo>
                  <a:lnTo>
                    <a:pt x="4650" y="68498"/>
                  </a:lnTo>
                  <a:lnTo>
                    <a:pt x="4937" y="68426"/>
                  </a:lnTo>
                  <a:lnTo>
                    <a:pt x="5224" y="68354"/>
                  </a:lnTo>
                  <a:lnTo>
                    <a:pt x="5511" y="68247"/>
                  </a:lnTo>
                  <a:lnTo>
                    <a:pt x="5781" y="68121"/>
                  </a:lnTo>
                  <a:lnTo>
                    <a:pt x="6050" y="67977"/>
                  </a:lnTo>
                  <a:lnTo>
                    <a:pt x="6319" y="67816"/>
                  </a:lnTo>
                  <a:lnTo>
                    <a:pt x="6571" y="67636"/>
                  </a:lnTo>
                  <a:lnTo>
                    <a:pt x="6804" y="67439"/>
                  </a:lnTo>
                  <a:lnTo>
                    <a:pt x="7019" y="67224"/>
                  </a:lnTo>
                  <a:lnTo>
                    <a:pt x="7217" y="66990"/>
                  </a:lnTo>
                  <a:lnTo>
                    <a:pt x="7396" y="66739"/>
                  </a:lnTo>
                  <a:lnTo>
                    <a:pt x="7558" y="66488"/>
                  </a:lnTo>
                  <a:lnTo>
                    <a:pt x="7701" y="66218"/>
                  </a:lnTo>
                  <a:lnTo>
                    <a:pt x="7827" y="65931"/>
                  </a:lnTo>
                  <a:lnTo>
                    <a:pt x="7917" y="65644"/>
                  </a:lnTo>
                  <a:lnTo>
                    <a:pt x="8007" y="65357"/>
                  </a:lnTo>
                  <a:lnTo>
                    <a:pt x="8078" y="65070"/>
                  </a:lnTo>
                  <a:lnTo>
                    <a:pt x="8132" y="64782"/>
                  </a:lnTo>
                  <a:lnTo>
                    <a:pt x="8186" y="64477"/>
                  </a:lnTo>
                  <a:lnTo>
                    <a:pt x="8222" y="64190"/>
                  </a:lnTo>
                  <a:lnTo>
                    <a:pt x="8240" y="63885"/>
                  </a:lnTo>
                  <a:lnTo>
                    <a:pt x="8222" y="62736"/>
                  </a:lnTo>
                  <a:lnTo>
                    <a:pt x="8222" y="60420"/>
                  </a:lnTo>
                  <a:lnTo>
                    <a:pt x="8204" y="55789"/>
                  </a:lnTo>
                  <a:lnTo>
                    <a:pt x="8150" y="37283"/>
                  </a:lnTo>
                  <a:lnTo>
                    <a:pt x="8132" y="18776"/>
                  </a:lnTo>
                  <a:lnTo>
                    <a:pt x="8132" y="9532"/>
                  </a:lnTo>
                  <a:lnTo>
                    <a:pt x="8114" y="7216"/>
                  </a:lnTo>
                  <a:lnTo>
                    <a:pt x="8132" y="4901"/>
                  </a:lnTo>
                  <a:lnTo>
                    <a:pt x="8186" y="2585"/>
                  </a:lnTo>
                  <a:lnTo>
                    <a:pt x="8240" y="1436"/>
                  </a:lnTo>
                  <a:lnTo>
                    <a:pt x="8294" y="287"/>
                  </a:lnTo>
                  <a:lnTo>
                    <a:pt x="8294" y="252"/>
                  </a:lnTo>
                  <a:lnTo>
                    <a:pt x="8276" y="198"/>
                  </a:lnTo>
                  <a:lnTo>
                    <a:pt x="8258" y="144"/>
                  </a:lnTo>
                  <a:lnTo>
                    <a:pt x="8204" y="72"/>
                  </a:lnTo>
                  <a:lnTo>
                    <a:pt x="8114" y="18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fill="none" h="3466" w="7881">
                  <a:moveTo>
                    <a:pt x="7881" y="1598"/>
                  </a:move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close/>
                </a:path>
              </a:pathLst>
            </a:custGeom>
            <a:solidFill>
              <a:schemeClr val="dk1"/>
            </a:solidFill>
            <a:ln cap="rnd" cmpd="sng" w="130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2984725" y="2158775"/>
              <a:ext cx="1044275" cy="1099025"/>
            </a:xfrm>
            <a:custGeom>
              <a:rect b="b" l="l" r="r" t="t"/>
              <a:pathLst>
                <a:path extrusionOk="0" h="43961" w="41771">
                  <a:moveTo>
                    <a:pt x="252" y="1"/>
                  </a:moveTo>
                  <a:lnTo>
                    <a:pt x="144" y="19"/>
                  </a:lnTo>
                  <a:lnTo>
                    <a:pt x="73" y="90"/>
                  </a:lnTo>
                  <a:lnTo>
                    <a:pt x="19" y="162"/>
                  </a:lnTo>
                  <a:lnTo>
                    <a:pt x="1" y="270"/>
                  </a:lnTo>
                  <a:lnTo>
                    <a:pt x="19" y="1562"/>
                  </a:lnTo>
                  <a:lnTo>
                    <a:pt x="37" y="2855"/>
                  </a:lnTo>
                  <a:lnTo>
                    <a:pt x="55" y="5440"/>
                  </a:lnTo>
                  <a:lnTo>
                    <a:pt x="55" y="10627"/>
                  </a:lnTo>
                  <a:lnTo>
                    <a:pt x="37" y="20966"/>
                  </a:lnTo>
                  <a:lnTo>
                    <a:pt x="37" y="31324"/>
                  </a:lnTo>
                  <a:lnTo>
                    <a:pt x="37" y="36493"/>
                  </a:lnTo>
                  <a:lnTo>
                    <a:pt x="37" y="37786"/>
                  </a:lnTo>
                  <a:lnTo>
                    <a:pt x="37" y="38109"/>
                  </a:lnTo>
                  <a:lnTo>
                    <a:pt x="19" y="38432"/>
                  </a:lnTo>
                  <a:lnTo>
                    <a:pt x="19" y="38773"/>
                  </a:lnTo>
                  <a:lnTo>
                    <a:pt x="19" y="39096"/>
                  </a:lnTo>
                  <a:lnTo>
                    <a:pt x="55" y="39419"/>
                  </a:lnTo>
                  <a:lnTo>
                    <a:pt x="91" y="39760"/>
                  </a:lnTo>
                  <a:lnTo>
                    <a:pt x="126" y="40083"/>
                  </a:lnTo>
                  <a:lnTo>
                    <a:pt x="198" y="40424"/>
                  </a:lnTo>
                  <a:lnTo>
                    <a:pt x="288" y="40747"/>
                  </a:lnTo>
                  <a:lnTo>
                    <a:pt x="396" y="41071"/>
                  </a:lnTo>
                  <a:lnTo>
                    <a:pt x="521" y="41376"/>
                  </a:lnTo>
                  <a:lnTo>
                    <a:pt x="665" y="41681"/>
                  </a:lnTo>
                  <a:lnTo>
                    <a:pt x="844" y="41968"/>
                  </a:lnTo>
                  <a:lnTo>
                    <a:pt x="1042" y="42255"/>
                  </a:lnTo>
                  <a:lnTo>
                    <a:pt x="1275" y="42507"/>
                  </a:lnTo>
                  <a:lnTo>
                    <a:pt x="1509" y="42758"/>
                  </a:lnTo>
                  <a:lnTo>
                    <a:pt x="1778" y="42973"/>
                  </a:lnTo>
                  <a:lnTo>
                    <a:pt x="2065" y="43153"/>
                  </a:lnTo>
                  <a:lnTo>
                    <a:pt x="2370" y="43332"/>
                  </a:lnTo>
                  <a:lnTo>
                    <a:pt x="2675" y="43476"/>
                  </a:lnTo>
                  <a:lnTo>
                    <a:pt x="2980" y="43602"/>
                  </a:lnTo>
                  <a:lnTo>
                    <a:pt x="3304" y="43691"/>
                  </a:lnTo>
                  <a:lnTo>
                    <a:pt x="3627" y="43781"/>
                  </a:lnTo>
                  <a:lnTo>
                    <a:pt x="3968" y="43835"/>
                  </a:lnTo>
                  <a:lnTo>
                    <a:pt x="4291" y="43889"/>
                  </a:lnTo>
                  <a:lnTo>
                    <a:pt x="4632" y="43925"/>
                  </a:lnTo>
                  <a:lnTo>
                    <a:pt x="4955" y="43943"/>
                  </a:lnTo>
                  <a:lnTo>
                    <a:pt x="5942" y="43943"/>
                  </a:lnTo>
                  <a:lnTo>
                    <a:pt x="6588" y="43925"/>
                  </a:lnTo>
                  <a:lnTo>
                    <a:pt x="7881" y="43925"/>
                  </a:lnTo>
                  <a:lnTo>
                    <a:pt x="10466" y="43943"/>
                  </a:lnTo>
                  <a:lnTo>
                    <a:pt x="20823" y="43943"/>
                  </a:lnTo>
                  <a:lnTo>
                    <a:pt x="41519" y="43961"/>
                  </a:lnTo>
                  <a:lnTo>
                    <a:pt x="41609" y="43943"/>
                  </a:lnTo>
                  <a:lnTo>
                    <a:pt x="41699" y="43889"/>
                  </a:lnTo>
                  <a:lnTo>
                    <a:pt x="41753" y="43799"/>
                  </a:lnTo>
                  <a:lnTo>
                    <a:pt x="41771" y="43709"/>
                  </a:lnTo>
                  <a:lnTo>
                    <a:pt x="41753" y="43602"/>
                  </a:lnTo>
                  <a:lnTo>
                    <a:pt x="41699" y="43512"/>
                  </a:lnTo>
                  <a:lnTo>
                    <a:pt x="41609" y="43458"/>
                  </a:lnTo>
                  <a:lnTo>
                    <a:pt x="41519" y="43440"/>
                  </a:lnTo>
                  <a:lnTo>
                    <a:pt x="20805" y="43476"/>
                  </a:lnTo>
                  <a:lnTo>
                    <a:pt x="5924" y="43476"/>
                  </a:lnTo>
                  <a:lnTo>
                    <a:pt x="5601" y="43494"/>
                  </a:lnTo>
                  <a:lnTo>
                    <a:pt x="4973" y="43494"/>
                  </a:lnTo>
                  <a:lnTo>
                    <a:pt x="4668" y="43476"/>
                  </a:lnTo>
                  <a:lnTo>
                    <a:pt x="4345" y="43440"/>
                  </a:lnTo>
                  <a:lnTo>
                    <a:pt x="4040" y="43386"/>
                  </a:lnTo>
                  <a:lnTo>
                    <a:pt x="3734" y="43332"/>
                  </a:lnTo>
                  <a:lnTo>
                    <a:pt x="3429" y="43260"/>
                  </a:lnTo>
                  <a:lnTo>
                    <a:pt x="3142" y="43171"/>
                  </a:lnTo>
                  <a:lnTo>
                    <a:pt x="2837" y="43063"/>
                  </a:lnTo>
                  <a:lnTo>
                    <a:pt x="2568" y="42919"/>
                  </a:lnTo>
                  <a:lnTo>
                    <a:pt x="2298" y="42776"/>
                  </a:lnTo>
                  <a:lnTo>
                    <a:pt x="2047" y="42614"/>
                  </a:lnTo>
                  <a:lnTo>
                    <a:pt x="1814" y="42417"/>
                  </a:lnTo>
                  <a:lnTo>
                    <a:pt x="1598" y="42201"/>
                  </a:lnTo>
                  <a:lnTo>
                    <a:pt x="1401" y="41968"/>
                  </a:lnTo>
                  <a:lnTo>
                    <a:pt x="1221" y="41735"/>
                  </a:lnTo>
                  <a:lnTo>
                    <a:pt x="1060" y="41465"/>
                  </a:lnTo>
                  <a:lnTo>
                    <a:pt x="934" y="41196"/>
                  </a:lnTo>
                  <a:lnTo>
                    <a:pt x="809" y="40909"/>
                  </a:lnTo>
                  <a:lnTo>
                    <a:pt x="719" y="40622"/>
                  </a:lnTo>
                  <a:lnTo>
                    <a:pt x="629" y="40317"/>
                  </a:lnTo>
                  <a:lnTo>
                    <a:pt x="575" y="40012"/>
                  </a:lnTo>
                  <a:lnTo>
                    <a:pt x="521" y="39706"/>
                  </a:lnTo>
                  <a:lnTo>
                    <a:pt x="485" y="39383"/>
                  </a:lnTo>
                  <a:lnTo>
                    <a:pt x="467" y="39078"/>
                  </a:lnTo>
                  <a:lnTo>
                    <a:pt x="467" y="38755"/>
                  </a:lnTo>
                  <a:lnTo>
                    <a:pt x="467" y="38450"/>
                  </a:lnTo>
                  <a:lnTo>
                    <a:pt x="485" y="38127"/>
                  </a:lnTo>
                  <a:lnTo>
                    <a:pt x="485" y="37804"/>
                  </a:lnTo>
                  <a:lnTo>
                    <a:pt x="485" y="36511"/>
                  </a:lnTo>
                  <a:lnTo>
                    <a:pt x="485" y="31324"/>
                  </a:lnTo>
                  <a:lnTo>
                    <a:pt x="467" y="20984"/>
                  </a:lnTo>
                  <a:lnTo>
                    <a:pt x="467" y="10627"/>
                  </a:lnTo>
                  <a:lnTo>
                    <a:pt x="467" y="5440"/>
                  </a:lnTo>
                  <a:lnTo>
                    <a:pt x="467" y="2855"/>
                  </a:lnTo>
                  <a:lnTo>
                    <a:pt x="485" y="1562"/>
                  </a:lnTo>
                  <a:lnTo>
                    <a:pt x="521" y="270"/>
                  </a:lnTo>
                  <a:lnTo>
                    <a:pt x="521" y="252"/>
                  </a:lnTo>
                  <a:lnTo>
                    <a:pt x="503" y="162"/>
                  </a:lnTo>
                  <a:lnTo>
                    <a:pt x="432" y="72"/>
                  </a:lnTo>
                  <a:lnTo>
                    <a:pt x="360" y="1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4317525" y="3251500"/>
              <a:ext cx="49850" cy="25"/>
            </a:xfrm>
            <a:custGeom>
              <a:rect b="b" l="l" r="r" t="t"/>
              <a:pathLst>
                <a:path extrusionOk="0" fill="none" h="1" w="1994">
                  <a:moveTo>
                    <a:pt x="199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30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3275075" y="1538150"/>
              <a:ext cx="1088250" cy="1151525"/>
            </a:xfrm>
            <a:custGeom>
              <a:rect b="b" l="l" r="r" t="t"/>
              <a:pathLst>
                <a:path extrusionOk="0" h="46061" w="43530">
                  <a:moveTo>
                    <a:pt x="38378" y="1"/>
                  </a:moveTo>
                  <a:lnTo>
                    <a:pt x="2352" y="198"/>
                  </a:lnTo>
                  <a:lnTo>
                    <a:pt x="36" y="42201"/>
                  </a:lnTo>
                  <a:lnTo>
                    <a:pt x="0" y="42560"/>
                  </a:lnTo>
                  <a:lnTo>
                    <a:pt x="0" y="42937"/>
                  </a:lnTo>
                  <a:lnTo>
                    <a:pt x="0" y="43278"/>
                  </a:lnTo>
                  <a:lnTo>
                    <a:pt x="54" y="43637"/>
                  </a:lnTo>
                  <a:lnTo>
                    <a:pt x="108" y="43996"/>
                  </a:lnTo>
                  <a:lnTo>
                    <a:pt x="216" y="44319"/>
                  </a:lnTo>
                  <a:lnTo>
                    <a:pt x="306" y="44463"/>
                  </a:lnTo>
                  <a:lnTo>
                    <a:pt x="395" y="44625"/>
                  </a:lnTo>
                  <a:lnTo>
                    <a:pt x="485" y="44768"/>
                  </a:lnTo>
                  <a:lnTo>
                    <a:pt x="593" y="44894"/>
                  </a:lnTo>
                  <a:lnTo>
                    <a:pt x="718" y="45037"/>
                  </a:lnTo>
                  <a:lnTo>
                    <a:pt x="880" y="45145"/>
                  </a:lnTo>
                  <a:lnTo>
                    <a:pt x="1024" y="45253"/>
                  </a:lnTo>
                  <a:lnTo>
                    <a:pt x="1185" y="45325"/>
                  </a:lnTo>
                  <a:lnTo>
                    <a:pt x="1508" y="45468"/>
                  </a:lnTo>
                  <a:lnTo>
                    <a:pt x="1849" y="45576"/>
                  </a:lnTo>
                  <a:lnTo>
                    <a:pt x="2208" y="45630"/>
                  </a:lnTo>
                  <a:lnTo>
                    <a:pt x="2585" y="45684"/>
                  </a:lnTo>
                  <a:lnTo>
                    <a:pt x="2980" y="45702"/>
                  </a:lnTo>
                  <a:lnTo>
                    <a:pt x="3339" y="45702"/>
                  </a:lnTo>
                  <a:lnTo>
                    <a:pt x="42129" y="46061"/>
                  </a:lnTo>
                  <a:lnTo>
                    <a:pt x="42381" y="46061"/>
                  </a:lnTo>
                  <a:lnTo>
                    <a:pt x="42650" y="46043"/>
                  </a:lnTo>
                  <a:lnTo>
                    <a:pt x="42776" y="46025"/>
                  </a:lnTo>
                  <a:lnTo>
                    <a:pt x="42901" y="45989"/>
                  </a:lnTo>
                  <a:lnTo>
                    <a:pt x="43009" y="45917"/>
                  </a:lnTo>
                  <a:lnTo>
                    <a:pt x="43153" y="45845"/>
                  </a:lnTo>
                  <a:lnTo>
                    <a:pt x="43260" y="45720"/>
                  </a:lnTo>
                  <a:lnTo>
                    <a:pt x="43368" y="45594"/>
                  </a:lnTo>
                  <a:lnTo>
                    <a:pt x="43422" y="45414"/>
                  </a:lnTo>
                  <a:lnTo>
                    <a:pt x="43494" y="45253"/>
                  </a:lnTo>
                  <a:lnTo>
                    <a:pt x="43512" y="45073"/>
                  </a:lnTo>
                  <a:lnTo>
                    <a:pt x="43529" y="44876"/>
                  </a:lnTo>
                  <a:lnTo>
                    <a:pt x="43529" y="44481"/>
                  </a:lnTo>
                  <a:lnTo>
                    <a:pt x="43422" y="39240"/>
                  </a:lnTo>
                  <a:lnTo>
                    <a:pt x="43278" y="34016"/>
                  </a:lnTo>
                  <a:lnTo>
                    <a:pt x="43081" y="28775"/>
                  </a:lnTo>
                  <a:lnTo>
                    <a:pt x="42865" y="23497"/>
                  </a:lnTo>
                  <a:lnTo>
                    <a:pt x="42596" y="18256"/>
                  </a:lnTo>
                  <a:lnTo>
                    <a:pt x="42291" y="13032"/>
                  </a:lnTo>
                  <a:lnTo>
                    <a:pt x="41968" y="7809"/>
                  </a:lnTo>
                  <a:lnTo>
                    <a:pt x="41609" y="2567"/>
                  </a:lnTo>
                  <a:lnTo>
                    <a:pt x="41555" y="2137"/>
                  </a:lnTo>
                  <a:lnTo>
                    <a:pt x="41501" y="1670"/>
                  </a:lnTo>
                  <a:lnTo>
                    <a:pt x="41429" y="1490"/>
                  </a:lnTo>
                  <a:lnTo>
                    <a:pt x="41375" y="1257"/>
                  </a:lnTo>
                  <a:lnTo>
                    <a:pt x="41286" y="1078"/>
                  </a:lnTo>
                  <a:lnTo>
                    <a:pt x="41178" y="898"/>
                  </a:lnTo>
                  <a:lnTo>
                    <a:pt x="41052" y="737"/>
                  </a:lnTo>
                  <a:lnTo>
                    <a:pt x="40909" y="611"/>
                  </a:lnTo>
                  <a:lnTo>
                    <a:pt x="40783" y="503"/>
                  </a:lnTo>
                  <a:lnTo>
                    <a:pt x="40604" y="395"/>
                  </a:lnTo>
                  <a:lnTo>
                    <a:pt x="40460" y="306"/>
                  </a:lnTo>
                  <a:lnTo>
                    <a:pt x="40281" y="252"/>
                  </a:lnTo>
                  <a:lnTo>
                    <a:pt x="39922" y="144"/>
                  </a:lnTo>
                  <a:lnTo>
                    <a:pt x="39545" y="54"/>
                  </a:lnTo>
                  <a:lnTo>
                    <a:pt x="39168" y="36"/>
                  </a:lnTo>
                  <a:lnTo>
                    <a:pt x="38773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37250">
              <a:solidFill>
                <a:srgbClr val="02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3418225" y="920225"/>
              <a:ext cx="749450" cy="635450"/>
            </a:xfrm>
            <a:custGeom>
              <a:rect b="b" l="l" r="r" t="t"/>
              <a:pathLst>
                <a:path extrusionOk="0" h="25418" w="29978">
                  <a:moveTo>
                    <a:pt x="15653" y="0"/>
                  </a:moveTo>
                  <a:lnTo>
                    <a:pt x="14756" y="18"/>
                  </a:lnTo>
                  <a:lnTo>
                    <a:pt x="13840" y="90"/>
                  </a:lnTo>
                  <a:lnTo>
                    <a:pt x="12925" y="198"/>
                  </a:lnTo>
                  <a:lnTo>
                    <a:pt x="12063" y="323"/>
                  </a:lnTo>
                  <a:lnTo>
                    <a:pt x="11166" y="503"/>
                  </a:lnTo>
                  <a:lnTo>
                    <a:pt x="10465" y="664"/>
                  </a:lnTo>
                  <a:lnTo>
                    <a:pt x="9801" y="844"/>
                  </a:lnTo>
                  <a:lnTo>
                    <a:pt x="9119" y="1041"/>
                  </a:lnTo>
                  <a:lnTo>
                    <a:pt x="8473" y="1257"/>
                  </a:lnTo>
                  <a:lnTo>
                    <a:pt x="7181" y="1795"/>
                  </a:lnTo>
                  <a:lnTo>
                    <a:pt x="6499" y="2154"/>
                  </a:lnTo>
                  <a:lnTo>
                    <a:pt x="5924" y="2495"/>
                  </a:lnTo>
                  <a:lnTo>
                    <a:pt x="5278" y="2962"/>
                  </a:lnTo>
                  <a:lnTo>
                    <a:pt x="4686" y="3429"/>
                  </a:lnTo>
                  <a:lnTo>
                    <a:pt x="4129" y="3931"/>
                  </a:lnTo>
                  <a:lnTo>
                    <a:pt x="3609" y="4506"/>
                  </a:lnTo>
                  <a:lnTo>
                    <a:pt x="3124" y="5098"/>
                  </a:lnTo>
                  <a:lnTo>
                    <a:pt x="2675" y="5726"/>
                  </a:lnTo>
                  <a:lnTo>
                    <a:pt x="2280" y="6355"/>
                  </a:lnTo>
                  <a:lnTo>
                    <a:pt x="1921" y="6983"/>
                  </a:lnTo>
                  <a:lnTo>
                    <a:pt x="1562" y="7683"/>
                  </a:lnTo>
                  <a:lnTo>
                    <a:pt x="1275" y="8401"/>
                  </a:lnTo>
                  <a:lnTo>
                    <a:pt x="1006" y="9119"/>
                  </a:lnTo>
                  <a:lnTo>
                    <a:pt x="772" y="9801"/>
                  </a:lnTo>
                  <a:lnTo>
                    <a:pt x="557" y="10555"/>
                  </a:lnTo>
                  <a:lnTo>
                    <a:pt x="395" y="11309"/>
                  </a:lnTo>
                  <a:lnTo>
                    <a:pt x="270" y="12063"/>
                  </a:lnTo>
                  <a:lnTo>
                    <a:pt x="162" y="12781"/>
                  </a:lnTo>
                  <a:lnTo>
                    <a:pt x="19" y="14289"/>
                  </a:lnTo>
                  <a:lnTo>
                    <a:pt x="1" y="15060"/>
                  </a:lnTo>
                  <a:lnTo>
                    <a:pt x="1" y="15850"/>
                  </a:lnTo>
                  <a:lnTo>
                    <a:pt x="19" y="16622"/>
                  </a:lnTo>
                  <a:lnTo>
                    <a:pt x="108" y="18148"/>
                  </a:lnTo>
                  <a:lnTo>
                    <a:pt x="180" y="18938"/>
                  </a:lnTo>
                  <a:lnTo>
                    <a:pt x="342" y="20463"/>
                  </a:lnTo>
                  <a:lnTo>
                    <a:pt x="575" y="21989"/>
                  </a:lnTo>
                  <a:lnTo>
                    <a:pt x="808" y="23497"/>
                  </a:lnTo>
                  <a:lnTo>
                    <a:pt x="1149" y="25418"/>
                  </a:lnTo>
                  <a:lnTo>
                    <a:pt x="5637" y="25166"/>
                  </a:lnTo>
                  <a:lnTo>
                    <a:pt x="5278" y="23389"/>
                  </a:lnTo>
                  <a:lnTo>
                    <a:pt x="5062" y="22240"/>
                  </a:lnTo>
                  <a:lnTo>
                    <a:pt x="4865" y="21056"/>
                  </a:lnTo>
                  <a:lnTo>
                    <a:pt x="4686" y="19889"/>
                  </a:lnTo>
                  <a:lnTo>
                    <a:pt x="4542" y="18722"/>
                  </a:lnTo>
                  <a:lnTo>
                    <a:pt x="4327" y="16389"/>
                  </a:lnTo>
                  <a:lnTo>
                    <a:pt x="4273" y="15204"/>
                  </a:lnTo>
                  <a:lnTo>
                    <a:pt x="4219" y="14001"/>
                  </a:lnTo>
                  <a:lnTo>
                    <a:pt x="4219" y="13391"/>
                  </a:lnTo>
                  <a:lnTo>
                    <a:pt x="4237" y="12817"/>
                  </a:lnTo>
                  <a:lnTo>
                    <a:pt x="4362" y="11668"/>
                  </a:lnTo>
                  <a:lnTo>
                    <a:pt x="4488" y="11111"/>
                  </a:lnTo>
                  <a:lnTo>
                    <a:pt x="4632" y="10555"/>
                  </a:lnTo>
                  <a:lnTo>
                    <a:pt x="4919" y="9801"/>
                  </a:lnTo>
                  <a:lnTo>
                    <a:pt x="5278" y="9083"/>
                  </a:lnTo>
                  <a:lnTo>
                    <a:pt x="5709" y="8419"/>
                  </a:lnTo>
                  <a:lnTo>
                    <a:pt x="6193" y="7809"/>
                  </a:lnTo>
                  <a:lnTo>
                    <a:pt x="6750" y="7216"/>
                  </a:lnTo>
                  <a:lnTo>
                    <a:pt x="7360" y="6678"/>
                  </a:lnTo>
                  <a:lnTo>
                    <a:pt x="8024" y="6175"/>
                  </a:lnTo>
                  <a:lnTo>
                    <a:pt x="8347" y="5960"/>
                  </a:lnTo>
                  <a:lnTo>
                    <a:pt x="9101" y="5529"/>
                  </a:lnTo>
                  <a:lnTo>
                    <a:pt x="9855" y="5152"/>
                  </a:lnTo>
                  <a:lnTo>
                    <a:pt x="10645" y="4811"/>
                  </a:lnTo>
                  <a:lnTo>
                    <a:pt x="11040" y="4667"/>
                  </a:lnTo>
                  <a:lnTo>
                    <a:pt x="11901" y="4416"/>
                  </a:lnTo>
                  <a:lnTo>
                    <a:pt x="12745" y="4183"/>
                  </a:lnTo>
                  <a:lnTo>
                    <a:pt x="13607" y="4021"/>
                  </a:lnTo>
                  <a:lnTo>
                    <a:pt x="14450" y="3895"/>
                  </a:lnTo>
                  <a:lnTo>
                    <a:pt x="15294" y="3806"/>
                  </a:lnTo>
                  <a:lnTo>
                    <a:pt x="15743" y="3806"/>
                  </a:lnTo>
                  <a:lnTo>
                    <a:pt x="16245" y="3824"/>
                  </a:lnTo>
                  <a:lnTo>
                    <a:pt x="16694" y="3877"/>
                  </a:lnTo>
                  <a:lnTo>
                    <a:pt x="17161" y="3967"/>
                  </a:lnTo>
                  <a:lnTo>
                    <a:pt x="17628" y="4093"/>
                  </a:lnTo>
                  <a:lnTo>
                    <a:pt x="18112" y="4254"/>
                  </a:lnTo>
                  <a:lnTo>
                    <a:pt x="18579" y="4416"/>
                  </a:lnTo>
                  <a:lnTo>
                    <a:pt x="19046" y="4631"/>
                  </a:lnTo>
                  <a:lnTo>
                    <a:pt x="19494" y="4847"/>
                  </a:lnTo>
                  <a:lnTo>
                    <a:pt x="19925" y="5098"/>
                  </a:lnTo>
                  <a:lnTo>
                    <a:pt x="20356" y="5367"/>
                  </a:lnTo>
                  <a:lnTo>
                    <a:pt x="20787" y="5655"/>
                  </a:lnTo>
                  <a:lnTo>
                    <a:pt x="21577" y="6283"/>
                  </a:lnTo>
                  <a:lnTo>
                    <a:pt x="22295" y="6947"/>
                  </a:lnTo>
                  <a:lnTo>
                    <a:pt x="22582" y="7252"/>
                  </a:lnTo>
                  <a:lnTo>
                    <a:pt x="22851" y="7575"/>
                  </a:lnTo>
                  <a:lnTo>
                    <a:pt x="23084" y="7898"/>
                  </a:lnTo>
                  <a:lnTo>
                    <a:pt x="23479" y="8634"/>
                  </a:lnTo>
                  <a:lnTo>
                    <a:pt x="23802" y="9388"/>
                  </a:lnTo>
                  <a:lnTo>
                    <a:pt x="23928" y="9765"/>
                  </a:lnTo>
                  <a:lnTo>
                    <a:pt x="24143" y="10591"/>
                  </a:lnTo>
                  <a:lnTo>
                    <a:pt x="24215" y="11004"/>
                  </a:lnTo>
                  <a:lnTo>
                    <a:pt x="24413" y="12332"/>
                  </a:lnTo>
                  <a:lnTo>
                    <a:pt x="24574" y="14683"/>
                  </a:lnTo>
                  <a:lnTo>
                    <a:pt x="24844" y="17466"/>
                  </a:lnTo>
                  <a:lnTo>
                    <a:pt x="24951" y="18848"/>
                  </a:lnTo>
                  <a:lnTo>
                    <a:pt x="25023" y="20194"/>
                  </a:lnTo>
                  <a:lnTo>
                    <a:pt x="25059" y="20876"/>
                  </a:lnTo>
                  <a:lnTo>
                    <a:pt x="25059" y="21540"/>
                  </a:lnTo>
                  <a:lnTo>
                    <a:pt x="25005" y="22941"/>
                  </a:lnTo>
                  <a:lnTo>
                    <a:pt x="24826" y="24933"/>
                  </a:lnTo>
                  <a:lnTo>
                    <a:pt x="29726" y="24969"/>
                  </a:lnTo>
                  <a:lnTo>
                    <a:pt x="29852" y="23461"/>
                  </a:lnTo>
                  <a:lnTo>
                    <a:pt x="29923" y="22402"/>
                  </a:lnTo>
                  <a:lnTo>
                    <a:pt x="29977" y="21325"/>
                  </a:lnTo>
                  <a:lnTo>
                    <a:pt x="29923" y="19153"/>
                  </a:lnTo>
                  <a:lnTo>
                    <a:pt x="29834" y="18004"/>
                  </a:lnTo>
                  <a:lnTo>
                    <a:pt x="29726" y="16891"/>
                  </a:lnTo>
                  <a:lnTo>
                    <a:pt x="29600" y="15760"/>
                  </a:lnTo>
                  <a:lnTo>
                    <a:pt x="29421" y="14665"/>
                  </a:lnTo>
                  <a:lnTo>
                    <a:pt x="29223" y="13571"/>
                  </a:lnTo>
                  <a:lnTo>
                    <a:pt x="28972" y="12476"/>
                  </a:lnTo>
                  <a:lnTo>
                    <a:pt x="28721" y="11381"/>
                  </a:lnTo>
                  <a:lnTo>
                    <a:pt x="28416" y="10340"/>
                  </a:lnTo>
                  <a:lnTo>
                    <a:pt x="27716" y="8347"/>
                  </a:lnTo>
                  <a:lnTo>
                    <a:pt x="27051" y="6839"/>
                  </a:lnTo>
                  <a:lnTo>
                    <a:pt x="26764" y="6283"/>
                  </a:lnTo>
                  <a:lnTo>
                    <a:pt x="26477" y="5744"/>
                  </a:lnTo>
                  <a:lnTo>
                    <a:pt x="26172" y="5224"/>
                  </a:lnTo>
                  <a:lnTo>
                    <a:pt x="25831" y="4703"/>
                  </a:lnTo>
                  <a:lnTo>
                    <a:pt x="25472" y="4201"/>
                  </a:lnTo>
                  <a:lnTo>
                    <a:pt x="25077" y="3716"/>
                  </a:lnTo>
                  <a:lnTo>
                    <a:pt x="24682" y="3267"/>
                  </a:lnTo>
                  <a:lnTo>
                    <a:pt x="24018" y="2639"/>
                  </a:lnTo>
                  <a:lnTo>
                    <a:pt x="23659" y="2352"/>
                  </a:lnTo>
                  <a:lnTo>
                    <a:pt x="22941" y="1849"/>
                  </a:lnTo>
                  <a:lnTo>
                    <a:pt x="22510" y="1598"/>
                  </a:lnTo>
                  <a:lnTo>
                    <a:pt x="21774" y="1203"/>
                  </a:lnTo>
                  <a:lnTo>
                    <a:pt x="21361" y="1023"/>
                  </a:lnTo>
                  <a:lnTo>
                    <a:pt x="20948" y="862"/>
                  </a:lnTo>
                  <a:lnTo>
                    <a:pt x="19692" y="449"/>
                  </a:lnTo>
                  <a:lnTo>
                    <a:pt x="18794" y="269"/>
                  </a:lnTo>
                  <a:lnTo>
                    <a:pt x="17484" y="90"/>
                  </a:lnTo>
                  <a:lnTo>
                    <a:pt x="16569" y="18"/>
                  </a:lnTo>
                  <a:lnTo>
                    <a:pt x="15653" y="0"/>
                  </a:lnTo>
                  <a:close/>
                </a:path>
              </a:pathLst>
            </a:custGeom>
            <a:solidFill>
              <a:schemeClr val="accent3"/>
            </a:solidFill>
            <a:ln cap="rnd" cmpd="sng" w="24675">
              <a:solidFill>
                <a:srgbClr val="02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3616125" y="1757150"/>
              <a:ext cx="401200" cy="580250"/>
            </a:xfrm>
            <a:custGeom>
              <a:rect b="b" l="l" r="r" t="t"/>
              <a:pathLst>
                <a:path extrusionOk="0" h="23210" w="16048">
                  <a:moveTo>
                    <a:pt x="6014" y="0"/>
                  </a:moveTo>
                  <a:lnTo>
                    <a:pt x="5457" y="36"/>
                  </a:lnTo>
                  <a:lnTo>
                    <a:pt x="4919" y="108"/>
                  </a:lnTo>
                  <a:lnTo>
                    <a:pt x="4380" y="216"/>
                  </a:lnTo>
                  <a:lnTo>
                    <a:pt x="3860" y="359"/>
                  </a:lnTo>
                  <a:lnTo>
                    <a:pt x="3357" y="557"/>
                  </a:lnTo>
                  <a:lnTo>
                    <a:pt x="2873" y="826"/>
                  </a:lnTo>
                  <a:lnTo>
                    <a:pt x="2621" y="952"/>
                  </a:lnTo>
                  <a:lnTo>
                    <a:pt x="2406" y="1095"/>
                  </a:lnTo>
                  <a:lnTo>
                    <a:pt x="2083" y="1347"/>
                  </a:lnTo>
                  <a:lnTo>
                    <a:pt x="1814" y="1598"/>
                  </a:lnTo>
                  <a:lnTo>
                    <a:pt x="1544" y="1867"/>
                  </a:lnTo>
                  <a:lnTo>
                    <a:pt x="1293" y="2136"/>
                  </a:lnTo>
                  <a:lnTo>
                    <a:pt x="1042" y="2459"/>
                  </a:lnTo>
                  <a:lnTo>
                    <a:pt x="844" y="2765"/>
                  </a:lnTo>
                  <a:lnTo>
                    <a:pt x="665" y="3124"/>
                  </a:lnTo>
                  <a:lnTo>
                    <a:pt x="485" y="3465"/>
                  </a:lnTo>
                  <a:lnTo>
                    <a:pt x="360" y="3806"/>
                  </a:lnTo>
                  <a:lnTo>
                    <a:pt x="216" y="4183"/>
                  </a:lnTo>
                  <a:lnTo>
                    <a:pt x="144" y="4542"/>
                  </a:lnTo>
                  <a:lnTo>
                    <a:pt x="72" y="4937"/>
                  </a:lnTo>
                  <a:lnTo>
                    <a:pt x="36" y="5296"/>
                  </a:lnTo>
                  <a:lnTo>
                    <a:pt x="1" y="5690"/>
                  </a:lnTo>
                  <a:lnTo>
                    <a:pt x="1" y="6085"/>
                  </a:lnTo>
                  <a:lnTo>
                    <a:pt x="54" y="6444"/>
                  </a:lnTo>
                  <a:lnTo>
                    <a:pt x="108" y="6839"/>
                  </a:lnTo>
                  <a:lnTo>
                    <a:pt x="216" y="7216"/>
                  </a:lnTo>
                  <a:lnTo>
                    <a:pt x="342" y="7575"/>
                  </a:lnTo>
                  <a:lnTo>
                    <a:pt x="485" y="7916"/>
                  </a:lnTo>
                  <a:lnTo>
                    <a:pt x="665" y="8275"/>
                  </a:lnTo>
                  <a:lnTo>
                    <a:pt x="844" y="8598"/>
                  </a:lnTo>
                  <a:lnTo>
                    <a:pt x="1078" y="8921"/>
                  </a:lnTo>
                  <a:lnTo>
                    <a:pt x="1293" y="9227"/>
                  </a:lnTo>
                  <a:lnTo>
                    <a:pt x="1544" y="9532"/>
                  </a:lnTo>
                  <a:lnTo>
                    <a:pt x="1831" y="9783"/>
                  </a:lnTo>
                  <a:lnTo>
                    <a:pt x="2101" y="10052"/>
                  </a:lnTo>
                  <a:lnTo>
                    <a:pt x="2406" y="10268"/>
                  </a:lnTo>
                  <a:lnTo>
                    <a:pt x="2729" y="10483"/>
                  </a:lnTo>
                  <a:lnTo>
                    <a:pt x="3070" y="10681"/>
                  </a:lnTo>
                  <a:lnTo>
                    <a:pt x="3411" y="10824"/>
                  </a:lnTo>
                  <a:lnTo>
                    <a:pt x="3770" y="10986"/>
                  </a:lnTo>
                  <a:lnTo>
                    <a:pt x="4057" y="11058"/>
                  </a:lnTo>
                  <a:lnTo>
                    <a:pt x="4344" y="11165"/>
                  </a:lnTo>
                  <a:lnTo>
                    <a:pt x="4470" y="11237"/>
                  </a:lnTo>
                  <a:lnTo>
                    <a:pt x="4578" y="11327"/>
                  </a:lnTo>
                  <a:lnTo>
                    <a:pt x="4686" y="11434"/>
                  </a:lnTo>
                  <a:lnTo>
                    <a:pt x="4775" y="11542"/>
                  </a:lnTo>
                  <a:lnTo>
                    <a:pt x="4829" y="11668"/>
                  </a:lnTo>
                  <a:lnTo>
                    <a:pt x="4865" y="11829"/>
                  </a:lnTo>
                  <a:lnTo>
                    <a:pt x="4883" y="11955"/>
                  </a:lnTo>
                  <a:lnTo>
                    <a:pt x="4883" y="12099"/>
                  </a:lnTo>
                  <a:lnTo>
                    <a:pt x="4829" y="12404"/>
                  </a:lnTo>
                  <a:lnTo>
                    <a:pt x="4757" y="12709"/>
                  </a:lnTo>
                  <a:lnTo>
                    <a:pt x="1760" y="23210"/>
                  </a:lnTo>
                  <a:lnTo>
                    <a:pt x="3124" y="23012"/>
                  </a:lnTo>
                  <a:lnTo>
                    <a:pt x="4470" y="22851"/>
                  </a:lnTo>
                  <a:lnTo>
                    <a:pt x="5834" y="22689"/>
                  </a:lnTo>
                  <a:lnTo>
                    <a:pt x="7199" y="22564"/>
                  </a:lnTo>
                  <a:lnTo>
                    <a:pt x="8563" y="22456"/>
                  </a:lnTo>
                  <a:lnTo>
                    <a:pt x="9927" y="22384"/>
                  </a:lnTo>
                  <a:lnTo>
                    <a:pt x="11309" y="22348"/>
                  </a:lnTo>
                  <a:lnTo>
                    <a:pt x="12673" y="22330"/>
                  </a:lnTo>
                  <a:lnTo>
                    <a:pt x="12673" y="21630"/>
                  </a:lnTo>
                  <a:lnTo>
                    <a:pt x="12655" y="20966"/>
                  </a:lnTo>
                  <a:lnTo>
                    <a:pt x="12619" y="20284"/>
                  </a:lnTo>
                  <a:lnTo>
                    <a:pt x="12566" y="19602"/>
                  </a:lnTo>
                  <a:lnTo>
                    <a:pt x="12512" y="18920"/>
                  </a:lnTo>
                  <a:lnTo>
                    <a:pt x="12422" y="18256"/>
                  </a:lnTo>
                  <a:lnTo>
                    <a:pt x="12332" y="17573"/>
                  </a:lnTo>
                  <a:lnTo>
                    <a:pt x="12225" y="16909"/>
                  </a:lnTo>
                  <a:lnTo>
                    <a:pt x="12099" y="16245"/>
                  </a:lnTo>
                  <a:lnTo>
                    <a:pt x="11955" y="15563"/>
                  </a:lnTo>
                  <a:lnTo>
                    <a:pt x="11812" y="14899"/>
                  </a:lnTo>
                  <a:lnTo>
                    <a:pt x="11632" y="14253"/>
                  </a:lnTo>
                  <a:lnTo>
                    <a:pt x="11435" y="13589"/>
                  </a:lnTo>
                  <a:lnTo>
                    <a:pt x="11255" y="12924"/>
                  </a:lnTo>
                  <a:lnTo>
                    <a:pt x="11022" y="12296"/>
                  </a:lnTo>
                  <a:lnTo>
                    <a:pt x="10807" y="11650"/>
                  </a:lnTo>
                  <a:lnTo>
                    <a:pt x="11183" y="11650"/>
                  </a:lnTo>
                  <a:lnTo>
                    <a:pt x="11542" y="11632"/>
                  </a:lnTo>
                  <a:lnTo>
                    <a:pt x="11901" y="11560"/>
                  </a:lnTo>
                  <a:lnTo>
                    <a:pt x="12260" y="11470"/>
                  </a:lnTo>
                  <a:lnTo>
                    <a:pt x="12619" y="11363"/>
                  </a:lnTo>
                  <a:lnTo>
                    <a:pt x="12961" y="11237"/>
                  </a:lnTo>
                  <a:lnTo>
                    <a:pt x="13284" y="11093"/>
                  </a:lnTo>
                  <a:lnTo>
                    <a:pt x="13607" y="10914"/>
                  </a:lnTo>
                  <a:lnTo>
                    <a:pt x="13912" y="10699"/>
                  </a:lnTo>
                  <a:lnTo>
                    <a:pt x="14217" y="10483"/>
                  </a:lnTo>
                  <a:lnTo>
                    <a:pt x="14486" y="10232"/>
                  </a:lnTo>
                  <a:lnTo>
                    <a:pt x="14756" y="9981"/>
                  </a:lnTo>
                  <a:lnTo>
                    <a:pt x="14989" y="9693"/>
                  </a:lnTo>
                  <a:lnTo>
                    <a:pt x="15204" y="9424"/>
                  </a:lnTo>
                  <a:lnTo>
                    <a:pt x="15402" y="9101"/>
                  </a:lnTo>
                  <a:lnTo>
                    <a:pt x="15581" y="8760"/>
                  </a:lnTo>
                  <a:lnTo>
                    <a:pt x="15725" y="8437"/>
                  </a:lnTo>
                  <a:lnTo>
                    <a:pt x="15833" y="8096"/>
                  </a:lnTo>
                  <a:lnTo>
                    <a:pt x="15940" y="7755"/>
                  </a:lnTo>
                  <a:lnTo>
                    <a:pt x="16012" y="7378"/>
                  </a:lnTo>
                  <a:lnTo>
                    <a:pt x="16048" y="7019"/>
                  </a:lnTo>
                  <a:lnTo>
                    <a:pt x="16048" y="6642"/>
                  </a:lnTo>
                  <a:lnTo>
                    <a:pt x="16048" y="6283"/>
                  </a:lnTo>
                  <a:lnTo>
                    <a:pt x="16012" y="5906"/>
                  </a:lnTo>
                  <a:lnTo>
                    <a:pt x="15976" y="5565"/>
                  </a:lnTo>
                  <a:lnTo>
                    <a:pt x="15886" y="5188"/>
                  </a:lnTo>
                  <a:lnTo>
                    <a:pt x="15779" y="4847"/>
                  </a:lnTo>
                  <a:lnTo>
                    <a:pt x="15635" y="4506"/>
                  </a:lnTo>
                  <a:lnTo>
                    <a:pt x="15492" y="4183"/>
                  </a:lnTo>
                  <a:lnTo>
                    <a:pt x="15294" y="3860"/>
                  </a:lnTo>
                  <a:lnTo>
                    <a:pt x="15097" y="3554"/>
                  </a:lnTo>
                  <a:lnTo>
                    <a:pt x="14863" y="3267"/>
                  </a:lnTo>
                  <a:lnTo>
                    <a:pt x="14684" y="3052"/>
                  </a:lnTo>
                  <a:lnTo>
                    <a:pt x="14468" y="2854"/>
                  </a:lnTo>
                  <a:lnTo>
                    <a:pt x="14271" y="2657"/>
                  </a:lnTo>
                  <a:lnTo>
                    <a:pt x="14055" y="2495"/>
                  </a:lnTo>
                  <a:lnTo>
                    <a:pt x="13589" y="2136"/>
                  </a:lnTo>
                  <a:lnTo>
                    <a:pt x="13104" y="1867"/>
                  </a:lnTo>
                  <a:lnTo>
                    <a:pt x="12619" y="1580"/>
                  </a:lnTo>
                  <a:lnTo>
                    <a:pt x="12063" y="1347"/>
                  </a:lnTo>
                  <a:lnTo>
                    <a:pt x="11542" y="1131"/>
                  </a:lnTo>
                  <a:lnTo>
                    <a:pt x="11004" y="934"/>
                  </a:lnTo>
                  <a:lnTo>
                    <a:pt x="10483" y="754"/>
                  </a:lnTo>
                  <a:lnTo>
                    <a:pt x="9927" y="575"/>
                  </a:lnTo>
                  <a:lnTo>
                    <a:pt x="9388" y="431"/>
                  </a:lnTo>
                  <a:lnTo>
                    <a:pt x="8814" y="305"/>
                  </a:lnTo>
                  <a:lnTo>
                    <a:pt x="8258" y="198"/>
                  </a:lnTo>
                  <a:lnTo>
                    <a:pt x="7701" y="108"/>
                  </a:lnTo>
                  <a:lnTo>
                    <a:pt x="7127" y="36"/>
                  </a:lnTo>
                  <a:lnTo>
                    <a:pt x="6570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30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3331625" y="1602325"/>
              <a:ext cx="68225" cy="5400"/>
            </a:xfrm>
            <a:custGeom>
              <a:rect b="b" l="l" r="r" t="t"/>
              <a:pathLst>
                <a:path extrusionOk="0" fill="none" h="216" w="2729">
                  <a:moveTo>
                    <a:pt x="0" y="0"/>
                  </a:moveTo>
                  <a:lnTo>
                    <a:pt x="0" y="0"/>
                  </a:lnTo>
                  <a:lnTo>
                    <a:pt x="2729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3321750" y="1656175"/>
              <a:ext cx="70475" cy="4075"/>
            </a:xfrm>
            <a:custGeom>
              <a:rect b="b" l="l" r="r" t="t"/>
              <a:pathLst>
                <a:path extrusionOk="0" fill="none" h="163" w="2819">
                  <a:moveTo>
                    <a:pt x="0" y="162"/>
                  </a:moveTo>
                  <a:lnTo>
                    <a:pt x="0" y="162"/>
                  </a:lnTo>
                  <a:lnTo>
                    <a:pt x="2818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3318600" y="1712275"/>
              <a:ext cx="65550" cy="2250"/>
            </a:xfrm>
            <a:custGeom>
              <a:rect b="b" l="l" r="r" t="t"/>
              <a:pathLst>
                <a:path extrusionOk="0" fill="none" h="90" w="2622">
                  <a:moveTo>
                    <a:pt x="1" y="0"/>
                  </a:moveTo>
                  <a:lnTo>
                    <a:pt x="1" y="0"/>
                  </a:lnTo>
                  <a:lnTo>
                    <a:pt x="2621" y="9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3315900" y="1754450"/>
              <a:ext cx="75425" cy="475"/>
            </a:xfrm>
            <a:custGeom>
              <a:rect b="b" l="l" r="r" t="t"/>
              <a:pathLst>
                <a:path extrusionOk="0" fill="none" h="19" w="3017">
                  <a:moveTo>
                    <a:pt x="1" y="1"/>
                  </a:moveTo>
                  <a:lnTo>
                    <a:pt x="1" y="1"/>
                  </a:lnTo>
                  <a:lnTo>
                    <a:pt x="3017" y="1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3320850" y="1815025"/>
              <a:ext cx="60600" cy="475"/>
            </a:xfrm>
            <a:custGeom>
              <a:rect b="b" l="l" r="r" t="t"/>
              <a:pathLst>
                <a:path extrusionOk="0" fill="none" h="19" w="2424">
                  <a:moveTo>
                    <a:pt x="0" y="1"/>
                  </a:moveTo>
                  <a:lnTo>
                    <a:pt x="0" y="1"/>
                  </a:lnTo>
                  <a:lnTo>
                    <a:pt x="2424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3320400" y="1855425"/>
              <a:ext cx="67325" cy="4500"/>
            </a:xfrm>
            <a:custGeom>
              <a:rect b="b" l="l" r="r" t="t"/>
              <a:pathLst>
                <a:path extrusionOk="0" fill="none" h="180" w="2693">
                  <a:moveTo>
                    <a:pt x="0" y="0"/>
                  </a:moveTo>
                  <a:lnTo>
                    <a:pt x="0" y="0"/>
                  </a:lnTo>
                  <a:lnTo>
                    <a:pt x="665" y="90"/>
                  </a:lnTo>
                  <a:lnTo>
                    <a:pt x="1329" y="144"/>
                  </a:lnTo>
                  <a:lnTo>
                    <a:pt x="2029" y="180"/>
                  </a:lnTo>
                  <a:lnTo>
                    <a:pt x="2693" y="18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3312775" y="1907475"/>
              <a:ext cx="63300" cy="2725"/>
            </a:xfrm>
            <a:custGeom>
              <a:rect b="b" l="l" r="r" t="t"/>
              <a:pathLst>
                <a:path extrusionOk="0" fill="none" h="109" w="2532">
                  <a:moveTo>
                    <a:pt x="0" y="108"/>
                  </a:moveTo>
                  <a:lnTo>
                    <a:pt x="0" y="108"/>
                  </a:lnTo>
                  <a:lnTo>
                    <a:pt x="253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3307375" y="1955050"/>
              <a:ext cx="72725" cy="6300"/>
            </a:xfrm>
            <a:custGeom>
              <a:rect b="b" l="l" r="r" t="t"/>
              <a:pathLst>
                <a:path extrusionOk="0" fill="none" h="252" w="2909">
                  <a:moveTo>
                    <a:pt x="1" y="0"/>
                  </a:moveTo>
                  <a:lnTo>
                    <a:pt x="1" y="0"/>
                  </a:lnTo>
                  <a:lnTo>
                    <a:pt x="1437" y="144"/>
                  </a:lnTo>
                  <a:lnTo>
                    <a:pt x="2909" y="252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3304700" y="2007100"/>
              <a:ext cx="68225" cy="2275"/>
            </a:xfrm>
            <a:custGeom>
              <a:rect b="b" l="l" r="r" t="t"/>
              <a:pathLst>
                <a:path extrusionOk="0" fill="none" h="91" w="2729">
                  <a:moveTo>
                    <a:pt x="0" y="90"/>
                  </a:moveTo>
                  <a:lnTo>
                    <a:pt x="0" y="90"/>
                  </a:lnTo>
                  <a:lnTo>
                    <a:pt x="682" y="90"/>
                  </a:lnTo>
                  <a:lnTo>
                    <a:pt x="1364" y="90"/>
                  </a:lnTo>
                  <a:lnTo>
                    <a:pt x="2029" y="54"/>
                  </a:lnTo>
                  <a:lnTo>
                    <a:pt x="2729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3299750" y="2065000"/>
              <a:ext cx="70025" cy="900"/>
            </a:xfrm>
            <a:custGeom>
              <a:rect b="b" l="l" r="r" t="t"/>
              <a:pathLst>
                <a:path extrusionOk="0" fill="none" h="36" w="2801">
                  <a:moveTo>
                    <a:pt x="1" y="0"/>
                  </a:moveTo>
                  <a:lnTo>
                    <a:pt x="1" y="0"/>
                  </a:lnTo>
                  <a:lnTo>
                    <a:pt x="2801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3303800" y="2097750"/>
              <a:ext cx="65525" cy="4050"/>
            </a:xfrm>
            <a:custGeom>
              <a:rect b="b" l="l" r="r" t="t"/>
              <a:pathLst>
                <a:path extrusionOk="0" fill="none" h="162" w="2621">
                  <a:moveTo>
                    <a:pt x="0" y="162"/>
                  </a:moveTo>
                  <a:lnTo>
                    <a:pt x="0" y="162"/>
                  </a:lnTo>
                  <a:lnTo>
                    <a:pt x="2621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3296175" y="2145325"/>
              <a:ext cx="68225" cy="3600"/>
            </a:xfrm>
            <a:custGeom>
              <a:rect b="b" l="l" r="r" t="t"/>
              <a:pathLst>
                <a:path extrusionOk="0" fill="none" h="144" w="2729">
                  <a:moveTo>
                    <a:pt x="0" y="0"/>
                  </a:moveTo>
                  <a:lnTo>
                    <a:pt x="0" y="0"/>
                  </a:lnTo>
                  <a:lnTo>
                    <a:pt x="2729" y="144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3303350" y="2192425"/>
              <a:ext cx="62850" cy="2275"/>
            </a:xfrm>
            <a:custGeom>
              <a:rect b="b" l="l" r="r" t="t"/>
              <a:pathLst>
                <a:path extrusionOk="0" fill="none" h="91" w="2514">
                  <a:moveTo>
                    <a:pt x="0" y="1"/>
                  </a:moveTo>
                  <a:lnTo>
                    <a:pt x="0" y="1"/>
                  </a:lnTo>
                  <a:lnTo>
                    <a:pt x="629" y="37"/>
                  </a:lnTo>
                  <a:lnTo>
                    <a:pt x="1257" y="91"/>
                  </a:lnTo>
                  <a:lnTo>
                    <a:pt x="1885" y="91"/>
                  </a:lnTo>
                  <a:lnTo>
                    <a:pt x="2513" y="5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3288975" y="2242250"/>
              <a:ext cx="59725" cy="5400"/>
            </a:xfrm>
            <a:custGeom>
              <a:rect b="b" l="l" r="r" t="t"/>
              <a:pathLst>
                <a:path extrusionOk="0" fill="none" h="216" w="2389">
                  <a:moveTo>
                    <a:pt x="145" y="36"/>
                  </a:moveTo>
                  <a:lnTo>
                    <a:pt x="145" y="36"/>
                  </a:lnTo>
                  <a:lnTo>
                    <a:pt x="145" y="18"/>
                  </a:lnTo>
                  <a:lnTo>
                    <a:pt x="145" y="0"/>
                  </a:lnTo>
                  <a:lnTo>
                    <a:pt x="73" y="0"/>
                  </a:lnTo>
                  <a:lnTo>
                    <a:pt x="19" y="18"/>
                  </a:lnTo>
                  <a:lnTo>
                    <a:pt x="1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37" y="126"/>
                  </a:lnTo>
                  <a:lnTo>
                    <a:pt x="109" y="162"/>
                  </a:lnTo>
                  <a:lnTo>
                    <a:pt x="180" y="198"/>
                  </a:lnTo>
                  <a:lnTo>
                    <a:pt x="252" y="198"/>
                  </a:lnTo>
                  <a:lnTo>
                    <a:pt x="252" y="198"/>
                  </a:lnTo>
                  <a:lnTo>
                    <a:pt x="2388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3297950" y="2290700"/>
              <a:ext cx="67800" cy="2725"/>
            </a:xfrm>
            <a:custGeom>
              <a:rect b="b" l="l" r="r" t="t"/>
              <a:pathLst>
                <a:path extrusionOk="0" fill="none" h="109" w="2712">
                  <a:moveTo>
                    <a:pt x="1" y="91"/>
                  </a:moveTo>
                  <a:lnTo>
                    <a:pt x="1" y="91"/>
                  </a:lnTo>
                  <a:lnTo>
                    <a:pt x="665" y="109"/>
                  </a:lnTo>
                  <a:lnTo>
                    <a:pt x="1365" y="109"/>
                  </a:lnTo>
                  <a:lnTo>
                    <a:pt x="2029" y="73"/>
                  </a:lnTo>
                  <a:lnTo>
                    <a:pt x="271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3292575" y="2334250"/>
              <a:ext cx="60600" cy="3150"/>
            </a:xfrm>
            <a:custGeom>
              <a:rect b="b" l="l" r="r" t="t"/>
              <a:pathLst>
                <a:path extrusionOk="0" fill="none" h="126" w="2424">
                  <a:moveTo>
                    <a:pt x="1" y="0"/>
                  </a:moveTo>
                  <a:lnTo>
                    <a:pt x="1" y="0"/>
                  </a:lnTo>
                  <a:lnTo>
                    <a:pt x="611" y="90"/>
                  </a:lnTo>
                  <a:lnTo>
                    <a:pt x="1221" y="126"/>
                  </a:lnTo>
                  <a:lnTo>
                    <a:pt x="1813" y="126"/>
                  </a:lnTo>
                  <a:lnTo>
                    <a:pt x="2424" y="12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3284950" y="2380900"/>
              <a:ext cx="63300" cy="25"/>
            </a:xfrm>
            <a:custGeom>
              <a:rect b="b" l="l" r="r" t="t"/>
              <a:pathLst>
                <a:path extrusionOk="0" fill="none" h="1" w="2532">
                  <a:moveTo>
                    <a:pt x="0" y="1"/>
                  </a:moveTo>
                  <a:lnTo>
                    <a:pt x="0" y="1"/>
                  </a:lnTo>
                  <a:lnTo>
                    <a:pt x="253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3287200" y="2421750"/>
              <a:ext cx="50275" cy="5400"/>
            </a:xfrm>
            <a:custGeom>
              <a:rect b="b" l="l" r="r" t="t"/>
              <a:pathLst>
                <a:path extrusionOk="0" fill="none" h="216" w="2011">
                  <a:moveTo>
                    <a:pt x="0" y="0"/>
                  </a:moveTo>
                  <a:lnTo>
                    <a:pt x="0" y="0"/>
                  </a:lnTo>
                  <a:lnTo>
                    <a:pt x="1813" y="144"/>
                  </a:lnTo>
                  <a:lnTo>
                    <a:pt x="1813" y="144"/>
                  </a:lnTo>
                  <a:lnTo>
                    <a:pt x="1921" y="162"/>
                  </a:lnTo>
                  <a:lnTo>
                    <a:pt x="1993" y="180"/>
                  </a:lnTo>
                  <a:lnTo>
                    <a:pt x="2011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3286750" y="2473350"/>
              <a:ext cx="58350" cy="2275"/>
            </a:xfrm>
            <a:custGeom>
              <a:rect b="b" l="l" r="r" t="t"/>
              <a:pathLst>
                <a:path extrusionOk="0" fill="none" h="91" w="2334">
                  <a:moveTo>
                    <a:pt x="0" y="90"/>
                  </a:moveTo>
                  <a:lnTo>
                    <a:pt x="0" y="90"/>
                  </a:lnTo>
                  <a:lnTo>
                    <a:pt x="2334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3281800" y="2513750"/>
              <a:ext cx="73175" cy="925"/>
            </a:xfrm>
            <a:custGeom>
              <a:rect b="b" l="l" r="r" t="t"/>
              <a:pathLst>
                <a:path extrusionOk="0" fill="none" h="37" w="2927">
                  <a:moveTo>
                    <a:pt x="1" y="0"/>
                  </a:moveTo>
                  <a:lnTo>
                    <a:pt x="1" y="0"/>
                  </a:lnTo>
                  <a:lnTo>
                    <a:pt x="2927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3274175" y="2559975"/>
              <a:ext cx="65550" cy="450"/>
            </a:xfrm>
            <a:custGeom>
              <a:rect b="b" l="l" r="r" t="t"/>
              <a:pathLst>
                <a:path extrusionOk="0" fill="none" h="18" w="2622">
                  <a:moveTo>
                    <a:pt x="1" y="0"/>
                  </a:moveTo>
                  <a:lnTo>
                    <a:pt x="1" y="0"/>
                  </a:lnTo>
                  <a:lnTo>
                    <a:pt x="2621" y="1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3271475" y="2606625"/>
              <a:ext cx="75425" cy="475"/>
            </a:xfrm>
            <a:custGeom>
              <a:rect b="b" l="l" r="r" t="t"/>
              <a:pathLst>
                <a:path extrusionOk="0" fill="none" h="19" w="3017">
                  <a:moveTo>
                    <a:pt x="1" y="1"/>
                  </a:moveTo>
                  <a:lnTo>
                    <a:pt x="1" y="1"/>
                  </a:lnTo>
                  <a:lnTo>
                    <a:pt x="3016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3293025" y="2647025"/>
              <a:ext cx="73175" cy="5850"/>
            </a:xfrm>
            <a:custGeom>
              <a:rect b="b" l="l" r="r" t="t"/>
              <a:pathLst>
                <a:path extrusionOk="0" fill="none" h="234" w="2927">
                  <a:moveTo>
                    <a:pt x="0" y="216"/>
                  </a:moveTo>
                  <a:lnTo>
                    <a:pt x="0" y="216"/>
                  </a:lnTo>
                  <a:lnTo>
                    <a:pt x="736" y="234"/>
                  </a:lnTo>
                  <a:lnTo>
                    <a:pt x="1472" y="198"/>
                  </a:lnTo>
                  <a:lnTo>
                    <a:pt x="2190" y="108"/>
                  </a:lnTo>
                  <a:lnTo>
                    <a:pt x="2926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3458175" y="1514375"/>
              <a:ext cx="51175" cy="2700"/>
            </a:xfrm>
            <a:custGeom>
              <a:rect b="b" l="l" r="r" t="t"/>
              <a:pathLst>
                <a:path extrusionOk="0" fill="none" h="108" w="2047">
                  <a:moveTo>
                    <a:pt x="0" y="0"/>
                  </a:moveTo>
                  <a:lnTo>
                    <a:pt x="0" y="0"/>
                  </a:lnTo>
                  <a:lnTo>
                    <a:pt x="2046" y="10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3446500" y="1477575"/>
              <a:ext cx="43550" cy="1375"/>
            </a:xfrm>
            <a:custGeom>
              <a:rect b="b" l="l" r="r" t="t"/>
              <a:pathLst>
                <a:path extrusionOk="0" fill="none" h="55" w="1742">
                  <a:moveTo>
                    <a:pt x="0" y="36"/>
                  </a:moveTo>
                  <a:lnTo>
                    <a:pt x="0" y="36"/>
                  </a:lnTo>
                  <a:lnTo>
                    <a:pt x="449" y="54"/>
                  </a:lnTo>
                  <a:lnTo>
                    <a:pt x="880" y="54"/>
                  </a:lnTo>
                  <a:lnTo>
                    <a:pt x="1311" y="54"/>
                  </a:lnTo>
                  <a:lnTo>
                    <a:pt x="1742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3434825" y="1400825"/>
              <a:ext cx="46250" cy="475"/>
            </a:xfrm>
            <a:custGeom>
              <a:rect b="b" l="l" r="r" t="t"/>
              <a:pathLst>
                <a:path extrusionOk="0" fill="none" h="19" w="1850">
                  <a:moveTo>
                    <a:pt x="1" y="1"/>
                  </a:moveTo>
                  <a:lnTo>
                    <a:pt x="1" y="1"/>
                  </a:lnTo>
                  <a:lnTo>
                    <a:pt x="1850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3425850" y="1361350"/>
              <a:ext cx="50750" cy="925"/>
            </a:xfrm>
            <a:custGeom>
              <a:rect b="b" l="l" r="r" t="t"/>
              <a:pathLst>
                <a:path extrusionOk="0" fill="none" h="37" w="2030">
                  <a:moveTo>
                    <a:pt x="1" y="36"/>
                  </a:moveTo>
                  <a:lnTo>
                    <a:pt x="1" y="36"/>
                  </a:lnTo>
                  <a:lnTo>
                    <a:pt x="2029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3423600" y="1322750"/>
              <a:ext cx="48050" cy="925"/>
            </a:xfrm>
            <a:custGeom>
              <a:rect b="b" l="l" r="r" t="t"/>
              <a:pathLst>
                <a:path extrusionOk="0" fill="none" h="37" w="1922">
                  <a:moveTo>
                    <a:pt x="1" y="1"/>
                  </a:moveTo>
                  <a:lnTo>
                    <a:pt x="1" y="1"/>
                  </a:lnTo>
                  <a:lnTo>
                    <a:pt x="1922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3435275" y="1269350"/>
              <a:ext cx="48950" cy="1825"/>
            </a:xfrm>
            <a:custGeom>
              <a:rect b="b" l="l" r="r" t="t"/>
              <a:pathLst>
                <a:path extrusionOk="0" fill="none" h="73" w="1958">
                  <a:moveTo>
                    <a:pt x="1" y="72"/>
                  </a:moveTo>
                  <a:lnTo>
                    <a:pt x="1" y="72"/>
                  </a:lnTo>
                  <a:lnTo>
                    <a:pt x="503" y="18"/>
                  </a:lnTo>
                  <a:lnTo>
                    <a:pt x="988" y="0"/>
                  </a:lnTo>
                  <a:lnTo>
                    <a:pt x="1491" y="18"/>
                  </a:lnTo>
                  <a:lnTo>
                    <a:pt x="1957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3443800" y="1221325"/>
              <a:ext cx="45800" cy="2725"/>
            </a:xfrm>
            <a:custGeom>
              <a:rect b="b" l="l" r="r" t="t"/>
              <a:pathLst>
                <a:path extrusionOk="0" fill="none" h="109" w="1832">
                  <a:moveTo>
                    <a:pt x="216" y="108"/>
                  </a:moveTo>
                  <a:lnTo>
                    <a:pt x="216" y="108"/>
                  </a:lnTo>
                  <a:lnTo>
                    <a:pt x="162" y="37"/>
                  </a:lnTo>
                  <a:lnTo>
                    <a:pt x="126" y="1"/>
                  </a:lnTo>
                  <a:lnTo>
                    <a:pt x="5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49" y="1"/>
                  </a:lnTo>
                  <a:lnTo>
                    <a:pt x="916" y="1"/>
                  </a:lnTo>
                  <a:lnTo>
                    <a:pt x="1383" y="19"/>
                  </a:lnTo>
                  <a:lnTo>
                    <a:pt x="1832" y="5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3458625" y="1159850"/>
              <a:ext cx="51175" cy="5850"/>
            </a:xfrm>
            <a:custGeom>
              <a:rect b="b" l="l" r="r" t="t"/>
              <a:pathLst>
                <a:path extrusionOk="0" fill="none" h="234" w="2047">
                  <a:moveTo>
                    <a:pt x="0" y="1"/>
                  </a:moveTo>
                  <a:lnTo>
                    <a:pt x="0" y="1"/>
                  </a:lnTo>
                  <a:lnTo>
                    <a:pt x="503" y="108"/>
                  </a:lnTo>
                  <a:lnTo>
                    <a:pt x="1005" y="180"/>
                  </a:lnTo>
                  <a:lnTo>
                    <a:pt x="1526" y="216"/>
                  </a:lnTo>
                  <a:lnTo>
                    <a:pt x="2046" y="234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3475675" y="1114525"/>
              <a:ext cx="51175" cy="475"/>
            </a:xfrm>
            <a:custGeom>
              <a:rect b="b" l="l" r="r" t="t"/>
              <a:pathLst>
                <a:path extrusionOk="0" fill="none" h="19" w="2047">
                  <a:moveTo>
                    <a:pt x="0" y="1"/>
                  </a:moveTo>
                  <a:lnTo>
                    <a:pt x="0" y="1"/>
                  </a:lnTo>
                  <a:lnTo>
                    <a:pt x="2046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3492725" y="1077725"/>
              <a:ext cx="63300" cy="3625"/>
            </a:xfrm>
            <a:custGeom>
              <a:rect b="b" l="l" r="r" t="t"/>
              <a:pathLst>
                <a:path extrusionOk="0" fill="none" h="145" w="2532">
                  <a:moveTo>
                    <a:pt x="0" y="1"/>
                  </a:moveTo>
                  <a:lnTo>
                    <a:pt x="0" y="1"/>
                  </a:lnTo>
                  <a:lnTo>
                    <a:pt x="2531" y="144"/>
                  </a:lnTo>
                  <a:lnTo>
                    <a:pt x="2531" y="144"/>
                  </a:lnTo>
                  <a:lnTo>
                    <a:pt x="2244" y="12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3525025" y="1031500"/>
              <a:ext cx="55675" cy="9000"/>
            </a:xfrm>
            <a:custGeom>
              <a:rect b="b" l="l" r="r" t="t"/>
              <a:pathLst>
                <a:path extrusionOk="0" fill="none" h="360" w="2227">
                  <a:moveTo>
                    <a:pt x="1" y="1"/>
                  </a:moveTo>
                  <a:lnTo>
                    <a:pt x="1" y="1"/>
                  </a:lnTo>
                  <a:lnTo>
                    <a:pt x="557" y="109"/>
                  </a:lnTo>
                  <a:lnTo>
                    <a:pt x="1096" y="216"/>
                  </a:lnTo>
                  <a:lnTo>
                    <a:pt x="1652" y="288"/>
                  </a:lnTo>
                  <a:lnTo>
                    <a:pt x="2227" y="36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3559575" y="997850"/>
              <a:ext cx="60175" cy="11700"/>
            </a:xfrm>
            <a:custGeom>
              <a:rect b="b" l="l" r="r" t="t"/>
              <a:pathLst>
                <a:path extrusionOk="0" fill="none" h="468" w="2407">
                  <a:moveTo>
                    <a:pt x="1" y="1"/>
                  </a:moveTo>
                  <a:lnTo>
                    <a:pt x="1" y="1"/>
                  </a:lnTo>
                  <a:lnTo>
                    <a:pt x="2406" y="467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3612525" y="979000"/>
              <a:ext cx="48950" cy="5425"/>
            </a:xfrm>
            <a:custGeom>
              <a:rect b="b" l="l" r="r" t="t"/>
              <a:pathLst>
                <a:path extrusionOk="0" fill="none" h="217" w="1958">
                  <a:moveTo>
                    <a:pt x="1" y="19"/>
                  </a:moveTo>
                  <a:lnTo>
                    <a:pt x="1" y="19"/>
                  </a:lnTo>
                  <a:lnTo>
                    <a:pt x="504" y="1"/>
                  </a:lnTo>
                  <a:lnTo>
                    <a:pt x="970" y="19"/>
                  </a:lnTo>
                  <a:lnTo>
                    <a:pt x="1473" y="108"/>
                  </a:lnTo>
                  <a:lnTo>
                    <a:pt x="1958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3670875" y="961050"/>
              <a:ext cx="36375" cy="4975"/>
            </a:xfrm>
            <a:custGeom>
              <a:rect b="b" l="l" r="r" t="t"/>
              <a:pathLst>
                <a:path extrusionOk="0" fill="none" h="199" w="1455">
                  <a:moveTo>
                    <a:pt x="0" y="37"/>
                  </a:moveTo>
                  <a:lnTo>
                    <a:pt x="0" y="37"/>
                  </a:lnTo>
                  <a:lnTo>
                    <a:pt x="377" y="1"/>
                  </a:lnTo>
                  <a:lnTo>
                    <a:pt x="736" y="1"/>
                  </a:lnTo>
                  <a:lnTo>
                    <a:pt x="1113" y="72"/>
                  </a:lnTo>
                  <a:lnTo>
                    <a:pt x="1454" y="19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3734150" y="945350"/>
              <a:ext cx="36375" cy="9900"/>
            </a:xfrm>
            <a:custGeom>
              <a:rect b="b" l="l" r="r" t="t"/>
              <a:pathLst>
                <a:path extrusionOk="0" fill="none" h="396" w="1455">
                  <a:moveTo>
                    <a:pt x="0" y="0"/>
                  </a:moveTo>
                  <a:lnTo>
                    <a:pt x="0" y="0"/>
                  </a:lnTo>
                  <a:lnTo>
                    <a:pt x="1454" y="39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3449650" y="1435825"/>
              <a:ext cx="36375" cy="2275"/>
            </a:xfrm>
            <a:custGeom>
              <a:rect b="b" l="l" r="r" t="t"/>
              <a:pathLst>
                <a:path extrusionOk="0" fill="none" h="91" w="1455">
                  <a:moveTo>
                    <a:pt x="0" y="91"/>
                  </a:moveTo>
                  <a:lnTo>
                    <a:pt x="0" y="91"/>
                  </a:lnTo>
                  <a:lnTo>
                    <a:pt x="736" y="37"/>
                  </a:lnTo>
                  <a:lnTo>
                    <a:pt x="1454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3256675" y="556725"/>
              <a:ext cx="1071200" cy="35025"/>
            </a:xfrm>
            <a:custGeom>
              <a:rect b="b" l="l" r="r" t="t"/>
              <a:pathLst>
                <a:path extrusionOk="0" h="1401" w="42848">
                  <a:moveTo>
                    <a:pt x="503" y="1"/>
                  </a:moveTo>
                  <a:lnTo>
                    <a:pt x="342" y="19"/>
                  </a:lnTo>
                  <a:lnTo>
                    <a:pt x="234" y="72"/>
                  </a:lnTo>
                  <a:lnTo>
                    <a:pt x="180" y="108"/>
                  </a:lnTo>
                  <a:lnTo>
                    <a:pt x="126" y="144"/>
                  </a:lnTo>
                  <a:lnTo>
                    <a:pt x="72" y="270"/>
                  </a:lnTo>
                  <a:lnTo>
                    <a:pt x="18" y="413"/>
                  </a:lnTo>
                  <a:lnTo>
                    <a:pt x="1" y="611"/>
                  </a:lnTo>
                  <a:lnTo>
                    <a:pt x="18" y="719"/>
                  </a:lnTo>
                  <a:lnTo>
                    <a:pt x="36" y="808"/>
                  </a:lnTo>
                  <a:lnTo>
                    <a:pt x="72" y="916"/>
                  </a:lnTo>
                  <a:lnTo>
                    <a:pt x="108" y="1006"/>
                  </a:lnTo>
                  <a:lnTo>
                    <a:pt x="198" y="1131"/>
                  </a:lnTo>
                  <a:lnTo>
                    <a:pt x="252" y="1167"/>
                  </a:lnTo>
                  <a:lnTo>
                    <a:pt x="324" y="1203"/>
                  </a:lnTo>
                  <a:lnTo>
                    <a:pt x="377" y="1239"/>
                  </a:lnTo>
                  <a:lnTo>
                    <a:pt x="449" y="1257"/>
                  </a:lnTo>
                  <a:lnTo>
                    <a:pt x="39581" y="1257"/>
                  </a:lnTo>
                  <a:lnTo>
                    <a:pt x="39814" y="1131"/>
                  </a:lnTo>
                  <a:lnTo>
                    <a:pt x="39993" y="988"/>
                  </a:lnTo>
                  <a:lnTo>
                    <a:pt x="40047" y="898"/>
                  </a:lnTo>
                  <a:lnTo>
                    <a:pt x="40119" y="826"/>
                  </a:lnTo>
                  <a:lnTo>
                    <a:pt x="40155" y="737"/>
                  </a:lnTo>
                  <a:lnTo>
                    <a:pt x="40191" y="665"/>
                  </a:lnTo>
                  <a:lnTo>
                    <a:pt x="40173" y="539"/>
                  </a:lnTo>
                  <a:lnTo>
                    <a:pt x="40155" y="431"/>
                  </a:lnTo>
                  <a:lnTo>
                    <a:pt x="40101" y="324"/>
                  </a:lnTo>
                  <a:lnTo>
                    <a:pt x="40029" y="252"/>
                  </a:lnTo>
                  <a:lnTo>
                    <a:pt x="39957" y="180"/>
                  </a:lnTo>
                  <a:lnTo>
                    <a:pt x="39850" y="126"/>
                  </a:lnTo>
                  <a:lnTo>
                    <a:pt x="39724" y="90"/>
                  </a:lnTo>
                  <a:lnTo>
                    <a:pt x="39581" y="54"/>
                  </a:lnTo>
                  <a:lnTo>
                    <a:pt x="880" y="54"/>
                  </a:lnTo>
                  <a:lnTo>
                    <a:pt x="665" y="1"/>
                  </a:lnTo>
                  <a:close/>
                  <a:moveTo>
                    <a:pt x="41519" y="90"/>
                  </a:moveTo>
                  <a:lnTo>
                    <a:pt x="41358" y="126"/>
                  </a:lnTo>
                  <a:lnTo>
                    <a:pt x="41232" y="198"/>
                  </a:lnTo>
                  <a:lnTo>
                    <a:pt x="41124" y="288"/>
                  </a:lnTo>
                  <a:lnTo>
                    <a:pt x="41052" y="396"/>
                  </a:lnTo>
                  <a:lnTo>
                    <a:pt x="41017" y="539"/>
                  </a:lnTo>
                  <a:lnTo>
                    <a:pt x="40999" y="719"/>
                  </a:lnTo>
                  <a:lnTo>
                    <a:pt x="41088" y="1060"/>
                  </a:lnTo>
                  <a:lnTo>
                    <a:pt x="41142" y="1131"/>
                  </a:lnTo>
                  <a:lnTo>
                    <a:pt x="41196" y="1203"/>
                  </a:lnTo>
                  <a:lnTo>
                    <a:pt x="41286" y="1257"/>
                  </a:lnTo>
                  <a:lnTo>
                    <a:pt x="41376" y="1311"/>
                  </a:lnTo>
                  <a:lnTo>
                    <a:pt x="41501" y="1347"/>
                  </a:lnTo>
                  <a:lnTo>
                    <a:pt x="41627" y="1383"/>
                  </a:lnTo>
                  <a:lnTo>
                    <a:pt x="41770" y="1383"/>
                  </a:lnTo>
                  <a:lnTo>
                    <a:pt x="41914" y="1401"/>
                  </a:lnTo>
                  <a:lnTo>
                    <a:pt x="42129" y="1383"/>
                  </a:lnTo>
                  <a:lnTo>
                    <a:pt x="42327" y="1365"/>
                  </a:lnTo>
                  <a:lnTo>
                    <a:pt x="42488" y="1311"/>
                  </a:lnTo>
                  <a:lnTo>
                    <a:pt x="42614" y="1239"/>
                  </a:lnTo>
                  <a:lnTo>
                    <a:pt x="42704" y="1167"/>
                  </a:lnTo>
                  <a:lnTo>
                    <a:pt x="42776" y="1060"/>
                  </a:lnTo>
                  <a:lnTo>
                    <a:pt x="42829" y="934"/>
                  </a:lnTo>
                  <a:lnTo>
                    <a:pt x="42847" y="790"/>
                  </a:lnTo>
                  <a:lnTo>
                    <a:pt x="42829" y="665"/>
                  </a:lnTo>
                  <a:lnTo>
                    <a:pt x="42776" y="539"/>
                  </a:lnTo>
                  <a:lnTo>
                    <a:pt x="42704" y="431"/>
                  </a:lnTo>
                  <a:lnTo>
                    <a:pt x="42614" y="342"/>
                  </a:lnTo>
                  <a:lnTo>
                    <a:pt x="42488" y="270"/>
                  </a:lnTo>
                  <a:lnTo>
                    <a:pt x="42327" y="198"/>
                  </a:lnTo>
                  <a:lnTo>
                    <a:pt x="42129" y="144"/>
                  </a:lnTo>
                  <a:lnTo>
                    <a:pt x="41914" y="108"/>
                  </a:lnTo>
                  <a:lnTo>
                    <a:pt x="41699" y="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4281625" y="558975"/>
              <a:ext cx="46250" cy="32775"/>
            </a:xfrm>
            <a:custGeom>
              <a:rect b="b" l="l" r="r" t="t"/>
              <a:pathLst>
                <a:path extrusionOk="0" fill="none" h="1311" w="1850">
                  <a:moveTo>
                    <a:pt x="90" y="970"/>
                  </a:moveTo>
                  <a:lnTo>
                    <a:pt x="90" y="970"/>
                  </a:lnTo>
                  <a:lnTo>
                    <a:pt x="144" y="1041"/>
                  </a:lnTo>
                  <a:lnTo>
                    <a:pt x="198" y="1113"/>
                  </a:lnTo>
                  <a:lnTo>
                    <a:pt x="288" y="1167"/>
                  </a:lnTo>
                  <a:lnTo>
                    <a:pt x="378" y="1221"/>
                  </a:lnTo>
                  <a:lnTo>
                    <a:pt x="503" y="1257"/>
                  </a:lnTo>
                  <a:lnTo>
                    <a:pt x="629" y="1293"/>
                  </a:lnTo>
                  <a:lnTo>
                    <a:pt x="772" y="1293"/>
                  </a:lnTo>
                  <a:lnTo>
                    <a:pt x="916" y="1311"/>
                  </a:lnTo>
                  <a:lnTo>
                    <a:pt x="916" y="1311"/>
                  </a:lnTo>
                  <a:lnTo>
                    <a:pt x="1131" y="1293"/>
                  </a:lnTo>
                  <a:lnTo>
                    <a:pt x="1329" y="1275"/>
                  </a:lnTo>
                  <a:lnTo>
                    <a:pt x="1490" y="1221"/>
                  </a:lnTo>
                  <a:lnTo>
                    <a:pt x="1616" y="1149"/>
                  </a:lnTo>
                  <a:lnTo>
                    <a:pt x="1706" y="1077"/>
                  </a:lnTo>
                  <a:lnTo>
                    <a:pt x="1778" y="970"/>
                  </a:lnTo>
                  <a:lnTo>
                    <a:pt x="1831" y="844"/>
                  </a:lnTo>
                  <a:lnTo>
                    <a:pt x="1849" y="700"/>
                  </a:lnTo>
                  <a:lnTo>
                    <a:pt x="1849" y="700"/>
                  </a:lnTo>
                  <a:lnTo>
                    <a:pt x="1831" y="575"/>
                  </a:lnTo>
                  <a:lnTo>
                    <a:pt x="1778" y="449"/>
                  </a:lnTo>
                  <a:lnTo>
                    <a:pt x="1706" y="341"/>
                  </a:lnTo>
                  <a:lnTo>
                    <a:pt x="1616" y="252"/>
                  </a:lnTo>
                  <a:lnTo>
                    <a:pt x="1490" y="180"/>
                  </a:lnTo>
                  <a:lnTo>
                    <a:pt x="1329" y="108"/>
                  </a:lnTo>
                  <a:lnTo>
                    <a:pt x="1131" y="54"/>
                  </a:lnTo>
                  <a:lnTo>
                    <a:pt x="916" y="18"/>
                  </a:lnTo>
                  <a:lnTo>
                    <a:pt x="916" y="18"/>
                  </a:lnTo>
                  <a:lnTo>
                    <a:pt x="701" y="0"/>
                  </a:lnTo>
                  <a:lnTo>
                    <a:pt x="521" y="0"/>
                  </a:lnTo>
                  <a:lnTo>
                    <a:pt x="360" y="36"/>
                  </a:lnTo>
                  <a:lnTo>
                    <a:pt x="234" y="108"/>
                  </a:lnTo>
                  <a:lnTo>
                    <a:pt x="126" y="198"/>
                  </a:lnTo>
                  <a:lnTo>
                    <a:pt x="54" y="306"/>
                  </a:lnTo>
                  <a:lnTo>
                    <a:pt x="19" y="449"/>
                  </a:lnTo>
                  <a:lnTo>
                    <a:pt x="1" y="629"/>
                  </a:lnTo>
                  <a:lnTo>
                    <a:pt x="1" y="629"/>
                  </a:lnTo>
                  <a:lnTo>
                    <a:pt x="90" y="9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3731450" y="3334075"/>
              <a:ext cx="130175" cy="17075"/>
            </a:xfrm>
            <a:custGeom>
              <a:rect b="b" l="l" r="r" t="t"/>
              <a:pathLst>
                <a:path extrusionOk="0" h="683" w="5207">
                  <a:moveTo>
                    <a:pt x="988" y="0"/>
                  </a:moveTo>
                  <a:lnTo>
                    <a:pt x="683" y="36"/>
                  </a:lnTo>
                  <a:lnTo>
                    <a:pt x="414" y="90"/>
                  </a:lnTo>
                  <a:lnTo>
                    <a:pt x="288" y="144"/>
                  </a:lnTo>
                  <a:lnTo>
                    <a:pt x="180" y="180"/>
                  </a:lnTo>
                  <a:lnTo>
                    <a:pt x="90" y="251"/>
                  </a:lnTo>
                  <a:lnTo>
                    <a:pt x="1" y="323"/>
                  </a:lnTo>
                  <a:lnTo>
                    <a:pt x="19" y="449"/>
                  </a:lnTo>
                  <a:lnTo>
                    <a:pt x="216" y="521"/>
                  </a:lnTo>
                  <a:lnTo>
                    <a:pt x="432" y="574"/>
                  </a:lnTo>
                  <a:lnTo>
                    <a:pt x="701" y="646"/>
                  </a:lnTo>
                  <a:lnTo>
                    <a:pt x="988" y="682"/>
                  </a:lnTo>
                  <a:lnTo>
                    <a:pt x="4273" y="682"/>
                  </a:lnTo>
                  <a:lnTo>
                    <a:pt x="4560" y="664"/>
                  </a:lnTo>
                  <a:lnTo>
                    <a:pt x="4775" y="646"/>
                  </a:lnTo>
                  <a:lnTo>
                    <a:pt x="4955" y="610"/>
                  </a:lnTo>
                  <a:lnTo>
                    <a:pt x="5063" y="574"/>
                  </a:lnTo>
                  <a:lnTo>
                    <a:pt x="5134" y="539"/>
                  </a:lnTo>
                  <a:lnTo>
                    <a:pt x="5170" y="485"/>
                  </a:lnTo>
                  <a:lnTo>
                    <a:pt x="5206" y="413"/>
                  </a:lnTo>
                  <a:lnTo>
                    <a:pt x="5206" y="323"/>
                  </a:lnTo>
                  <a:lnTo>
                    <a:pt x="5206" y="198"/>
                  </a:lnTo>
                  <a:lnTo>
                    <a:pt x="5188" y="126"/>
                  </a:lnTo>
                  <a:lnTo>
                    <a:pt x="5152" y="108"/>
                  </a:lnTo>
                  <a:lnTo>
                    <a:pt x="5134" y="72"/>
                  </a:lnTo>
                  <a:lnTo>
                    <a:pt x="427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4609225" y="2174025"/>
              <a:ext cx="470300" cy="1157375"/>
            </a:xfrm>
            <a:custGeom>
              <a:rect b="b" l="l" r="r" t="t"/>
              <a:pathLst>
                <a:path extrusionOk="0" h="46295" w="18812">
                  <a:moveTo>
                    <a:pt x="7270" y="1"/>
                  </a:moveTo>
                  <a:lnTo>
                    <a:pt x="7001" y="37"/>
                  </a:lnTo>
                  <a:lnTo>
                    <a:pt x="6103" y="180"/>
                  </a:lnTo>
                  <a:lnTo>
                    <a:pt x="4757" y="414"/>
                  </a:lnTo>
                  <a:lnTo>
                    <a:pt x="2980" y="737"/>
                  </a:lnTo>
                  <a:lnTo>
                    <a:pt x="2226" y="880"/>
                  </a:lnTo>
                  <a:lnTo>
                    <a:pt x="1490" y="1042"/>
                  </a:lnTo>
                  <a:lnTo>
                    <a:pt x="736" y="1204"/>
                  </a:lnTo>
                  <a:lnTo>
                    <a:pt x="0" y="1401"/>
                  </a:lnTo>
                  <a:lnTo>
                    <a:pt x="287" y="1527"/>
                  </a:lnTo>
                  <a:lnTo>
                    <a:pt x="593" y="1670"/>
                  </a:lnTo>
                  <a:lnTo>
                    <a:pt x="880" y="1850"/>
                  </a:lnTo>
                  <a:lnTo>
                    <a:pt x="1167" y="2065"/>
                  </a:lnTo>
                  <a:lnTo>
                    <a:pt x="1454" y="2281"/>
                  </a:lnTo>
                  <a:lnTo>
                    <a:pt x="1759" y="2532"/>
                  </a:lnTo>
                  <a:lnTo>
                    <a:pt x="2046" y="2819"/>
                  </a:lnTo>
                  <a:lnTo>
                    <a:pt x="2334" y="3106"/>
                  </a:lnTo>
                  <a:lnTo>
                    <a:pt x="2621" y="3429"/>
                  </a:lnTo>
                  <a:lnTo>
                    <a:pt x="2908" y="3788"/>
                  </a:lnTo>
                  <a:lnTo>
                    <a:pt x="3195" y="4147"/>
                  </a:lnTo>
                  <a:lnTo>
                    <a:pt x="3482" y="4542"/>
                  </a:lnTo>
                  <a:lnTo>
                    <a:pt x="3770" y="4973"/>
                  </a:lnTo>
                  <a:lnTo>
                    <a:pt x="4057" y="5422"/>
                  </a:lnTo>
                  <a:lnTo>
                    <a:pt x="4326" y="5889"/>
                  </a:lnTo>
                  <a:lnTo>
                    <a:pt x="4613" y="6373"/>
                  </a:lnTo>
                  <a:lnTo>
                    <a:pt x="4883" y="6876"/>
                  </a:lnTo>
                  <a:lnTo>
                    <a:pt x="5134" y="7360"/>
                  </a:lnTo>
                  <a:lnTo>
                    <a:pt x="5367" y="7845"/>
                  </a:lnTo>
                  <a:lnTo>
                    <a:pt x="5583" y="8312"/>
                  </a:lnTo>
                  <a:lnTo>
                    <a:pt x="5780" y="8761"/>
                  </a:lnTo>
                  <a:lnTo>
                    <a:pt x="5960" y="9191"/>
                  </a:lnTo>
                  <a:lnTo>
                    <a:pt x="6103" y="9622"/>
                  </a:lnTo>
                  <a:lnTo>
                    <a:pt x="6247" y="10035"/>
                  </a:lnTo>
                  <a:lnTo>
                    <a:pt x="6354" y="10448"/>
                  </a:lnTo>
                  <a:lnTo>
                    <a:pt x="6444" y="10825"/>
                  </a:lnTo>
                  <a:lnTo>
                    <a:pt x="6534" y="11202"/>
                  </a:lnTo>
                  <a:lnTo>
                    <a:pt x="6588" y="11579"/>
                  </a:lnTo>
                  <a:lnTo>
                    <a:pt x="6624" y="11920"/>
                  </a:lnTo>
                  <a:lnTo>
                    <a:pt x="6642" y="12261"/>
                  </a:lnTo>
                  <a:lnTo>
                    <a:pt x="6624" y="12602"/>
                  </a:lnTo>
                  <a:lnTo>
                    <a:pt x="6606" y="12907"/>
                  </a:lnTo>
                  <a:lnTo>
                    <a:pt x="6534" y="13535"/>
                  </a:lnTo>
                  <a:lnTo>
                    <a:pt x="6408" y="14110"/>
                  </a:lnTo>
                  <a:lnTo>
                    <a:pt x="6283" y="14666"/>
                  </a:lnTo>
                  <a:lnTo>
                    <a:pt x="6103" y="15205"/>
                  </a:lnTo>
                  <a:lnTo>
                    <a:pt x="5924" y="15707"/>
                  </a:lnTo>
                  <a:lnTo>
                    <a:pt x="5690" y="16192"/>
                  </a:lnTo>
                  <a:lnTo>
                    <a:pt x="5439" y="16641"/>
                  </a:lnTo>
                  <a:lnTo>
                    <a:pt x="5170" y="17054"/>
                  </a:lnTo>
                  <a:lnTo>
                    <a:pt x="4901" y="17466"/>
                  </a:lnTo>
                  <a:lnTo>
                    <a:pt x="4685" y="17861"/>
                  </a:lnTo>
                  <a:lnTo>
                    <a:pt x="4524" y="18238"/>
                  </a:lnTo>
                  <a:lnTo>
                    <a:pt x="4470" y="18436"/>
                  </a:lnTo>
                  <a:lnTo>
                    <a:pt x="4416" y="18615"/>
                  </a:lnTo>
                  <a:lnTo>
                    <a:pt x="4380" y="18813"/>
                  </a:lnTo>
                  <a:lnTo>
                    <a:pt x="4344" y="18992"/>
                  </a:lnTo>
                  <a:lnTo>
                    <a:pt x="4326" y="19172"/>
                  </a:lnTo>
                  <a:lnTo>
                    <a:pt x="4326" y="19351"/>
                  </a:lnTo>
                  <a:lnTo>
                    <a:pt x="4326" y="19513"/>
                  </a:lnTo>
                  <a:lnTo>
                    <a:pt x="4362" y="19692"/>
                  </a:lnTo>
                  <a:lnTo>
                    <a:pt x="4380" y="19854"/>
                  </a:lnTo>
                  <a:lnTo>
                    <a:pt x="4434" y="20033"/>
                  </a:lnTo>
                  <a:lnTo>
                    <a:pt x="4542" y="20338"/>
                  </a:lnTo>
                  <a:lnTo>
                    <a:pt x="4685" y="20644"/>
                  </a:lnTo>
                  <a:lnTo>
                    <a:pt x="4829" y="20913"/>
                  </a:lnTo>
                  <a:lnTo>
                    <a:pt x="4990" y="21182"/>
                  </a:lnTo>
                  <a:lnTo>
                    <a:pt x="5170" y="21415"/>
                  </a:lnTo>
                  <a:lnTo>
                    <a:pt x="5367" y="21613"/>
                  </a:lnTo>
                  <a:lnTo>
                    <a:pt x="5565" y="21810"/>
                  </a:lnTo>
                  <a:lnTo>
                    <a:pt x="5798" y="21972"/>
                  </a:lnTo>
                  <a:lnTo>
                    <a:pt x="6031" y="22151"/>
                  </a:lnTo>
                  <a:lnTo>
                    <a:pt x="6283" y="22385"/>
                  </a:lnTo>
                  <a:lnTo>
                    <a:pt x="6516" y="22690"/>
                  </a:lnTo>
                  <a:lnTo>
                    <a:pt x="6767" y="23031"/>
                  </a:lnTo>
                  <a:lnTo>
                    <a:pt x="7001" y="23426"/>
                  </a:lnTo>
                  <a:lnTo>
                    <a:pt x="7252" y="23857"/>
                  </a:lnTo>
                  <a:lnTo>
                    <a:pt x="7503" y="24359"/>
                  </a:lnTo>
                  <a:lnTo>
                    <a:pt x="7755" y="24916"/>
                  </a:lnTo>
                  <a:lnTo>
                    <a:pt x="8006" y="25472"/>
                  </a:lnTo>
                  <a:lnTo>
                    <a:pt x="8221" y="26029"/>
                  </a:lnTo>
                  <a:lnTo>
                    <a:pt x="8419" y="26549"/>
                  </a:lnTo>
                  <a:lnTo>
                    <a:pt x="8580" y="27070"/>
                  </a:lnTo>
                  <a:lnTo>
                    <a:pt x="8742" y="27554"/>
                  </a:lnTo>
                  <a:lnTo>
                    <a:pt x="8868" y="28039"/>
                  </a:lnTo>
                  <a:lnTo>
                    <a:pt x="8957" y="28488"/>
                  </a:lnTo>
                  <a:lnTo>
                    <a:pt x="9029" y="28919"/>
                  </a:lnTo>
                  <a:lnTo>
                    <a:pt x="9083" y="29331"/>
                  </a:lnTo>
                  <a:lnTo>
                    <a:pt x="9119" y="29744"/>
                  </a:lnTo>
                  <a:lnTo>
                    <a:pt x="9137" y="30121"/>
                  </a:lnTo>
                  <a:lnTo>
                    <a:pt x="9119" y="30480"/>
                  </a:lnTo>
                  <a:lnTo>
                    <a:pt x="9065" y="30821"/>
                  </a:lnTo>
                  <a:lnTo>
                    <a:pt x="9011" y="31144"/>
                  </a:lnTo>
                  <a:lnTo>
                    <a:pt x="8921" y="31450"/>
                  </a:lnTo>
                  <a:lnTo>
                    <a:pt x="8814" y="31737"/>
                  </a:lnTo>
                  <a:lnTo>
                    <a:pt x="8598" y="32275"/>
                  </a:lnTo>
                  <a:lnTo>
                    <a:pt x="8419" y="32760"/>
                  </a:lnTo>
                  <a:lnTo>
                    <a:pt x="8275" y="33209"/>
                  </a:lnTo>
                  <a:lnTo>
                    <a:pt x="8185" y="33622"/>
                  </a:lnTo>
                  <a:lnTo>
                    <a:pt x="8132" y="33999"/>
                  </a:lnTo>
                  <a:lnTo>
                    <a:pt x="8114" y="34322"/>
                  </a:lnTo>
                  <a:lnTo>
                    <a:pt x="8132" y="34465"/>
                  </a:lnTo>
                  <a:lnTo>
                    <a:pt x="8149" y="34609"/>
                  </a:lnTo>
                  <a:lnTo>
                    <a:pt x="8185" y="34734"/>
                  </a:lnTo>
                  <a:lnTo>
                    <a:pt x="8239" y="34860"/>
                  </a:lnTo>
                  <a:lnTo>
                    <a:pt x="8347" y="35076"/>
                  </a:lnTo>
                  <a:lnTo>
                    <a:pt x="8473" y="35291"/>
                  </a:lnTo>
                  <a:lnTo>
                    <a:pt x="8616" y="35488"/>
                  </a:lnTo>
                  <a:lnTo>
                    <a:pt x="8778" y="35686"/>
                  </a:lnTo>
                  <a:lnTo>
                    <a:pt x="8957" y="35865"/>
                  </a:lnTo>
                  <a:lnTo>
                    <a:pt x="9155" y="36027"/>
                  </a:lnTo>
                  <a:lnTo>
                    <a:pt x="9370" y="36188"/>
                  </a:lnTo>
                  <a:lnTo>
                    <a:pt x="9603" y="36332"/>
                  </a:lnTo>
                  <a:lnTo>
                    <a:pt x="9873" y="36512"/>
                  </a:lnTo>
                  <a:lnTo>
                    <a:pt x="10214" y="36781"/>
                  </a:lnTo>
                  <a:lnTo>
                    <a:pt x="10609" y="37140"/>
                  </a:lnTo>
                  <a:lnTo>
                    <a:pt x="11075" y="37571"/>
                  </a:lnTo>
                  <a:lnTo>
                    <a:pt x="11614" y="38109"/>
                  </a:lnTo>
                  <a:lnTo>
                    <a:pt x="12206" y="38719"/>
                  </a:lnTo>
                  <a:lnTo>
                    <a:pt x="12870" y="39419"/>
                  </a:lnTo>
                  <a:lnTo>
                    <a:pt x="13588" y="40209"/>
                  </a:lnTo>
                  <a:lnTo>
                    <a:pt x="13965" y="40622"/>
                  </a:lnTo>
                  <a:lnTo>
                    <a:pt x="14324" y="41035"/>
                  </a:lnTo>
                  <a:lnTo>
                    <a:pt x="14647" y="41448"/>
                  </a:lnTo>
                  <a:lnTo>
                    <a:pt x="14971" y="41843"/>
                  </a:lnTo>
                  <a:lnTo>
                    <a:pt x="15258" y="42238"/>
                  </a:lnTo>
                  <a:lnTo>
                    <a:pt x="15545" y="42633"/>
                  </a:lnTo>
                  <a:lnTo>
                    <a:pt x="15796" y="43027"/>
                  </a:lnTo>
                  <a:lnTo>
                    <a:pt x="16030" y="43404"/>
                  </a:lnTo>
                  <a:lnTo>
                    <a:pt x="16245" y="43781"/>
                  </a:lnTo>
                  <a:lnTo>
                    <a:pt x="16442" y="44158"/>
                  </a:lnTo>
                  <a:lnTo>
                    <a:pt x="16622" y="44517"/>
                  </a:lnTo>
                  <a:lnTo>
                    <a:pt x="16784" y="44894"/>
                  </a:lnTo>
                  <a:lnTo>
                    <a:pt x="16909" y="45253"/>
                  </a:lnTo>
                  <a:lnTo>
                    <a:pt x="17035" y="45594"/>
                  </a:lnTo>
                  <a:lnTo>
                    <a:pt x="17125" y="45953"/>
                  </a:lnTo>
                  <a:lnTo>
                    <a:pt x="17214" y="46294"/>
                  </a:lnTo>
                  <a:lnTo>
                    <a:pt x="17609" y="45523"/>
                  </a:lnTo>
                  <a:lnTo>
                    <a:pt x="17968" y="44787"/>
                  </a:lnTo>
                  <a:lnTo>
                    <a:pt x="18255" y="44086"/>
                  </a:lnTo>
                  <a:lnTo>
                    <a:pt x="18363" y="43745"/>
                  </a:lnTo>
                  <a:lnTo>
                    <a:pt x="18471" y="43422"/>
                  </a:lnTo>
                  <a:lnTo>
                    <a:pt x="18579" y="43099"/>
                  </a:lnTo>
                  <a:lnTo>
                    <a:pt x="18650" y="42794"/>
                  </a:lnTo>
                  <a:lnTo>
                    <a:pt x="18704" y="42489"/>
                  </a:lnTo>
                  <a:lnTo>
                    <a:pt x="18758" y="42184"/>
                  </a:lnTo>
                  <a:lnTo>
                    <a:pt x="18794" y="41915"/>
                  </a:lnTo>
                  <a:lnTo>
                    <a:pt x="18812" y="41627"/>
                  </a:lnTo>
                  <a:lnTo>
                    <a:pt x="18812" y="41358"/>
                  </a:lnTo>
                  <a:lnTo>
                    <a:pt x="18812" y="41107"/>
                  </a:lnTo>
                  <a:lnTo>
                    <a:pt x="18722" y="39922"/>
                  </a:lnTo>
                  <a:lnTo>
                    <a:pt x="18614" y="38935"/>
                  </a:lnTo>
                  <a:lnTo>
                    <a:pt x="18525" y="38109"/>
                  </a:lnTo>
                  <a:lnTo>
                    <a:pt x="18417" y="37445"/>
                  </a:lnTo>
                  <a:lnTo>
                    <a:pt x="18345" y="37176"/>
                  </a:lnTo>
                  <a:lnTo>
                    <a:pt x="18255" y="36924"/>
                  </a:lnTo>
                  <a:lnTo>
                    <a:pt x="18130" y="36673"/>
                  </a:lnTo>
                  <a:lnTo>
                    <a:pt x="17968" y="36422"/>
                  </a:lnTo>
                  <a:lnTo>
                    <a:pt x="17789" y="36188"/>
                  </a:lnTo>
                  <a:lnTo>
                    <a:pt x="17573" y="35973"/>
                  </a:lnTo>
                  <a:lnTo>
                    <a:pt x="17340" y="35758"/>
                  </a:lnTo>
                  <a:lnTo>
                    <a:pt x="17071" y="35542"/>
                  </a:lnTo>
                  <a:lnTo>
                    <a:pt x="16784" y="35345"/>
                  </a:lnTo>
                  <a:lnTo>
                    <a:pt x="16460" y="35165"/>
                  </a:lnTo>
                  <a:lnTo>
                    <a:pt x="16119" y="34986"/>
                  </a:lnTo>
                  <a:lnTo>
                    <a:pt x="15742" y="34806"/>
                  </a:lnTo>
                  <a:lnTo>
                    <a:pt x="15330" y="34645"/>
                  </a:lnTo>
                  <a:lnTo>
                    <a:pt x="14899" y="34501"/>
                  </a:lnTo>
                  <a:lnTo>
                    <a:pt x="14450" y="34358"/>
                  </a:lnTo>
                  <a:lnTo>
                    <a:pt x="13965" y="34232"/>
                  </a:lnTo>
                  <a:lnTo>
                    <a:pt x="14163" y="34142"/>
                  </a:lnTo>
                  <a:lnTo>
                    <a:pt x="14378" y="34052"/>
                  </a:lnTo>
                  <a:lnTo>
                    <a:pt x="14576" y="33963"/>
                  </a:lnTo>
                  <a:lnTo>
                    <a:pt x="14773" y="33855"/>
                  </a:lnTo>
                  <a:lnTo>
                    <a:pt x="14953" y="33729"/>
                  </a:lnTo>
                  <a:lnTo>
                    <a:pt x="15132" y="33604"/>
                  </a:lnTo>
                  <a:lnTo>
                    <a:pt x="15294" y="33478"/>
                  </a:lnTo>
                  <a:lnTo>
                    <a:pt x="15455" y="33334"/>
                  </a:lnTo>
                  <a:lnTo>
                    <a:pt x="15617" y="33173"/>
                  </a:lnTo>
                  <a:lnTo>
                    <a:pt x="15760" y="32993"/>
                  </a:lnTo>
                  <a:lnTo>
                    <a:pt x="15904" y="32814"/>
                  </a:lnTo>
                  <a:lnTo>
                    <a:pt x="16030" y="32634"/>
                  </a:lnTo>
                  <a:lnTo>
                    <a:pt x="16173" y="32437"/>
                  </a:lnTo>
                  <a:lnTo>
                    <a:pt x="16281" y="32221"/>
                  </a:lnTo>
                  <a:lnTo>
                    <a:pt x="16389" y="32006"/>
                  </a:lnTo>
                  <a:lnTo>
                    <a:pt x="16496" y="31791"/>
                  </a:lnTo>
                  <a:lnTo>
                    <a:pt x="16694" y="31306"/>
                  </a:lnTo>
                  <a:lnTo>
                    <a:pt x="16873" y="30821"/>
                  </a:lnTo>
                  <a:lnTo>
                    <a:pt x="17017" y="30319"/>
                  </a:lnTo>
                  <a:lnTo>
                    <a:pt x="17125" y="29816"/>
                  </a:lnTo>
                  <a:lnTo>
                    <a:pt x="17232" y="29296"/>
                  </a:lnTo>
                  <a:lnTo>
                    <a:pt x="17286" y="28775"/>
                  </a:lnTo>
                  <a:lnTo>
                    <a:pt x="17322" y="28237"/>
                  </a:lnTo>
                  <a:lnTo>
                    <a:pt x="17340" y="27698"/>
                  </a:lnTo>
                  <a:lnTo>
                    <a:pt x="17322" y="27106"/>
                  </a:lnTo>
                  <a:lnTo>
                    <a:pt x="17304" y="26531"/>
                  </a:lnTo>
                  <a:lnTo>
                    <a:pt x="17232" y="25939"/>
                  </a:lnTo>
                  <a:lnTo>
                    <a:pt x="17160" y="25329"/>
                  </a:lnTo>
                  <a:lnTo>
                    <a:pt x="17053" y="24718"/>
                  </a:lnTo>
                  <a:lnTo>
                    <a:pt x="16927" y="24108"/>
                  </a:lnTo>
                  <a:lnTo>
                    <a:pt x="16784" y="23480"/>
                  </a:lnTo>
                  <a:lnTo>
                    <a:pt x="16604" y="22834"/>
                  </a:lnTo>
                  <a:lnTo>
                    <a:pt x="16514" y="22510"/>
                  </a:lnTo>
                  <a:lnTo>
                    <a:pt x="16424" y="22205"/>
                  </a:lnTo>
                  <a:lnTo>
                    <a:pt x="16299" y="21882"/>
                  </a:lnTo>
                  <a:lnTo>
                    <a:pt x="16191" y="21577"/>
                  </a:lnTo>
                  <a:lnTo>
                    <a:pt x="16048" y="21290"/>
                  </a:lnTo>
                  <a:lnTo>
                    <a:pt x="15922" y="20985"/>
                  </a:lnTo>
                  <a:lnTo>
                    <a:pt x="15760" y="20715"/>
                  </a:lnTo>
                  <a:lnTo>
                    <a:pt x="15599" y="20428"/>
                  </a:lnTo>
                  <a:lnTo>
                    <a:pt x="15437" y="20159"/>
                  </a:lnTo>
                  <a:lnTo>
                    <a:pt x="15258" y="19890"/>
                  </a:lnTo>
                  <a:lnTo>
                    <a:pt x="15060" y="19620"/>
                  </a:lnTo>
                  <a:lnTo>
                    <a:pt x="14863" y="19369"/>
                  </a:lnTo>
                  <a:lnTo>
                    <a:pt x="14647" y="19118"/>
                  </a:lnTo>
                  <a:lnTo>
                    <a:pt x="14432" y="18867"/>
                  </a:lnTo>
                  <a:lnTo>
                    <a:pt x="14199" y="18633"/>
                  </a:lnTo>
                  <a:lnTo>
                    <a:pt x="13965" y="18400"/>
                  </a:lnTo>
                  <a:lnTo>
                    <a:pt x="13750" y="18238"/>
                  </a:lnTo>
                  <a:lnTo>
                    <a:pt x="13481" y="18077"/>
                  </a:lnTo>
                  <a:lnTo>
                    <a:pt x="13104" y="17897"/>
                  </a:lnTo>
                  <a:lnTo>
                    <a:pt x="12655" y="17700"/>
                  </a:lnTo>
                  <a:lnTo>
                    <a:pt x="12116" y="17484"/>
                  </a:lnTo>
                  <a:lnTo>
                    <a:pt x="11506" y="17269"/>
                  </a:lnTo>
                  <a:lnTo>
                    <a:pt x="10806" y="17036"/>
                  </a:lnTo>
                  <a:lnTo>
                    <a:pt x="10016" y="16802"/>
                  </a:lnTo>
                  <a:lnTo>
                    <a:pt x="11847" y="15546"/>
                  </a:lnTo>
                  <a:lnTo>
                    <a:pt x="12547" y="15061"/>
                  </a:lnTo>
                  <a:lnTo>
                    <a:pt x="12781" y="14774"/>
                  </a:lnTo>
                  <a:lnTo>
                    <a:pt x="12978" y="14487"/>
                  </a:lnTo>
                  <a:lnTo>
                    <a:pt x="13158" y="14182"/>
                  </a:lnTo>
                  <a:lnTo>
                    <a:pt x="13319" y="13876"/>
                  </a:lnTo>
                  <a:lnTo>
                    <a:pt x="13445" y="13571"/>
                  </a:lnTo>
                  <a:lnTo>
                    <a:pt x="13552" y="13248"/>
                  </a:lnTo>
                  <a:lnTo>
                    <a:pt x="13624" y="12907"/>
                  </a:lnTo>
                  <a:lnTo>
                    <a:pt x="13660" y="12566"/>
                  </a:lnTo>
                  <a:lnTo>
                    <a:pt x="13714" y="12135"/>
                  </a:lnTo>
                  <a:lnTo>
                    <a:pt x="13732" y="11686"/>
                  </a:lnTo>
                  <a:lnTo>
                    <a:pt x="13750" y="11238"/>
                  </a:lnTo>
                  <a:lnTo>
                    <a:pt x="13732" y="10789"/>
                  </a:lnTo>
                  <a:lnTo>
                    <a:pt x="13714" y="10340"/>
                  </a:lnTo>
                  <a:lnTo>
                    <a:pt x="13696" y="9874"/>
                  </a:lnTo>
                  <a:lnTo>
                    <a:pt x="13642" y="9407"/>
                  </a:lnTo>
                  <a:lnTo>
                    <a:pt x="13588" y="8940"/>
                  </a:lnTo>
                  <a:lnTo>
                    <a:pt x="13517" y="8473"/>
                  </a:lnTo>
                  <a:lnTo>
                    <a:pt x="13427" y="7989"/>
                  </a:lnTo>
                  <a:lnTo>
                    <a:pt x="13319" y="7522"/>
                  </a:lnTo>
                  <a:lnTo>
                    <a:pt x="13193" y="7019"/>
                  </a:lnTo>
                  <a:lnTo>
                    <a:pt x="13068" y="6535"/>
                  </a:lnTo>
                  <a:lnTo>
                    <a:pt x="12924" y="6050"/>
                  </a:lnTo>
                  <a:lnTo>
                    <a:pt x="12763" y="5548"/>
                  </a:lnTo>
                  <a:lnTo>
                    <a:pt x="12583" y="5045"/>
                  </a:lnTo>
                  <a:lnTo>
                    <a:pt x="12404" y="4524"/>
                  </a:lnTo>
                  <a:lnTo>
                    <a:pt x="12206" y="4040"/>
                  </a:lnTo>
                  <a:lnTo>
                    <a:pt x="11991" y="3573"/>
                  </a:lnTo>
                  <a:lnTo>
                    <a:pt x="11793" y="3142"/>
                  </a:lnTo>
                  <a:lnTo>
                    <a:pt x="11578" y="2729"/>
                  </a:lnTo>
                  <a:lnTo>
                    <a:pt x="11363" y="2352"/>
                  </a:lnTo>
                  <a:lnTo>
                    <a:pt x="11129" y="2011"/>
                  </a:lnTo>
                  <a:lnTo>
                    <a:pt x="10896" y="1688"/>
                  </a:lnTo>
                  <a:lnTo>
                    <a:pt x="10663" y="1401"/>
                  </a:lnTo>
                  <a:lnTo>
                    <a:pt x="10429" y="1132"/>
                  </a:lnTo>
                  <a:lnTo>
                    <a:pt x="10178" y="898"/>
                  </a:lnTo>
                  <a:lnTo>
                    <a:pt x="9927" y="683"/>
                  </a:lnTo>
                  <a:lnTo>
                    <a:pt x="9675" y="504"/>
                  </a:lnTo>
                  <a:lnTo>
                    <a:pt x="9406" y="360"/>
                  </a:lnTo>
                  <a:lnTo>
                    <a:pt x="9137" y="234"/>
                  </a:lnTo>
                  <a:lnTo>
                    <a:pt x="8868" y="127"/>
                  </a:lnTo>
                  <a:lnTo>
                    <a:pt x="8652" y="91"/>
                  </a:lnTo>
                  <a:lnTo>
                    <a:pt x="8347" y="55"/>
                  </a:lnTo>
                  <a:lnTo>
                    <a:pt x="7934" y="19"/>
                  </a:lnTo>
                  <a:lnTo>
                    <a:pt x="7449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3970200" y="2164600"/>
              <a:ext cx="1119200" cy="1552725"/>
            </a:xfrm>
            <a:custGeom>
              <a:rect b="b" l="l" r="r" t="t"/>
              <a:pathLst>
                <a:path extrusionOk="0" h="62109" w="44768">
                  <a:moveTo>
                    <a:pt x="32992" y="755"/>
                  </a:moveTo>
                  <a:lnTo>
                    <a:pt x="33082" y="773"/>
                  </a:lnTo>
                  <a:lnTo>
                    <a:pt x="33477" y="791"/>
                  </a:lnTo>
                  <a:lnTo>
                    <a:pt x="33872" y="827"/>
                  </a:lnTo>
                  <a:lnTo>
                    <a:pt x="34052" y="845"/>
                  </a:lnTo>
                  <a:lnTo>
                    <a:pt x="34231" y="881"/>
                  </a:lnTo>
                  <a:lnTo>
                    <a:pt x="34303" y="898"/>
                  </a:lnTo>
                  <a:lnTo>
                    <a:pt x="34339" y="916"/>
                  </a:lnTo>
                  <a:lnTo>
                    <a:pt x="34375" y="934"/>
                  </a:lnTo>
                  <a:lnTo>
                    <a:pt x="34536" y="988"/>
                  </a:lnTo>
                  <a:lnTo>
                    <a:pt x="34698" y="1060"/>
                  </a:lnTo>
                  <a:lnTo>
                    <a:pt x="34841" y="1150"/>
                  </a:lnTo>
                  <a:lnTo>
                    <a:pt x="35147" y="1347"/>
                  </a:lnTo>
                  <a:lnTo>
                    <a:pt x="35416" y="1581"/>
                  </a:lnTo>
                  <a:lnTo>
                    <a:pt x="35685" y="1832"/>
                  </a:lnTo>
                  <a:lnTo>
                    <a:pt x="35936" y="2119"/>
                  </a:lnTo>
                  <a:lnTo>
                    <a:pt x="36152" y="2406"/>
                  </a:lnTo>
                  <a:lnTo>
                    <a:pt x="36367" y="2729"/>
                  </a:lnTo>
                  <a:lnTo>
                    <a:pt x="36583" y="3053"/>
                  </a:lnTo>
                  <a:lnTo>
                    <a:pt x="36762" y="3394"/>
                  </a:lnTo>
                  <a:lnTo>
                    <a:pt x="36942" y="3735"/>
                  </a:lnTo>
                  <a:lnTo>
                    <a:pt x="37121" y="4076"/>
                  </a:lnTo>
                  <a:lnTo>
                    <a:pt x="37426" y="4794"/>
                  </a:lnTo>
                  <a:lnTo>
                    <a:pt x="37713" y="5530"/>
                  </a:lnTo>
                  <a:lnTo>
                    <a:pt x="37983" y="6284"/>
                  </a:lnTo>
                  <a:lnTo>
                    <a:pt x="38216" y="7037"/>
                  </a:lnTo>
                  <a:lnTo>
                    <a:pt x="38431" y="7791"/>
                  </a:lnTo>
                  <a:lnTo>
                    <a:pt x="38611" y="8563"/>
                  </a:lnTo>
                  <a:lnTo>
                    <a:pt x="38772" y="9335"/>
                  </a:lnTo>
                  <a:lnTo>
                    <a:pt x="38880" y="10125"/>
                  </a:lnTo>
                  <a:lnTo>
                    <a:pt x="38970" y="10915"/>
                  </a:lnTo>
                  <a:lnTo>
                    <a:pt x="38988" y="11310"/>
                  </a:lnTo>
                  <a:lnTo>
                    <a:pt x="39006" y="11704"/>
                  </a:lnTo>
                  <a:lnTo>
                    <a:pt x="39006" y="12099"/>
                  </a:lnTo>
                  <a:lnTo>
                    <a:pt x="39006" y="12494"/>
                  </a:lnTo>
                  <a:lnTo>
                    <a:pt x="38988" y="12889"/>
                  </a:lnTo>
                  <a:lnTo>
                    <a:pt x="38970" y="13069"/>
                  </a:lnTo>
                  <a:lnTo>
                    <a:pt x="38934" y="13266"/>
                  </a:lnTo>
                  <a:lnTo>
                    <a:pt x="38862" y="13643"/>
                  </a:lnTo>
                  <a:lnTo>
                    <a:pt x="38754" y="14002"/>
                  </a:lnTo>
                  <a:lnTo>
                    <a:pt x="38611" y="14361"/>
                  </a:lnTo>
                  <a:lnTo>
                    <a:pt x="38413" y="14702"/>
                  </a:lnTo>
                  <a:lnTo>
                    <a:pt x="38198" y="15025"/>
                  </a:lnTo>
                  <a:lnTo>
                    <a:pt x="37965" y="15330"/>
                  </a:lnTo>
                  <a:lnTo>
                    <a:pt x="37983" y="15295"/>
                  </a:lnTo>
                  <a:lnTo>
                    <a:pt x="37911" y="15348"/>
                  </a:lnTo>
                  <a:lnTo>
                    <a:pt x="37839" y="15402"/>
                  </a:lnTo>
                  <a:lnTo>
                    <a:pt x="37695" y="15528"/>
                  </a:lnTo>
                  <a:lnTo>
                    <a:pt x="37372" y="15743"/>
                  </a:lnTo>
                  <a:lnTo>
                    <a:pt x="36762" y="16192"/>
                  </a:lnTo>
                  <a:lnTo>
                    <a:pt x="36439" y="16389"/>
                  </a:lnTo>
                  <a:lnTo>
                    <a:pt x="36116" y="16605"/>
                  </a:lnTo>
                  <a:lnTo>
                    <a:pt x="35775" y="16784"/>
                  </a:lnTo>
                  <a:lnTo>
                    <a:pt x="35434" y="16964"/>
                  </a:lnTo>
                  <a:lnTo>
                    <a:pt x="35416" y="16982"/>
                  </a:lnTo>
                  <a:lnTo>
                    <a:pt x="35344" y="17036"/>
                  </a:lnTo>
                  <a:lnTo>
                    <a:pt x="35308" y="17090"/>
                  </a:lnTo>
                  <a:lnTo>
                    <a:pt x="35308" y="17143"/>
                  </a:lnTo>
                  <a:lnTo>
                    <a:pt x="35308" y="17233"/>
                  </a:lnTo>
                  <a:lnTo>
                    <a:pt x="35344" y="17323"/>
                  </a:lnTo>
                  <a:lnTo>
                    <a:pt x="35416" y="17395"/>
                  </a:lnTo>
                  <a:lnTo>
                    <a:pt x="35506" y="17431"/>
                  </a:lnTo>
                  <a:lnTo>
                    <a:pt x="35847" y="17502"/>
                  </a:lnTo>
                  <a:lnTo>
                    <a:pt x="36188" y="17574"/>
                  </a:lnTo>
                  <a:lnTo>
                    <a:pt x="36511" y="17664"/>
                  </a:lnTo>
                  <a:lnTo>
                    <a:pt x="36852" y="17772"/>
                  </a:lnTo>
                  <a:lnTo>
                    <a:pt x="37175" y="17879"/>
                  </a:lnTo>
                  <a:lnTo>
                    <a:pt x="37498" y="18005"/>
                  </a:lnTo>
                  <a:lnTo>
                    <a:pt x="38126" y="18292"/>
                  </a:lnTo>
                  <a:lnTo>
                    <a:pt x="38431" y="18436"/>
                  </a:lnTo>
                  <a:lnTo>
                    <a:pt x="38737" y="18597"/>
                  </a:lnTo>
                  <a:lnTo>
                    <a:pt x="39024" y="18759"/>
                  </a:lnTo>
                  <a:lnTo>
                    <a:pt x="39149" y="18867"/>
                  </a:lnTo>
                  <a:lnTo>
                    <a:pt x="39257" y="18956"/>
                  </a:lnTo>
                  <a:lnTo>
                    <a:pt x="39293" y="19010"/>
                  </a:lnTo>
                  <a:lnTo>
                    <a:pt x="39347" y="19064"/>
                  </a:lnTo>
                  <a:lnTo>
                    <a:pt x="39472" y="19190"/>
                  </a:lnTo>
                  <a:lnTo>
                    <a:pt x="39688" y="19459"/>
                  </a:lnTo>
                  <a:lnTo>
                    <a:pt x="39885" y="19710"/>
                  </a:lnTo>
                  <a:lnTo>
                    <a:pt x="40083" y="19979"/>
                  </a:lnTo>
                  <a:lnTo>
                    <a:pt x="40262" y="20267"/>
                  </a:lnTo>
                  <a:lnTo>
                    <a:pt x="40442" y="20554"/>
                  </a:lnTo>
                  <a:lnTo>
                    <a:pt x="40603" y="20841"/>
                  </a:lnTo>
                  <a:lnTo>
                    <a:pt x="40747" y="21128"/>
                  </a:lnTo>
                  <a:lnTo>
                    <a:pt x="41016" y="21721"/>
                  </a:lnTo>
                  <a:lnTo>
                    <a:pt x="41250" y="22331"/>
                  </a:lnTo>
                  <a:lnTo>
                    <a:pt x="41303" y="22493"/>
                  </a:lnTo>
                  <a:lnTo>
                    <a:pt x="41357" y="22654"/>
                  </a:lnTo>
                  <a:lnTo>
                    <a:pt x="41447" y="22959"/>
                  </a:lnTo>
                  <a:lnTo>
                    <a:pt x="41609" y="23605"/>
                  </a:lnTo>
                  <a:lnTo>
                    <a:pt x="41788" y="24270"/>
                  </a:lnTo>
                  <a:lnTo>
                    <a:pt x="41932" y="24934"/>
                  </a:lnTo>
                  <a:lnTo>
                    <a:pt x="42057" y="25580"/>
                  </a:lnTo>
                  <a:lnTo>
                    <a:pt x="42147" y="26244"/>
                  </a:lnTo>
                  <a:lnTo>
                    <a:pt x="42237" y="26908"/>
                  </a:lnTo>
                  <a:lnTo>
                    <a:pt x="42273" y="27572"/>
                  </a:lnTo>
                  <a:lnTo>
                    <a:pt x="42291" y="28255"/>
                  </a:lnTo>
                  <a:lnTo>
                    <a:pt x="42291" y="28578"/>
                  </a:lnTo>
                  <a:lnTo>
                    <a:pt x="42273" y="28901"/>
                  </a:lnTo>
                  <a:lnTo>
                    <a:pt x="42255" y="29224"/>
                  </a:lnTo>
                  <a:lnTo>
                    <a:pt x="42219" y="29565"/>
                  </a:lnTo>
                  <a:lnTo>
                    <a:pt x="42129" y="30211"/>
                  </a:lnTo>
                  <a:lnTo>
                    <a:pt x="42057" y="30534"/>
                  </a:lnTo>
                  <a:lnTo>
                    <a:pt x="41985" y="30857"/>
                  </a:lnTo>
                  <a:lnTo>
                    <a:pt x="41788" y="31486"/>
                  </a:lnTo>
                  <a:lnTo>
                    <a:pt x="41680" y="31791"/>
                  </a:lnTo>
                  <a:lnTo>
                    <a:pt x="41626" y="31952"/>
                  </a:lnTo>
                  <a:lnTo>
                    <a:pt x="41573" y="32096"/>
                  </a:lnTo>
                  <a:lnTo>
                    <a:pt x="41429" y="32401"/>
                  </a:lnTo>
                  <a:lnTo>
                    <a:pt x="41285" y="32670"/>
                  </a:lnTo>
                  <a:lnTo>
                    <a:pt x="41124" y="32939"/>
                  </a:lnTo>
                  <a:lnTo>
                    <a:pt x="40944" y="33191"/>
                  </a:lnTo>
                  <a:lnTo>
                    <a:pt x="40729" y="33442"/>
                  </a:lnTo>
                  <a:lnTo>
                    <a:pt x="40514" y="33658"/>
                  </a:lnTo>
                  <a:lnTo>
                    <a:pt x="40262" y="33855"/>
                  </a:lnTo>
                  <a:lnTo>
                    <a:pt x="40011" y="34052"/>
                  </a:lnTo>
                  <a:lnTo>
                    <a:pt x="39724" y="34214"/>
                  </a:lnTo>
                  <a:lnTo>
                    <a:pt x="39437" y="34358"/>
                  </a:lnTo>
                  <a:lnTo>
                    <a:pt x="39383" y="34376"/>
                  </a:lnTo>
                  <a:lnTo>
                    <a:pt x="39329" y="34411"/>
                  </a:lnTo>
                  <a:lnTo>
                    <a:pt x="39293" y="34465"/>
                  </a:lnTo>
                  <a:lnTo>
                    <a:pt x="39275" y="34519"/>
                  </a:lnTo>
                  <a:lnTo>
                    <a:pt x="39257" y="34609"/>
                  </a:lnTo>
                  <a:lnTo>
                    <a:pt x="39275" y="34717"/>
                  </a:lnTo>
                  <a:lnTo>
                    <a:pt x="39347" y="34788"/>
                  </a:lnTo>
                  <a:lnTo>
                    <a:pt x="39437" y="34842"/>
                  </a:lnTo>
                  <a:lnTo>
                    <a:pt x="39455" y="34860"/>
                  </a:lnTo>
                  <a:lnTo>
                    <a:pt x="40047" y="35076"/>
                  </a:lnTo>
                  <a:lnTo>
                    <a:pt x="40621" y="35309"/>
                  </a:lnTo>
                  <a:lnTo>
                    <a:pt x="41178" y="35560"/>
                  </a:lnTo>
                  <a:lnTo>
                    <a:pt x="41447" y="35704"/>
                  </a:lnTo>
                  <a:lnTo>
                    <a:pt x="41716" y="35847"/>
                  </a:lnTo>
                  <a:lnTo>
                    <a:pt x="41968" y="35991"/>
                  </a:lnTo>
                  <a:lnTo>
                    <a:pt x="42219" y="36153"/>
                  </a:lnTo>
                  <a:lnTo>
                    <a:pt x="42452" y="36332"/>
                  </a:lnTo>
                  <a:lnTo>
                    <a:pt x="42668" y="36512"/>
                  </a:lnTo>
                  <a:lnTo>
                    <a:pt x="42865" y="36709"/>
                  </a:lnTo>
                  <a:lnTo>
                    <a:pt x="43045" y="36924"/>
                  </a:lnTo>
                  <a:lnTo>
                    <a:pt x="43206" y="37140"/>
                  </a:lnTo>
                  <a:lnTo>
                    <a:pt x="43332" y="37373"/>
                  </a:lnTo>
                  <a:lnTo>
                    <a:pt x="43439" y="37624"/>
                  </a:lnTo>
                  <a:lnTo>
                    <a:pt x="43511" y="37876"/>
                  </a:lnTo>
                  <a:lnTo>
                    <a:pt x="43529" y="37930"/>
                  </a:lnTo>
                  <a:lnTo>
                    <a:pt x="43529" y="38001"/>
                  </a:lnTo>
                  <a:lnTo>
                    <a:pt x="43565" y="38163"/>
                  </a:lnTo>
                  <a:lnTo>
                    <a:pt x="43601" y="38468"/>
                  </a:lnTo>
                  <a:lnTo>
                    <a:pt x="43691" y="39078"/>
                  </a:lnTo>
                  <a:lnTo>
                    <a:pt x="43781" y="39707"/>
                  </a:lnTo>
                  <a:lnTo>
                    <a:pt x="43906" y="40963"/>
                  </a:lnTo>
                  <a:lnTo>
                    <a:pt x="43942" y="41268"/>
                  </a:lnTo>
                  <a:lnTo>
                    <a:pt x="43960" y="41430"/>
                  </a:lnTo>
                  <a:lnTo>
                    <a:pt x="43978" y="41520"/>
                  </a:lnTo>
                  <a:lnTo>
                    <a:pt x="43978" y="41591"/>
                  </a:lnTo>
                  <a:lnTo>
                    <a:pt x="43978" y="41735"/>
                  </a:lnTo>
                  <a:lnTo>
                    <a:pt x="43996" y="41879"/>
                  </a:lnTo>
                  <a:lnTo>
                    <a:pt x="43978" y="42166"/>
                  </a:lnTo>
                  <a:lnTo>
                    <a:pt x="43960" y="42471"/>
                  </a:lnTo>
                  <a:lnTo>
                    <a:pt x="43924" y="42758"/>
                  </a:lnTo>
                  <a:lnTo>
                    <a:pt x="43870" y="43063"/>
                  </a:lnTo>
                  <a:lnTo>
                    <a:pt x="43798" y="43369"/>
                  </a:lnTo>
                  <a:lnTo>
                    <a:pt x="43727" y="43656"/>
                  </a:lnTo>
                  <a:lnTo>
                    <a:pt x="43637" y="43961"/>
                  </a:lnTo>
                  <a:lnTo>
                    <a:pt x="43422" y="44535"/>
                  </a:lnTo>
                  <a:lnTo>
                    <a:pt x="43188" y="45110"/>
                  </a:lnTo>
                  <a:lnTo>
                    <a:pt x="42937" y="45684"/>
                  </a:lnTo>
                  <a:lnTo>
                    <a:pt x="42650" y="46241"/>
                  </a:lnTo>
                  <a:lnTo>
                    <a:pt x="42345" y="46797"/>
                  </a:lnTo>
                  <a:lnTo>
                    <a:pt x="42021" y="47336"/>
                  </a:lnTo>
                  <a:lnTo>
                    <a:pt x="41698" y="47874"/>
                  </a:lnTo>
                  <a:lnTo>
                    <a:pt x="41357" y="48377"/>
                  </a:lnTo>
                  <a:lnTo>
                    <a:pt x="40980" y="48879"/>
                  </a:lnTo>
                  <a:lnTo>
                    <a:pt x="40585" y="49346"/>
                  </a:lnTo>
                  <a:lnTo>
                    <a:pt x="40155" y="49813"/>
                  </a:lnTo>
                  <a:lnTo>
                    <a:pt x="39724" y="50261"/>
                  </a:lnTo>
                  <a:lnTo>
                    <a:pt x="39257" y="50692"/>
                  </a:lnTo>
                  <a:lnTo>
                    <a:pt x="38790" y="51105"/>
                  </a:lnTo>
                  <a:lnTo>
                    <a:pt x="38306" y="51518"/>
                  </a:lnTo>
                  <a:lnTo>
                    <a:pt x="37821" y="51913"/>
                  </a:lnTo>
                  <a:lnTo>
                    <a:pt x="37318" y="52290"/>
                  </a:lnTo>
                  <a:lnTo>
                    <a:pt x="36816" y="52667"/>
                  </a:lnTo>
                  <a:lnTo>
                    <a:pt x="36295" y="53026"/>
                  </a:lnTo>
                  <a:lnTo>
                    <a:pt x="35775" y="53367"/>
                  </a:lnTo>
                  <a:lnTo>
                    <a:pt x="35236" y="53708"/>
                  </a:lnTo>
                  <a:lnTo>
                    <a:pt x="34159" y="54372"/>
                  </a:lnTo>
                  <a:lnTo>
                    <a:pt x="33064" y="55000"/>
                  </a:lnTo>
                  <a:lnTo>
                    <a:pt x="31951" y="55611"/>
                  </a:lnTo>
                  <a:lnTo>
                    <a:pt x="30838" y="56203"/>
                  </a:lnTo>
                  <a:lnTo>
                    <a:pt x="28559" y="57352"/>
                  </a:lnTo>
                  <a:lnTo>
                    <a:pt x="26279" y="58483"/>
                  </a:lnTo>
                  <a:lnTo>
                    <a:pt x="25148" y="59021"/>
                  </a:lnTo>
                  <a:lnTo>
                    <a:pt x="23999" y="59560"/>
                  </a:lnTo>
                  <a:lnTo>
                    <a:pt x="22833" y="60080"/>
                  </a:lnTo>
                  <a:lnTo>
                    <a:pt x="21666" y="60565"/>
                  </a:lnTo>
                  <a:lnTo>
                    <a:pt x="21092" y="60798"/>
                  </a:lnTo>
                  <a:lnTo>
                    <a:pt x="20948" y="60852"/>
                  </a:lnTo>
                  <a:lnTo>
                    <a:pt x="20804" y="60906"/>
                  </a:lnTo>
                  <a:lnTo>
                    <a:pt x="20517" y="60996"/>
                  </a:lnTo>
                  <a:lnTo>
                    <a:pt x="20230" y="61067"/>
                  </a:lnTo>
                  <a:lnTo>
                    <a:pt x="19943" y="61121"/>
                  </a:lnTo>
                  <a:lnTo>
                    <a:pt x="19638" y="61175"/>
                  </a:lnTo>
                  <a:lnTo>
                    <a:pt x="19350" y="61211"/>
                  </a:lnTo>
                  <a:lnTo>
                    <a:pt x="19045" y="61229"/>
                  </a:lnTo>
                  <a:lnTo>
                    <a:pt x="18453" y="61229"/>
                  </a:lnTo>
                  <a:lnTo>
                    <a:pt x="18166" y="61211"/>
                  </a:lnTo>
                  <a:lnTo>
                    <a:pt x="17879" y="61157"/>
                  </a:lnTo>
                  <a:lnTo>
                    <a:pt x="17573" y="61103"/>
                  </a:lnTo>
                  <a:lnTo>
                    <a:pt x="17286" y="61031"/>
                  </a:lnTo>
                  <a:lnTo>
                    <a:pt x="16999" y="60960"/>
                  </a:lnTo>
                  <a:lnTo>
                    <a:pt x="16730" y="60852"/>
                  </a:lnTo>
                  <a:lnTo>
                    <a:pt x="16442" y="60744"/>
                  </a:lnTo>
                  <a:lnTo>
                    <a:pt x="16173" y="60619"/>
                  </a:lnTo>
                  <a:lnTo>
                    <a:pt x="15904" y="60475"/>
                  </a:lnTo>
                  <a:lnTo>
                    <a:pt x="15653" y="60331"/>
                  </a:lnTo>
                  <a:lnTo>
                    <a:pt x="15383" y="60170"/>
                  </a:lnTo>
                  <a:lnTo>
                    <a:pt x="14899" y="59829"/>
                  </a:lnTo>
                  <a:lnTo>
                    <a:pt x="14414" y="59452"/>
                  </a:lnTo>
                  <a:lnTo>
                    <a:pt x="14199" y="59254"/>
                  </a:lnTo>
                  <a:lnTo>
                    <a:pt x="13965" y="59039"/>
                  </a:lnTo>
                  <a:lnTo>
                    <a:pt x="13768" y="58824"/>
                  </a:lnTo>
                  <a:lnTo>
                    <a:pt x="13553" y="58608"/>
                  </a:lnTo>
                  <a:lnTo>
                    <a:pt x="13373" y="58375"/>
                  </a:lnTo>
                  <a:lnTo>
                    <a:pt x="13194" y="58142"/>
                  </a:lnTo>
                  <a:lnTo>
                    <a:pt x="13014" y="57890"/>
                  </a:lnTo>
                  <a:lnTo>
                    <a:pt x="12852" y="57639"/>
                  </a:lnTo>
                  <a:lnTo>
                    <a:pt x="12709" y="57370"/>
                  </a:lnTo>
                  <a:lnTo>
                    <a:pt x="12583" y="57118"/>
                  </a:lnTo>
                  <a:lnTo>
                    <a:pt x="12458" y="56831"/>
                  </a:lnTo>
                  <a:lnTo>
                    <a:pt x="12350" y="56562"/>
                  </a:lnTo>
                  <a:lnTo>
                    <a:pt x="12242" y="56275"/>
                  </a:lnTo>
                  <a:lnTo>
                    <a:pt x="12152" y="55987"/>
                  </a:lnTo>
                  <a:lnTo>
                    <a:pt x="12081" y="55700"/>
                  </a:lnTo>
                  <a:lnTo>
                    <a:pt x="12009" y="55413"/>
                  </a:lnTo>
                  <a:lnTo>
                    <a:pt x="11955" y="55108"/>
                  </a:lnTo>
                  <a:lnTo>
                    <a:pt x="11919" y="54821"/>
                  </a:lnTo>
                  <a:lnTo>
                    <a:pt x="11883" y="54516"/>
                  </a:lnTo>
                  <a:lnTo>
                    <a:pt x="11865" y="54210"/>
                  </a:lnTo>
                  <a:lnTo>
                    <a:pt x="11847" y="53905"/>
                  </a:lnTo>
                  <a:lnTo>
                    <a:pt x="11847" y="53600"/>
                  </a:lnTo>
                  <a:lnTo>
                    <a:pt x="11865" y="53295"/>
                  </a:lnTo>
                  <a:lnTo>
                    <a:pt x="11883" y="52990"/>
                  </a:lnTo>
                  <a:lnTo>
                    <a:pt x="11919" y="52685"/>
                  </a:lnTo>
                  <a:lnTo>
                    <a:pt x="11973" y="52380"/>
                  </a:lnTo>
                  <a:lnTo>
                    <a:pt x="12027" y="52092"/>
                  </a:lnTo>
                  <a:lnTo>
                    <a:pt x="12117" y="51787"/>
                  </a:lnTo>
                  <a:lnTo>
                    <a:pt x="12206" y="51500"/>
                  </a:lnTo>
                  <a:lnTo>
                    <a:pt x="12332" y="51213"/>
                  </a:lnTo>
                  <a:lnTo>
                    <a:pt x="12458" y="50926"/>
                  </a:lnTo>
                  <a:lnTo>
                    <a:pt x="12601" y="50656"/>
                  </a:lnTo>
                  <a:lnTo>
                    <a:pt x="12745" y="50387"/>
                  </a:lnTo>
                  <a:lnTo>
                    <a:pt x="12924" y="50136"/>
                  </a:lnTo>
                  <a:lnTo>
                    <a:pt x="13104" y="49884"/>
                  </a:lnTo>
                  <a:lnTo>
                    <a:pt x="13301" y="49651"/>
                  </a:lnTo>
                  <a:lnTo>
                    <a:pt x="13517" y="49418"/>
                  </a:lnTo>
                  <a:lnTo>
                    <a:pt x="13732" y="49184"/>
                  </a:lnTo>
                  <a:lnTo>
                    <a:pt x="13965" y="48987"/>
                  </a:lnTo>
                  <a:lnTo>
                    <a:pt x="14199" y="48772"/>
                  </a:lnTo>
                  <a:lnTo>
                    <a:pt x="14683" y="48395"/>
                  </a:lnTo>
                  <a:lnTo>
                    <a:pt x="15707" y="47605"/>
                  </a:lnTo>
                  <a:lnTo>
                    <a:pt x="17699" y="46025"/>
                  </a:lnTo>
                  <a:lnTo>
                    <a:pt x="19709" y="44446"/>
                  </a:lnTo>
                  <a:lnTo>
                    <a:pt x="21702" y="42848"/>
                  </a:lnTo>
                  <a:lnTo>
                    <a:pt x="23676" y="41250"/>
                  </a:lnTo>
                  <a:lnTo>
                    <a:pt x="24646" y="40425"/>
                  </a:lnTo>
                  <a:lnTo>
                    <a:pt x="25633" y="39617"/>
                  </a:lnTo>
                  <a:lnTo>
                    <a:pt x="26100" y="39186"/>
                  </a:lnTo>
                  <a:lnTo>
                    <a:pt x="26548" y="38737"/>
                  </a:lnTo>
                  <a:lnTo>
                    <a:pt x="27015" y="38289"/>
                  </a:lnTo>
                  <a:lnTo>
                    <a:pt x="27482" y="37858"/>
                  </a:lnTo>
                  <a:lnTo>
                    <a:pt x="27966" y="37445"/>
                  </a:lnTo>
                  <a:lnTo>
                    <a:pt x="28469" y="37050"/>
                  </a:lnTo>
                  <a:lnTo>
                    <a:pt x="28972" y="36655"/>
                  </a:lnTo>
                  <a:lnTo>
                    <a:pt x="29474" y="36278"/>
                  </a:lnTo>
                  <a:lnTo>
                    <a:pt x="29528" y="36206"/>
                  </a:lnTo>
                  <a:lnTo>
                    <a:pt x="29564" y="36135"/>
                  </a:lnTo>
                  <a:lnTo>
                    <a:pt x="29582" y="36063"/>
                  </a:lnTo>
                  <a:lnTo>
                    <a:pt x="29564" y="35973"/>
                  </a:lnTo>
                  <a:lnTo>
                    <a:pt x="29528" y="35883"/>
                  </a:lnTo>
                  <a:lnTo>
                    <a:pt x="29438" y="35829"/>
                  </a:lnTo>
                  <a:lnTo>
                    <a:pt x="29349" y="35812"/>
                  </a:lnTo>
                  <a:lnTo>
                    <a:pt x="29241" y="35812"/>
                  </a:lnTo>
                  <a:lnTo>
                    <a:pt x="29223" y="35829"/>
                  </a:lnTo>
                  <a:lnTo>
                    <a:pt x="27248" y="36494"/>
                  </a:lnTo>
                  <a:lnTo>
                    <a:pt x="25292" y="37194"/>
                  </a:lnTo>
                  <a:lnTo>
                    <a:pt x="23335" y="37912"/>
                  </a:lnTo>
                  <a:lnTo>
                    <a:pt x="21397" y="38648"/>
                  </a:lnTo>
                  <a:lnTo>
                    <a:pt x="17502" y="40120"/>
                  </a:lnTo>
                  <a:lnTo>
                    <a:pt x="15563" y="40856"/>
                  </a:lnTo>
                  <a:lnTo>
                    <a:pt x="13606" y="41574"/>
                  </a:lnTo>
                  <a:lnTo>
                    <a:pt x="13122" y="41735"/>
                  </a:lnTo>
                  <a:lnTo>
                    <a:pt x="12637" y="41897"/>
                  </a:lnTo>
                  <a:lnTo>
                    <a:pt x="12134" y="42022"/>
                  </a:lnTo>
                  <a:lnTo>
                    <a:pt x="11632" y="42130"/>
                  </a:lnTo>
                  <a:lnTo>
                    <a:pt x="11129" y="42220"/>
                  </a:lnTo>
                  <a:lnTo>
                    <a:pt x="10609" y="42274"/>
                  </a:lnTo>
                  <a:lnTo>
                    <a:pt x="10106" y="42309"/>
                  </a:lnTo>
                  <a:lnTo>
                    <a:pt x="9586" y="42327"/>
                  </a:lnTo>
                  <a:lnTo>
                    <a:pt x="9083" y="42327"/>
                  </a:lnTo>
                  <a:lnTo>
                    <a:pt x="8562" y="42292"/>
                  </a:lnTo>
                  <a:lnTo>
                    <a:pt x="8060" y="42238"/>
                  </a:lnTo>
                  <a:lnTo>
                    <a:pt x="7539" y="42148"/>
                  </a:lnTo>
                  <a:lnTo>
                    <a:pt x="7037" y="42040"/>
                  </a:lnTo>
                  <a:lnTo>
                    <a:pt x="6552" y="41915"/>
                  </a:lnTo>
                  <a:lnTo>
                    <a:pt x="6049" y="41753"/>
                  </a:lnTo>
                  <a:lnTo>
                    <a:pt x="5583" y="41574"/>
                  </a:lnTo>
                  <a:lnTo>
                    <a:pt x="5098" y="41376"/>
                  </a:lnTo>
                  <a:lnTo>
                    <a:pt x="4631" y="41161"/>
                  </a:lnTo>
                  <a:lnTo>
                    <a:pt x="4183" y="40909"/>
                  </a:lnTo>
                  <a:lnTo>
                    <a:pt x="3752" y="40658"/>
                  </a:lnTo>
                  <a:lnTo>
                    <a:pt x="3321" y="40371"/>
                  </a:lnTo>
                  <a:lnTo>
                    <a:pt x="2908" y="40066"/>
                  </a:lnTo>
                  <a:lnTo>
                    <a:pt x="2531" y="39743"/>
                  </a:lnTo>
                  <a:lnTo>
                    <a:pt x="2172" y="39384"/>
                  </a:lnTo>
                  <a:lnTo>
                    <a:pt x="1831" y="39007"/>
                  </a:lnTo>
                  <a:lnTo>
                    <a:pt x="1688" y="38809"/>
                  </a:lnTo>
                  <a:lnTo>
                    <a:pt x="1544" y="38612"/>
                  </a:lnTo>
                  <a:lnTo>
                    <a:pt x="1400" y="38396"/>
                  </a:lnTo>
                  <a:lnTo>
                    <a:pt x="1275" y="38181"/>
                  </a:lnTo>
                  <a:lnTo>
                    <a:pt x="1167" y="37948"/>
                  </a:lnTo>
                  <a:lnTo>
                    <a:pt x="1059" y="37732"/>
                  </a:lnTo>
                  <a:lnTo>
                    <a:pt x="970" y="37499"/>
                  </a:lnTo>
                  <a:lnTo>
                    <a:pt x="898" y="37265"/>
                  </a:lnTo>
                  <a:lnTo>
                    <a:pt x="826" y="37014"/>
                  </a:lnTo>
                  <a:lnTo>
                    <a:pt x="772" y="36781"/>
                  </a:lnTo>
                  <a:lnTo>
                    <a:pt x="736" y="36530"/>
                  </a:lnTo>
                  <a:lnTo>
                    <a:pt x="700" y="36296"/>
                  </a:lnTo>
                  <a:lnTo>
                    <a:pt x="664" y="35794"/>
                  </a:lnTo>
                  <a:lnTo>
                    <a:pt x="682" y="35309"/>
                  </a:lnTo>
                  <a:lnTo>
                    <a:pt x="718" y="34806"/>
                  </a:lnTo>
                  <a:lnTo>
                    <a:pt x="736" y="34555"/>
                  </a:lnTo>
                  <a:lnTo>
                    <a:pt x="772" y="34304"/>
                  </a:lnTo>
                  <a:lnTo>
                    <a:pt x="862" y="33819"/>
                  </a:lnTo>
                  <a:lnTo>
                    <a:pt x="952" y="33316"/>
                  </a:lnTo>
                  <a:lnTo>
                    <a:pt x="1077" y="32832"/>
                  </a:lnTo>
                  <a:lnTo>
                    <a:pt x="1203" y="32347"/>
                  </a:lnTo>
                  <a:lnTo>
                    <a:pt x="1364" y="31862"/>
                  </a:lnTo>
                  <a:lnTo>
                    <a:pt x="1544" y="31396"/>
                  </a:lnTo>
                  <a:lnTo>
                    <a:pt x="1759" y="30947"/>
                  </a:lnTo>
                  <a:lnTo>
                    <a:pt x="1993" y="30516"/>
                  </a:lnTo>
                  <a:lnTo>
                    <a:pt x="2262" y="30103"/>
                  </a:lnTo>
                  <a:lnTo>
                    <a:pt x="2406" y="29924"/>
                  </a:lnTo>
                  <a:lnTo>
                    <a:pt x="2567" y="29726"/>
                  </a:lnTo>
                  <a:lnTo>
                    <a:pt x="2890" y="29367"/>
                  </a:lnTo>
                  <a:lnTo>
                    <a:pt x="3070" y="29206"/>
                  </a:lnTo>
                  <a:lnTo>
                    <a:pt x="3267" y="29044"/>
                  </a:lnTo>
                  <a:lnTo>
                    <a:pt x="3447" y="28901"/>
                  </a:lnTo>
                  <a:lnTo>
                    <a:pt x="3644" y="28757"/>
                  </a:lnTo>
                  <a:lnTo>
                    <a:pt x="3859" y="28631"/>
                  </a:lnTo>
                  <a:lnTo>
                    <a:pt x="4057" y="28506"/>
                  </a:lnTo>
                  <a:lnTo>
                    <a:pt x="4524" y="28272"/>
                  </a:lnTo>
                  <a:lnTo>
                    <a:pt x="5439" y="27824"/>
                  </a:lnTo>
                  <a:lnTo>
                    <a:pt x="6372" y="27411"/>
                  </a:lnTo>
                  <a:lnTo>
                    <a:pt x="7324" y="27016"/>
                  </a:lnTo>
                  <a:lnTo>
                    <a:pt x="8293" y="26657"/>
                  </a:lnTo>
                  <a:lnTo>
                    <a:pt x="9262" y="26316"/>
                  </a:lnTo>
                  <a:lnTo>
                    <a:pt x="10250" y="26011"/>
                  </a:lnTo>
                  <a:lnTo>
                    <a:pt x="11255" y="25706"/>
                  </a:lnTo>
                  <a:lnTo>
                    <a:pt x="13229" y="25077"/>
                  </a:lnTo>
                  <a:lnTo>
                    <a:pt x="15222" y="24431"/>
                  </a:lnTo>
                  <a:lnTo>
                    <a:pt x="17178" y="23767"/>
                  </a:lnTo>
                  <a:lnTo>
                    <a:pt x="19153" y="23085"/>
                  </a:lnTo>
                  <a:lnTo>
                    <a:pt x="20140" y="22708"/>
                  </a:lnTo>
                  <a:lnTo>
                    <a:pt x="21110" y="22313"/>
                  </a:lnTo>
                  <a:lnTo>
                    <a:pt x="22061" y="21900"/>
                  </a:lnTo>
                  <a:lnTo>
                    <a:pt x="23012" y="21487"/>
                  </a:lnTo>
                  <a:lnTo>
                    <a:pt x="24915" y="20608"/>
                  </a:lnTo>
                  <a:lnTo>
                    <a:pt x="26800" y="19728"/>
                  </a:lnTo>
                  <a:lnTo>
                    <a:pt x="26854" y="19674"/>
                  </a:lnTo>
                  <a:lnTo>
                    <a:pt x="26907" y="19620"/>
                  </a:lnTo>
                  <a:lnTo>
                    <a:pt x="26943" y="19549"/>
                  </a:lnTo>
                  <a:lnTo>
                    <a:pt x="26943" y="19459"/>
                  </a:lnTo>
                  <a:lnTo>
                    <a:pt x="26907" y="19369"/>
                  </a:lnTo>
                  <a:lnTo>
                    <a:pt x="26854" y="19279"/>
                  </a:lnTo>
                  <a:lnTo>
                    <a:pt x="26764" y="19244"/>
                  </a:lnTo>
                  <a:lnTo>
                    <a:pt x="26710" y="19226"/>
                  </a:lnTo>
                  <a:lnTo>
                    <a:pt x="26656" y="19226"/>
                  </a:lnTo>
                  <a:lnTo>
                    <a:pt x="24933" y="19387"/>
                  </a:lnTo>
                  <a:lnTo>
                    <a:pt x="23210" y="19603"/>
                  </a:lnTo>
                  <a:lnTo>
                    <a:pt x="21504" y="19854"/>
                  </a:lnTo>
                  <a:lnTo>
                    <a:pt x="19781" y="20141"/>
                  </a:lnTo>
                  <a:lnTo>
                    <a:pt x="18938" y="20285"/>
                  </a:lnTo>
                  <a:lnTo>
                    <a:pt x="18094" y="20464"/>
                  </a:lnTo>
                  <a:lnTo>
                    <a:pt x="17232" y="20644"/>
                  </a:lnTo>
                  <a:lnTo>
                    <a:pt x="16407" y="20823"/>
                  </a:lnTo>
                  <a:lnTo>
                    <a:pt x="15563" y="20985"/>
                  </a:lnTo>
                  <a:lnTo>
                    <a:pt x="14719" y="21146"/>
                  </a:lnTo>
                  <a:lnTo>
                    <a:pt x="13876" y="21290"/>
                  </a:lnTo>
                  <a:lnTo>
                    <a:pt x="13032" y="21416"/>
                  </a:lnTo>
                  <a:lnTo>
                    <a:pt x="12188" y="21523"/>
                  </a:lnTo>
                  <a:lnTo>
                    <a:pt x="11345" y="21613"/>
                  </a:lnTo>
                  <a:lnTo>
                    <a:pt x="10501" y="21667"/>
                  </a:lnTo>
                  <a:lnTo>
                    <a:pt x="10088" y="21685"/>
                  </a:lnTo>
                  <a:lnTo>
                    <a:pt x="9675" y="21703"/>
                  </a:lnTo>
                  <a:lnTo>
                    <a:pt x="9262" y="21667"/>
                  </a:lnTo>
                  <a:lnTo>
                    <a:pt x="8868" y="21613"/>
                  </a:lnTo>
                  <a:lnTo>
                    <a:pt x="8473" y="21541"/>
                  </a:lnTo>
                  <a:lnTo>
                    <a:pt x="8078" y="21433"/>
                  </a:lnTo>
                  <a:lnTo>
                    <a:pt x="7701" y="21308"/>
                  </a:lnTo>
                  <a:lnTo>
                    <a:pt x="7324" y="21146"/>
                  </a:lnTo>
                  <a:lnTo>
                    <a:pt x="6965" y="20949"/>
                  </a:lnTo>
                  <a:lnTo>
                    <a:pt x="6606" y="20733"/>
                  </a:lnTo>
                  <a:lnTo>
                    <a:pt x="6283" y="20500"/>
                  </a:lnTo>
                  <a:lnTo>
                    <a:pt x="5960" y="20231"/>
                  </a:lnTo>
                  <a:lnTo>
                    <a:pt x="5672" y="19944"/>
                  </a:lnTo>
                  <a:lnTo>
                    <a:pt x="5385" y="19656"/>
                  </a:lnTo>
                  <a:lnTo>
                    <a:pt x="5116" y="19333"/>
                  </a:lnTo>
                  <a:lnTo>
                    <a:pt x="4883" y="19010"/>
                  </a:lnTo>
                  <a:lnTo>
                    <a:pt x="4667" y="18651"/>
                  </a:lnTo>
                  <a:lnTo>
                    <a:pt x="4470" y="18292"/>
                  </a:lnTo>
                  <a:lnTo>
                    <a:pt x="4290" y="17915"/>
                  </a:lnTo>
                  <a:lnTo>
                    <a:pt x="4147" y="17538"/>
                  </a:lnTo>
                  <a:lnTo>
                    <a:pt x="4039" y="17143"/>
                  </a:lnTo>
                  <a:lnTo>
                    <a:pt x="3931" y="16748"/>
                  </a:lnTo>
                  <a:lnTo>
                    <a:pt x="3859" y="16336"/>
                  </a:lnTo>
                  <a:lnTo>
                    <a:pt x="3824" y="15923"/>
                  </a:lnTo>
                  <a:lnTo>
                    <a:pt x="3788" y="15510"/>
                  </a:lnTo>
                  <a:lnTo>
                    <a:pt x="3788" y="15097"/>
                  </a:lnTo>
                  <a:lnTo>
                    <a:pt x="3806" y="14684"/>
                  </a:lnTo>
                  <a:lnTo>
                    <a:pt x="3824" y="14271"/>
                  </a:lnTo>
                  <a:lnTo>
                    <a:pt x="3877" y="13858"/>
                  </a:lnTo>
                  <a:lnTo>
                    <a:pt x="3913" y="13643"/>
                  </a:lnTo>
                  <a:lnTo>
                    <a:pt x="3949" y="13446"/>
                  </a:lnTo>
                  <a:lnTo>
                    <a:pt x="4039" y="13051"/>
                  </a:lnTo>
                  <a:lnTo>
                    <a:pt x="4147" y="12674"/>
                  </a:lnTo>
                  <a:lnTo>
                    <a:pt x="4290" y="12297"/>
                  </a:lnTo>
                  <a:lnTo>
                    <a:pt x="4452" y="11920"/>
                  </a:lnTo>
                  <a:lnTo>
                    <a:pt x="4631" y="11579"/>
                  </a:lnTo>
                  <a:lnTo>
                    <a:pt x="4847" y="11238"/>
                  </a:lnTo>
                  <a:lnTo>
                    <a:pt x="5080" y="10915"/>
                  </a:lnTo>
                  <a:lnTo>
                    <a:pt x="5349" y="10610"/>
                  </a:lnTo>
                  <a:lnTo>
                    <a:pt x="5619" y="10322"/>
                  </a:lnTo>
                  <a:lnTo>
                    <a:pt x="5924" y="10053"/>
                  </a:lnTo>
                  <a:lnTo>
                    <a:pt x="6229" y="9802"/>
                  </a:lnTo>
                  <a:lnTo>
                    <a:pt x="6552" y="9568"/>
                  </a:lnTo>
                  <a:lnTo>
                    <a:pt x="6893" y="9335"/>
                  </a:lnTo>
                  <a:lnTo>
                    <a:pt x="7252" y="9138"/>
                  </a:lnTo>
                  <a:lnTo>
                    <a:pt x="7611" y="8940"/>
                  </a:lnTo>
                  <a:lnTo>
                    <a:pt x="7988" y="8761"/>
                  </a:lnTo>
                  <a:lnTo>
                    <a:pt x="8760" y="8384"/>
                  </a:lnTo>
                  <a:lnTo>
                    <a:pt x="9532" y="8025"/>
                  </a:lnTo>
                  <a:lnTo>
                    <a:pt x="10322" y="7666"/>
                  </a:lnTo>
                  <a:lnTo>
                    <a:pt x="11111" y="7325"/>
                  </a:lnTo>
                  <a:lnTo>
                    <a:pt x="11883" y="7002"/>
                  </a:lnTo>
                  <a:lnTo>
                    <a:pt x="12691" y="6696"/>
                  </a:lnTo>
                  <a:lnTo>
                    <a:pt x="13481" y="6391"/>
                  </a:lnTo>
                  <a:lnTo>
                    <a:pt x="14288" y="6122"/>
                  </a:lnTo>
                  <a:lnTo>
                    <a:pt x="15922" y="5548"/>
                  </a:lnTo>
                  <a:lnTo>
                    <a:pt x="17555" y="4937"/>
                  </a:lnTo>
                  <a:lnTo>
                    <a:pt x="19171" y="4327"/>
                  </a:lnTo>
                  <a:lnTo>
                    <a:pt x="20768" y="3699"/>
                  </a:lnTo>
                  <a:lnTo>
                    <a:pt x="21576" y="3376"/>
                  </a:lnTo>
                  <a:lnTo>
                    <a:pt x="22384" y="3070"/>
                  </a:lnTo>
                  <a:lnTo>
                    <a:pt x="23192" y="2783"/>
                  </a:lnTo>
                  <a:lnTo>
                    <a:pt x="23999" y="2532"/>
                  </a:lnTo>
                  <a:lnTo>
                    <a:pt x="24825" y="2281"/>
                  </a:lnTo>
                  <a:lnTo>
                    <a:pt x="25651" y="2047"/>
                  </a:lnTo>
                  <a:lnTo>
                    <a:pt x="26423" y="1868"/>
                  </a:lnTo>
                  <a:lnTo>
                    <a:pt x="27195" y="1688"/>
                  </a:lnTo>
                  <a:lnTo>
                    <a:pt x="27984" y="1527"/>
                  </a:lnTo>
                  <a:lnTo>
                    <a:pt x="28774" y="1383"/>
                  </a:lnTo>
                  <a:lnTo>
                    <a:pt x="30372" y="1114"/>
                  </a:lnTo>
                  <a:lnTo>
                    <a:pt x="31162" y="988"/>
                  </a:lnTo>
                  <a:lnTo>
                    <a:pt x="31951" y="863"/>
                  </a:lnTo>
                  <a:lnTo>
                    <a:pt x="32346" y="809"/>
                  </a:lnTo>
                  <a:lnTo>
                    <a:pt x="32741" y="773"/>
                  </a:lnTo>
                  <a:lnTo>
                    <a:pt x="32921" y="755"/>
                  </a:lnTo>
                  <a:close/>
                  <a:moveTo>
                    <a:pt x="32885" y="1"/>
                  </a:moveTo>
                  <a:lnTo>
                    <a:pt x="32651" y="19"/>
                  </a:lnTo>
                  <a:lnTo>
                    <a:pt x="32239" y="91"/>
                  </a:lnTo>
                  <a:lnTo>
                    <a:pt x="31844" y="145"/>
                  </a:lnTo>
                  <a:lnTo>
                    <a:pt x="30246" y="450"/>
                  </a:lnTo>
                  <a:lnTo>
                    <a:pt x="28667" y="773"/>
                  </a:lnTo>
                  <a:lnTo>
                    <a:pt x="27877" y="934"/>
                  </a:lnTo>
                  <a:lnTo>
                    <a:pt x="27069" y="1114"/>
                  </a:lnTo>
                  <a:lnTo>
                    <a:pt x="26279" y="1293"/>
                  </a:lnTo>
                  <a:lnTo>
                    <a:pt x="25489" y="1491"/>
                  </a:lnTo>
                  <a:lnTo>
                    <a:pt x="24664" y="1706"/>
                  </a:lnTo>
                  <a:lnTo>
                    <a:pt x="23820" y="1958"/>
                  </a:lnTo>
                  <a:lnTo>
                    <a:pt x="22994" y="2209"/>
                  </a:lnTo>
                  <a:lnTo>
                    <a:pt x="22169" y="2496"/>
                  </a:lnTo>
                  <a:lnTo>
                    <a:pt x="21343" y="2783"/>
                  </a:lnTo>
                  <a:lnTo>
                    <a:pt x="20535" y="3088"/>
                  </a:lnTo>
                  <a:lnTo>
                    <a:pt x="18920" y="3663"/>
                  </a:lnTo>
                  <a:lnTo>
                    <a:pt x="17304" y="4237"/>
                  </a:lnTo>
                  <a:lnTo>
                    <a:pt x="15671" y="4776"/>
                  </a:lnTo>
                  <a:lnTo>
                    <a:pt x="14037" y="5296"/>
                  </a:lnTo>
                  <a:lnTo>
                    <a:pt x="13194" y="5566"/>
                  </a:lnTo>
                  <a:lnTo>
                    <a:pt x="12368" y="5853"/>
                  </a:lnTo>
                  <a:lnTo>
                    <a:pt x="11560" y="6158"/>
                  </a:lnTo>
                  <a:lnTo>
                    <a:pt x="10752" y="6463"/>
                  </a:lnTo>
                  <a:lnTo>
                    <a:pt x="9945" y="6804"/>
                  </a:lnTo>
                  <a:lnTo>
                    <a:pt x="9137" y="7145"/>
                  </a:lnTo>
                  <a:lnTo>
                    <a:pt x="8347" y="7504"/>
                  </a:lnTo>
                  <a:lnTo>
                    <a:pt x="7575" y="7881"/>
                  </a:lnTo>
                  <a:lnTo>
                    <a:pt x="7180" y="8061"/>
                  </a:lnTo>
                  <a:lnTo>
                    <a:pt x="6767" y="8276"/>
                  </a:lnTo>
                  <a:lnTo>
                    <a:pt x="6372" y="8509"/>
                  </a:lnTo>
                  <a:lnTo>
                    <a:pt x="5996" y="8761"/>
                  </a:lnTo>
                  <a:lnTo>
                    <a:pt x="5637" y="9030"/>
                  </a:lnTo>
                  <a:lnTo>
                    <a:pt x="5278" y="9317"/>
                  </a:lnTo>
                  <a:lnTo>
                    <a:pt x="4936" y="9640"/>
                  </a:lnTo>
                  <a:lnTo>
                    <a:pt x="4631" y="9981"/>
                  </a:lnTo>
                  <a:lnTo>
                    <a:pt x="4344" y="10340"/>
                  </a:lnTo>
                  <a:lnTo>
                    <a:pt x="4075" y="10735"/>
                  </a:lnTo>
                  <a:lnTo>
                    <a:pt x="3842" y="11130"/>
                  </a:lnTo>
                  <a:lnTo>
                    <a:pt x="3644" y="11543"/>
                  </a:lnTo>
                  <a:lnTo>
                    <a:pt x="3483" y="11974"/>
                  </a:lnTo>
                  <a:lnTo>
                    <a:pt x="3339" y="12422"/>
                  </a:lnTo>
                  <a:lnTo>
                    <a:pt x="3231" y="12871"/>
                  </a:lnTo>
                  <a:lnTo>
                    <a:pt x="3141" y="13320"/>
                  </a:lnTo>
                  <a:lnTo>
                    <a:pt x="3124" y="13535"/>
                  </a:lnTo>
                  <a:lnTo>
                    <a:pt x="3106" y="13769"/>
                  </a:lnTo>
                  <a:lnTo>
                    <a:pt x="3070" y="14217"/>
                  </a:lnTo>
                  <a:lnTo>
                    <a:pt x="3052" y="14648"/>
                  </a:lnTo>
                  <a:lnTo>
                    <a:pt x="3052" y="15097"/>
                  </a:lnTo>
                  <a:lnTo>
                    <a:pt x="3088" y="15546"/>
                  </a:lnTo>
                  <a:lnTo>
                    <a:pt x="3124" y="15995"/>
                  </a:lnTo>
                  <a:lnTo>
                    <a:pt x="3195" y="16443"/>
                  </a:lnTo>
                  <a:lnTo>
                    <a:pt x="3285" y="16874"/>
                  </a:lnTo>
                  <a:lnTo>
                    <a:pt x="3393" y="17323"/>
                  </a:lnTo>
                  <a:lnTo>
                    <a:pt x="3536" y="17754"/>
                  </a:lnTo>
                  <a:lnTo>
                    <a:pt x="3698" y="18167"/>
                  </a:lnTo>
                  <a:lnTo>
                    <a:pt x="3895" y="18579"/>
                  </a:lnTo>
                  <a:lnTo>
                    <a:pt x="4111" y="18974"/>
                  </a:lnTo>
                  <a:lnTo>
                    <a:pt x="4344" y="19351"/>
                  </a:lnTo>
                  <a:lnTo>
                    <a:pt x="4613" y="19728"/>
                  </a:lnTo>
                  <a:lnTo>
                    <a:pt x="4901" y="20069"/>
                  </a:lnTo>
                  <a:lnTo>
                    <a:pt x="5206" y="20410"/>
                  </a:lnTo>
                  <a:lnTo>
                    <a:pt x="5529" y="20715"/>
                  </a:lnTo>
                  <a:lnTo>
                    <a:pt x="5870" y="21003"/>
                  </a:lnTo>
                  <a:lnTo>
                    <a:pt x="6229" y="21272"/>
                  </a:lnTo>
                  <a:lnTo>
                    <a:pt x="6624" y="21523"/>
                  </a:lnTo>
                  <a:lnTo>
                    <a:pt x="7019" y="21757"/>
                  </a:lnTo>
                  <a:lnTo>
                    <a:pt x="7432" y="21954"/>
                  </a:lnTo>
                  <a:lnTo>
                    <a:pt x="7844" y="22116"/>
                  </a:lnTo>
                  <a:lnTo>
                    <a:pt x="8293" y="22241"/>
                  </a:lnTo>
                  <a:lnTo>
                    <a:pt x="8742" y="22349"/>
                  </a:lnTo>
                  <a:lnTo>
                    <a:pt x="9191" y="22421"/>
                  </a:lnTo>
                  <a:lnTo>
                    <a:pt x="9639" y="22457"/>
                  </a:lnTo>
                  <a:lnTo>
                    <a:pt x="10088" y="22475"/>
                  </a:lnTo>
                  <a:lnTo>
                    <a:pt x="10537" y="22475"/>
                  </a:lnTo>
                  <a:lnTo>
                    <a:pt x="11416" y="22439"/>
                  </a:lnTo>
                  <a:lnTo>
                    <a:pt x="12278" y="22367"/>
                  </a:lnTo>
                  <a:lnTo>
                    <a:pt x="13158" y="22277"/>
                  </a:lnTo>
                  <a:lnTo>
                    <a:pt x="14019" y="22151"/>
                  </a:lnTo>
                  <a:lnTo>
                    <a:pt x="14881" y="22026"/>
                  </a:lnTo>
                  <a:lnTo>
                    <a:pt x="15724" y="21864"/>
                  </a:lnTo>
                  <a:lnTo>
                    <a:pt x="16586" y="21685"/>
                  </a:lnTo>
                  <a:lnTo>
                    <a:pt x="17430" y="21505"/>
                  </a:lnTo>
                  <a:lnTo>
                    <a:pt x="18273" y="21308"/>
                  </a:lnTo>
                  <a:lnTo>
                    <a:pt x="19943" y="20949"/>
                  </a:lnTo>
                  <a:lnTo>
                    <a:pt x="21630" y="20626"/>
                  </a:lnTo>
                  <a:lnTo>
                    <a:pt x="23317" y="20321"/>
                  </a:lnTo>
                  <a:lnTo>
                    <a:pt x="24731" y="20082"/>
                  </a:lnTo>
                  <a:lnTo>
                    <a:pt x="24731" y="20082"/>
                  </a:lnTo>
                  <a:lnTo>
                    <a:pt x="24682" y="20105"/>
                  </a:lnTo>
                  <a:lnTo>
                    <a:pt x="22779" y="20931"/>
                  </a:lnTo>
                  <a:lnTo>
                    <a:pt x="21828" y="21344"/>
                  </a:lnTo>
                  <a:lnTo>
                    <a:pt x="20858" y="21739"/>
                  </a:lnTo>
                  <a:lnTo>
                    <a:pt x="19907" y="22116"/>
                  </a:lnTo>
                  <a:lnTo>
                    <a:pt x="18938" y="22475"/>
                  </a:lnTo>
                  <a:lnTo>
                    <a:pt x="16981" y="23139"/>
                  </a:lnTo>
                  <a:lnTo>
                    <a:pt x="15006" y="23785"/>
                  </a:lnTo>
                  <a:lnTo>
                    <a:pt x="13014" y="24413"/>
                  </a:lnTo>
                  <a:lnTo>
                    <a:pt x="11040" y="25023"/>
                  </a:lnTo>
                  <a:lnTo>
                    <a:pt x="10052" y="25311"/>
                  </a:lnTo>
                  <a:lnTo>
                    <a:pt x="9047" y="25634"/>
                  </a:lnTo>
                  <a:lnTo>
                    <a:pt x="8042" y="25957"/>
                  </a:lnTo>
                  <a:lnTo>
                    <a:pt x="7055" y="26334"/>
                  </a:lnTo>
                  <a:lnTo>
                    <a:pt x="6085" y="26729"/>
                  </a:lnTo>
                  <a:lnTo>
                    <a:pt x="5134" y="27160"/>
                  </a:lnTo>
                  <a:lnTo>
                    <a:pt x="4649" y="27375"/>
                  </a:lnTo>
                  <a:lnTo>
                    <a:pt x="4183" y="27608"/>
                  </a:lnTo>
                  <a:lnTo>
                    <a:pt x="3949" y="27734"/>
                  </a:lnTo>
                  <a:lnTo>
                    <a:pt x="3716" y="27860"/>
                  </a:lnTo>
                  <a:lnTo>
                    <a:pt x="3465" y="27985"/>
                  </a:lnTo>
                  <a:lnTo>
                    <a:pt x="3231" y="28147"/>
                  </a:lnTo>
                  <a:lnTo>
                    <a:pt x="3016" y="28290"/>
                  </a:lnTo>
                  <a:lnTo>
                    <a:pt x="2782" y="28470"/>
                  </a:lnTo>
                  <a:lnTo>
                    <a:pt x="2585" y="28649"/>
                  </a:lnTo>
                  <a:lnTo>
                    <a:pt x="2370" y="28847"/>
                  </a:lnTo>
                  <a:lnTo>
                    <a:pt x="2190" y="29044"/>
                  </a:lnTo>
                  <a:lnTo>
                    <a:pt x="1993" y="29242"/>
                  </a:lnTo>
                  <a:lnTo>
                    <a:pt x="1831" y="29457"/>
                  </a:lnTo>
                  <a:lnTo>
                    <a:pt x="1670" y="29673"/>
                  </a:lnTo>
                  <a:lnTo>
                    <a:pt x="1364" y="30139"/>
                  </a:lnTo>
                  <a:lnTo>
                    <a:pt x="1095" y="30624"/>
                  </a:lnTo>
                  <a:lnTo>
                    <a:pt x="862" y="31109"/>
                  </a:lnTo>
                  <a:lnTo>
                    <a:pt x="664" y="31611"/>
                  </a:lnTo>
                  <a:lnTo>
                    <a:pt x="503" y="32114"/>
                  </a:lnTo>
                  <a:lnTo>
                    <a:pt x="341" y="32634"/>
                  </a:lnTo>
                  <a:lnTo>
                    <a:pt x="234" y="33155"/>
                  </a:lnTo>
                  <a:lnTo>
                    <a:pt x="126" y="33675"/>
                  </a:lnTo>
                  <a:lnTo>
                    <a:pt x="54" y="34214"/>
                  </a:lnTo>
                  <a:lnTo>
                    <a:pt x="18" y="34483"/>
                  </a:lnTo>
                  <a:lnTo>
                    <a:pt x="0" y="34752"/>
                  </a:lnTo>
                  <a:lnTo>
                    <a:pt x="0" y="35291"/>
                  </a:lnTo>
                  <a:lnTo>
                    <a:pt x="18" y="35560"/>
                  </a:lnTo>
                  <a:lnTo>
                    <a:pt x="36" y="35847"/>
                  </a:lnTo>
                  <a:lnTo>
                    <a:pt x="72" y="36117"/>
                  </a:lnTo>
                  <a:lnTo>
                    <a:pt x="126" y="36386"/>
                  </a:lnTo>
                  <a:lnTo>
                    <a:pt x="180" y="36637"/>
                  </a:lnTo>
                  <a:lnTo>
                    <a:pt x="251" y="36906"/>
                  </a:lnTo>
                  <a:lnTo>
                    <a:pt x="323" y="37176"/>
                  </a:lnTo>
                  <a:lnTo>
                    <a:pt x="413" y="37427"/>
                  </a:lnTo>
                  <a:lnTo>
                    <a:pt x="521" y="37678"/>
                  </a:lnTo>
                  <a:lnTo>
                    <a:pt x="628" y="37930"/>
                  </a:lnTo>
                  <a:lnTo>
                    <a:pt x="754" y="38163"/>
                  </a:lnTo>
                  <a:lnTo>
                    <a:pt x="880" y="38414"/>
                  </a:lnTo>
                  <a:lnTo>
                    <a:pt x="1023" y="38630"/>
                  </a:lnTo>
                  <a:lnTo>
                    <a:pt x="1167" y="38863"/>
                  </a:lnTo>
                  <a:lnTo>
                    <a:pt x="1329" y="39078"/>
                  </a:lnTo>
                  <a:lnTo>
                    <a:pt x="1508" y="39276"/>
                  </a:lnTo>
                  <a:lnTo>
                    <a:pt x="1688" y="39491"/>
                  </a:lnTo>
                  <a:lnTo>
                    <a:pt x="1867" y="39671"/>
                  </a:lnTo>
                  <a:lnTo>
                    <a:pt x="2262" y="40030"/>
                  </a:lnTo>
                  <a:lnTo>
                    <a:pt x="2675" y="40371"/>
                  </a:lnTo>
                  <a:lnTo>
                    <a:pt x="3106" y="40676"/>
                  </a:lnTo>
                  <a:lnTo>
                    <a:pt x="3572" y="40963"/>
                  </a:lnTo>
                  <a:lnTo>
                    <a:pt x="4021" y="41215"/>
                  </a:lnTo>
                  <a:lnTo>
                    <a:pt x="4506" y="41448"/>
                  </a:lnTo>
                  <a:lnTo>
                    <a:pt x="4972" y="41645"/>
                  </a:lnTo>
                  <a:lnTo>
                    <a:pt x="5475" y="41843"/>
                  </a:lnTo>
                  <a:lnTo>
                    <a:pt x="5960" y="42022"/>
                  </a:lnTo>
                  <a:lnTo>
                    <a:pt x="6480" y="42166"/>
                  </a:lnTo>
                  <a:lnTo>
                    <a:pt x="6983" y="42292"/>
                  </a:lnTo>
                  <a:lnTo>
                    <a:pt x="7503" y="42399"/>
                  </a:lnTo>
                  <a:lnTo>
                    <a:pt x="8024" y="42489"/>
                  </a:lnTo>
                  <a:lnTo>
                    <a:pt x="8544" y="42543"/>
                  </a:lnTo>
                  <a:lnTo>
                    <a:pt x="9065" y="42579"/>
                  </a:lnTo>
                  <a:lnTo>
                    <a:pt x="10124" y="42579"/>
                  </a:lnTo>
                  <a:lnTo>
                    <a:pt x="10645" y="42543"/>
                  </a:lnTo>
                  <a:lnTo>
                    <a:pt x="11165" y="42471"/>
                  </a:lnTo>
                  <a:lnTo>
                    <a:pt x="11686" y="42399"/>
                  </a:lnTo>
                  <a:lnTo>
                    <a:pt x="12188" y="42292"/>
                  </a:lnTo>
                  <a:lnTo>
                    <a:pt x="12709" y="42166"/>
                  </a:lnTo>
                  <a:lnTo>
                    <a:pt x="13211" y="42022"/>
                  </a:lnTo>
                  <a:lnTo>
                    <a:pt x="13714" y="41879"/>
                  </a:lnTo>
                  <a:lnTo>
                    <a:pt x="17663" y="40550"/>
                  </a:lnTo>
                  <a:lnTo>
                    <a:pt x="19638" y="39886"/>
                  </a:lnTo>
                  <a:lnTo>
                    <a:pt x="21594" y="39204"/>
                  </a:lnTo>
                  <a:lnTo>
                    <a:pt x="23569" y="38522"/>
                  </a:lnTo>
                  <a:lnTo>
                    <a:pt x="25507" y="37804"/>
                  </a:lnTo>
                  <a:lnTo>
                    <a:pt x="27464" y="37068"/>
                  </a:lnTo>
                  <a:lnTo>
                    <a:pt x="28125" y="36811"/>
                  </a:lnTo>
                  <a:lnTo>
                    <a:pt x="27733" y="37158"/>
                  </a:lnTo>
                  <a:lnTo>
                    <a:pt x="27231" y="37571"/>
                  </a:lnTo>
                  <a:lnTo>
                    <a:pt x="26728" y="37966"/>
                  </a:lnTo>
                  <a:lnTo>
                    <a:pt x="26225" y="38342"/>
                  </a:lnTo>
                  <a:lnTo>
                    <a:pt x="25705" y="38719"/>
                  </a:lnTo>
                  <a:lnTo>
                    <a:pt x="25202" y="39096"/>
                  </a:lnTo>
                  <a:lnTo>
                    <a:pt x="23246" y="40748"/>
                  </a:lnTo>
                  <a:lnTo>
                    <a:pt x="21325" y="42399"/>
                  </a:lnTo>
                  <a:lnTo>
                    <a:pt x="19386" y="44069"/>
                  </a:lnTo>
                  <a:lnTo>
                    <a:pt x="17448" y="45720"/>
                  </a:lnTo>
                  <a:lnTo>
                    <a:pt x="16478" y="46528"/>
                  </a:lnTo>
                  <a:lnTo>
                    <a:pt x="15491" y="47336"/>
                  </a:lnTo>
                  <a:lnTo>
                    <a:pt x="14989" y="47730"/>
                  </a:lnTo>
                  <a:lnTo>
                    <a:pt x="14486" y="48125"/>
                  </a:lnTo>
                  <a:lnTo>
                    <a:pt x="13983" y="48520"/>
                  </a:lnTo>
                  <a:lnTo>
                    <a:pt x="13732" y="48736"/>
                  </a:lnTo>
                  <a:lnTo>
                    <a:pt x="13499" y="48951"/>
                  </a:lnTo>
                  <a:lnTo>
                    <a:pt x="13265" y="49184"/>
                  </a:lnTo>
                  <a:lnTo>
                    <a:pt x="13032" y="49418"/>
                  </a:lnTo>
                  <a:lnTo>
                    <a:pt x="12835" y="49669"/>
                  </a:lnTo>
                  <a:lnTo>
                    <a:pt x="12619" y="49920"/>
                  </a:lnTo>
                  <a:lnTo>
                    <a:pt x="12440" y="50190"/>
                  </a:lnTo>
                  <a:lnTo>
                    <a:pt x="12242" y="50459"/>
                  </a:lnTo>
                  <a:lnTo>
                    <a:pt x="12081" y="50746"/>
                  </a:lnTo>
                  <a:lnTo>
                    <a:pt x="11919" y="51033"/>
                  </a:lnTo>
                  <a:lnTo>
                    <a:pt x="11775" y="51320"/>
                  </a:lnTo>
                  <a:lnTo>
                    <a:pt x="11650" y="51626"/>
                  </a:lnTo>
                  <a:lnTo>
                    <a:pt x="11524" y="51931"/>
                  </a:lnTo>
                  <a:lnTo>
                    <a:pt x="11434" y="52254"/>
                  </a:lnTo>
                  <a:lnTo>
                    <a:pt x="11345" y="52577"/>
                  </a:lnTo>
                  <a:lnTo>
                    <a:pt x="11273" y="52900"/>
                  </a:lnTo>
                  <a:lnTo>
                    <a:pt x="11201" y="53223"/>
                  </a:lnTo>
                  <a:lnTo>
                    <a:pt x="11165" y="53546"/>
                  </a:lnTo>
                  <a:lnTo>
                    <a:pt x="11129" y="53887"/>
                  </a:lnTo>
                  <a:lnTo>
                    <a:pt x="11111" y="54228"/>
                  </a:lnTo>
                  <a:lnTo>
                    <a:pt x="11111" y="54551"/>
                  </a:lnTo>
                  <a:lnTo>
                    <a:pt x="11129" y="54893"/>
                  </a:lnTo>
                  <a:lnTo>
                    <a:pt x="11165" y="55216"/>
                  </a:lnTo>
                  <a:lnTo>
                    <a:pt x="11201" y="55557"/>
                  </a:lnTo>
                  <a:lnTo>
                    <a:pt x="11273" y="55880"/>
                  </a:lnTo>
                  <a:lnTo>
                    <a:pt x="11345" y="56203"/>
                  </a:lnTo>
                  <a:lnTo>
                    <a:pt x="11434" y="56544"/>
                  </a:lnTo>
                  <a:lnTo>
                    <a:pt x="11542" y="56849"/>
                  </a:lnTo>
                  <a:lnTo>
                    <a:pt x="11668" y="57172"/>
                  </a:lnTo>
                  <a:lnTo>
                    <a:pt x="11793" y="57477"/>
                  </a:lnTo>
                  <a:lnTo>
                    <a:pt x="11955" y="57783"/>
                  </a:lnTo>
                  <a:lnTo>
                    <a:pt x="12117" y="58088"/>
                  </a:lnTo>
                  <a:lnTo>
                    <a:pt x="12296" y="58357"/>
                  </a:lnTo>
                  <a:lnTo>
                    <a:pt x="12476" y="58644"/>
                  </a:lnTo>
                  <a:lnTo>
                    <a:pt x="12691" y="58913"/>
                  </a:lnTo>
                  <a:lnTo>
                    <a:pt x="12906" y="59183"/>
                  </a:lnTo>
                  <a:lnTo>
                    <a:pt x="13122" y="59416"/>
                  </a:lnTo>
                  <a:lnTo>
                    <a:pt x="13355" y="59667"/>
                  </a:lnTo>
                  <a:lnTo>
                    <a:pt x="13606" y="59901"/>
                  </a:lnTo>
                  <a:lnTo>
                    <a:pt x="13840" y="60116"/>
                  </a:lnTo>
                  <a:lnTo>
                    <a:pt x="14109" y="60331"/>
                  </a:lnTo>
                  <a:lnTo>
                    <a:pt x="14360" y="60547"/>
                  </a:lnTo>
                  <a:lnTo>
                    <a:pt x="14647" y="60726"/>
                  </a:lnTo>
                  <a:lnTo>
                    <a:pt x="14917" y="60924"/>
                  </a:lnTo>
                  <a:lnTo>
                    <a:pt x="15204" y="61103"/>
                  </a:lnTo>
                  <a:lnTo>
                    <a:pt x="15491" y="61265"/>
                  </a:lnTo>
                  <a:lnTo>
                    <a:pt x="15796" y="61408"/>
                  </a:lnTo>
                  <a:lnTo>
                    <a:pt x="16101" y="61552"/>
                  </a:lnTo>
                  <a:lnTo>
                    <a:pt x="16425" y="61678"/>
                  </a:lnTo>
                  <a:lnTo>
                    <a:pt x="16730" y="61785"/>
                  </a:lnTo>
                  <a:lnTo>
                    <a:pt x="17071" y="61875"/>
                  </a:lnTo>
                  <a:lnTo>
                    <a:pt x="17394" y="61965"/>
                  </a:lnTo>
                  <a:lnTo>
                    <a:pt x="17735" y="62019"/>
                  </a:lnTo>
                  <a:lnTo>
                    <a:pt x="18076" y="62073"/>
                  </a:lnTo>
                  <a:lnTo>
                    <a:pt x="18417" y="62091"/>
                  </a:lnTo>
                  <a:lnTo>
                    <a:pt x="18758" y="62108"/>
                  </a:lnTo>
                  <a:lnTo>
                    <a:pt x="19099" y="62108"/>
                  </a:lnTo>
                  <a:lnTo>
                    <a:pt x="19422" y="62073"/>
                  </a:lnTo>
                  <a:lnTo>
                    <a:pt x="19763" y="62037"/>
                  </a:lnTo>
                  <a:lnTo>
                    <a:pt x="20104" y="61983"/>
                  </a:lnTo>
                  <a:lnTo>
                    <a:pt x="20427" y="61911"/>
                  </a:lnTo>
                  <a:lnTo>
                    <a:pt x="20751" y="61821"/>
                  </a:lnTo>
                  <a:lnTo>
                    <a:pt x="21074" y="61714"/>
                  </a:lnTo>
                  <a:lnTo>
                    <a:pt x="21235" y="61660"/>
                  </a:lnTo>
                  <a:lnTo>
                    <a:pt x="21397" y="61606"/>
                  </a:lnTo>
                  <a:lnTo>
                    <a:pt x="21989" y="61355"/>
                  </a:lnTo>
                  <a:lnTo>
                    <a:pt x="23174" y="60852"/>
                  </a:lnTo>
                  <a:lnTo>
                    <a:pt x="24341" y="60331"/>
                  </a:lnTo>
                  <a:lnTo>
                    <a:pt x="25489" y="59775"/>
                  </a:lnTo>
                  <a:lnTo>
                    <a:pt x="26638" y="59201"/>
                  </a:lnTo>
                  <a:lnTo>
                    <a:pt x="28918" y="58052"/>
                  </a:lnTo>
                  <a:lnTo>
                    <a:pt x="31180" y="56867"/>
                  </a:lnTo>
                  <a:lnTo>
                    <a:pt x="32310" y="56257"/>
                  </a:lnTo>
                  <a:lnTo>
                    <a:pt x="33423" y="55628"/>
                  </a:lnTo>
                  <a:lnTo>
                    <a:pt x="34536" y="54982"/>
                  </a:lnTo>
                  <a:lnTo>
                    <a:pt x="35613" y="54300"/>
                  </a:lnTo>
                  <a:lnTo>
                    <a:pt x="36690" y="53582"/>
                  </a:lnTo>
                  <a:lnTo>
                    <a:pt x="37211" y="53205"/>
                  </a:lnTo>
                  <a:lnTo>
                    <a:pt x="37731" y="52828"/>
                  </a:lnTo>
                  <a:lnTo>
                    <a:pt x="38234" y="52433"/>
                  </a:lnTo>
                  <a:lnTo>
                    <a:pt x="38737" y="52021"/>
                  </a:lnTo>
                  <a:lnTo>
                    <a:pt x="39221" y="51608"/>
                  </a:lnTo>
                  <a:lnTo>
                    <a:pt x="39706" y="51177"/>
                  </a:lnTo>
                  <a:lnTo>
                    <a:pt x="40173" y="50728"/>
                  </a:lnTo>
                  <a:lnTo>
                    <a:pt x="40621" y="50261"/>
                  </a:lnTo>
                  <a:lnTo>
                    <a:pt x="41070" y="49777"/>
                  </a:lnTo>
                  <a:lnTo>
                    <a:pt x="41483" y="49274"/>
                  </a:lnTo>
                  <a:lnTo>
                    <a:pt x="41878" y="48772"/>
                  </a:lnTo>
                  <a:lnTo>
                    <a:pt x="42255" y="48215"/>
                  </a:lnTo>
                  <a:lnTo>
                    <a:pt x="42596" y="47677"/>
                  </a:lnTo>
                  <a:lnTo>
                    <a:pt x="42901" y="47102"/>
                  </a:lnTo>
                  <a:lnTo>
                    <a:pt x="43224" y="46546"/>
                  </a:lnTo>
                  <a:lnTo>
                    <a:pt x="43511" y="45971"/>
                  </a:lnTo>
                  <a:lnTo>
                    <a:pt x="43781" y="45379"/>
                  </a:lnTo>
                  <a:lnTo>
                    <a:pt x="44032" y="44787"/>
                  </a:lnTo>
                  <a:lnTo>
                    <a:pt x="44265" y="44176"/>
                  </a:lnTo>
                  <a:lnTo>
                    <a:pt x="44481" y="43548"/>
                  </a:lnTo>
                  <a:lnTo>
                    <a:pt x="44570" y="43225"/>
                  </a:lnTo>
                  <a:lnTo>
                    <a:pt x="44642" y="42902"/>
                  </a:lnTo>
                  <a:lnTo>
                    <a:pt x="44696" y="42561"/>
                  </a:lnTo>
                  <a:lnTo>
                    <a:pt x="44750" y="42238"/>
                  </a:lnTo>
                  <a:lnTo>
                    <a:pt x="44768" y="41897"/>
                  </a:lnTo>
                  <a:lnTo>
                    <a:pt x="44768" y="41717"/>
                  </a:lnTo>
                  <a:lnTo>
                    <a:pt x="44768" y="41538"/>
                  </a:lnTo>
                  <a:lnTo>
                    <a:pt x="44768" y="41466"/>
                  </a:lnTo>
                  <a:lnTo>
                    <a:pt x="44768" y="41376"/>
                  </a:lnTo>
                  <a:lnTo>
                    <a:pt x="44768" y="41215"/>
                  </a:lnTo>
                  <a:lnTo>
                    <a:pt x="44750" y="40891"/>
                  </a:lnTo>
                  <a:lnTo>
                    <a:pt x="44714" y="40263"/>
                  </a:lnTo>
                  <a:lnTo>
                    <a:pt x="44660" y="39617"/>
                  </a:lnTo>
                  <a:lnTo>
                    <a:pt x="44606" y="38971"/>
                  </a:lnTo>
                  <a:lnTo>
                    <a:pt x="44534" y="38325"/>
                  </a:lnTo>
                  <a:lnTo>
                    <a:pt x="44481" y="38001"/>
                  </a:lnTo>
                  <a:lnTo>
                    <a:pt x="44463" y="37840"/>
                  </a:lnTo>
                  <a:lnTo>
                    <a:pt x="44445" y="37750"/>
                  </a:lnTo>
                  <a:lnTo>
                    <a:pt x="44427" y="37660"/>
                  </a:lnTo>
                  <a:lnTo>
                    <a:pt x="44373" y="37481"/>
                  </a:lnTo>
                  <a:lnTo>
                    <a:pt x="44319" y="37301"/>
                  </a:lnTo>
                  <a:lnTo>
                    <a:pt x="44247" y="37122"/>
                  </a:lnTo>
                  <a:lnTo>
                    <a:pt x="44175" y="36960"/>
                  </a:lnTo>
                  <a:lnTo>
                    <a:pt x="44086" y="36799"/>
                  </a:lnTo>
                  <a:lnTo>
                    <a:pt x="43978" y="36637"/>
                  </a:lnTo>
                  <a:lnTo>
                    <a:pt x="43763" y="36350"/>
                  </a:lnTo>
                  <a:lnTo>
                    <a:pt x="43529" y="36081"/>
                  </a:lnTo>
                  <a:lnTo>
                    <a:pt x="43260" y="35829"/>
                  </a:lnTo>
                  <a:lnTo>
                    <a:pt x="42991" y="35614"/>
                  </a:lnTo>
                  <a:lnTo>
                    <a:pt x="42704" y="35435"/>
                  </a:lnTo>
                  <a:lnTo>
                    <a:pt x="42398" y="35255"/>
                  </a:lnTo>
                  <a:lnTo>
                    <a:pt x="42093" y="35094"/>
                  </a:lnTo>
                  <a:lnTo>
                    <a:pt x="41788" y="34968"/>
                  </a:lnTo>
                  <a:lnTo>
                    <a:pt x="41483" y="34842"/>
                  </a:lnTo>
                  <a:lnTo>
                    <a:pt x="41178" y="34735"/>
                  </a:lnTo>
                  <a:lnTo>
                    <a:pt x="40855" y="34627"/>
                  </a:lnTo>
                  <a:lnTo>
                    <a:pt x="40532" y="34537"/>
                  </a:lnTo>
                  <a:lnTo>
                    <a:pt x="40465" y="34521"/>
                  </a:lnTo>
                  <a:lnTo>
                    <a:pt x="40465" y="34521"/>
                  </a:lnTo>
                  <a:lnTo>
                    <a:pt x="40639" y="34429"/>
                  </a:lnTo>
                  <a:lnTo>
                    <a:pt x="40962" y="34232"/>
                  </a:lnTo>
                  <a:lnTo>
                    <a:pt x="41267" y="33999"/>
                  </a:lnTo>
                  <a:lnTo>
                    <a:pt x="41555" y="33729"/>
                  </a:lnTo>
                  <a:lnTo>
                    <a:pt x="41806" y="33460"/>
                  </a:lnTo>
                  <a:lnTo>
                    <a:pt x="42039" y="33155"/>
                  </a:lnTo>
                  <a:lnTo>
                    <a:pt x="42237" y="32832"/>
                  </a:lnTo>
                  <a:lnTo>
                    <a:pt x="42434" y="32509"/>
                  </a:lnTo>
                  <a:lnTo>
                    <a:pt x="42506" y="32347"/>
                  </a:lnTo>
                  <a:lnTo>
                    <a:pt x="42596" y="32168"/>
                  </a:lnTo>
                  <a:lnTo>
                    <a:pt x="42739" y="31845"/>
                  </a:lnTo>
                  <a:lnTo>
                    <a:pt x="42883" y="31503"/>
                  </a:lnTo>
                  <a:lnTo>
                    <a:pt x="42991" y="31144"/>
                  </a:lnTo>
                  <a:lnTo>
                    <a:pt x="43116" y="30803"/>
                  </a:lnTo>
                  <a:lnTo>
                    <a:pt x="43206" y="30444"/>
                  </a:lnTo>
                  <a:lnTo>
                    <a:pt x="43296" y="30085"/>
                  </a:lnTo>
                  <a:lnTo>
                    <a:pt x="43350" y="29726"/>
                  </a:lnTo>
                  <a:lnTo>
                    <a:pt x="43404" y="29367"/>
                  </a:lnTo>
                  <a:lnTo>
                    <a:pt x="43457" y="28990"/>
                  </a:lnTo>
                  <a:lnTo>
                    <a:pt x="43493" y="28631"/>
                  </a:lnTo>
                  <a:lnTo>
                    <a:pt x="43511" y="28272"/>
                  </a:lnTo>
                  <a:lnTo>
                    <a:pt x="43511" y="27537"/>
                  </a:lnTo>
                  <a:lnTo>
                    <a:pt x="43475" y="26818"/>
                  </a:lnTo>
                  <a:lnTo>
                    <a:pt x="43404" y="26100"/>
                  </a:lnTo>
                  <a:lnTo>
                    <a:pt x="43314" y="25382"/>
                  </a:lnTo>
                  <a:lnTo>
                    <a:pt x="43188" y="24664"/>
                  </a:lnTo>
                  <a:lnTo>
                    <a:pt x="43027" y="23964"/>
                  </a:lnTo>
                  <a:lnTo>
                    <a:pt x="42847" y="23282"/>
                  </a:lnTo>
                  <a:lnTo>
                    <a:pt x="42739" y="22941"/>
                  </a:lnTo>
                  <a:lnTo>
                    <a:pt x="42632" y="22582"/>
                  </a:lnTo>
                  <a:lnTo>
                    <a:pt x="42506" y="22241"/>
                  </a:lnTo>
                  <a:lnTo>
                    <a:pt x="42362" y="21900"/>
                  </a:lnTo>
                  <a:lnTo>
                    <a:pt x="42219" y="21559"/>
                  </a:lnTo>
                  <a:lnTo>
                    <a:pt x="42039" y="21236"/>
                  </a:lnTo>
                  <a:lnTo>
                    <a:pt x="41860" y="20913"/>
                  </a:lnTo>
                  <a:lnTo>
                    <a:pt x="41644" y="20608"/>
                  </a:lnTo>
                  <a:lnTo>
                    <a:pt x="41447" y="20303"/>
                  </a:lnTo>
                  <a:lnTo>
                    <a:pt x="41214" y="20015"/>
                  </a:lnTo>
                  <a:lnTo>
                    <a:pt x="40980" y="19728"/>
                  </a:lnTo>
                  <a:lnTo>
                    <a:pt x="40729" y="19459"/>
                  </a:lnTo>
                  <a:lnTo>
                    <a:pt x="40478" y="19208"/>
                  </a:lnTo>
                  <a:lnTo>
                    <a:pt x="40208" y="18956"/>
                  </a:lnTo>
                  <a:lnTo>
                    <a:pt x="39939" y="18723"/>
                  </a:lnTo>
                  <a:lnTo>
                    <a:pt x="39796" y="18597"/>
                  </a:lnTo>
                  <a:lnTo>
                    <a:pt x="39724" y="18543"/>
                  </a:lnTo>
                  <a:lnTo>
                    <a:pt x="39652" y="18472"/>
                  </a:lnTo>
                  <a:lnTo>
                    <a:pt x="39472" y="18364"/>
                  </a:lnTo>
                  <a:lnTo>
                    <a:pt x="39311" y="18274"/>
                  </a:lnTo>
                  <a:lnTo>
                    <a:pt x="38970" y="18113"/>
                  </a:lnTo>
                  <a:lnTo>
                    <a:pt x="38629" y="17987"/>
                  </a:lnTo>
                  <a:lnTo>
                    <a:pt x="38306" y="17861"/>
                  </a:lnTo>
                  <a:lnTo>
                    <a:pt x="36959" y="17413"/>
                  </a:lnTo>
                  <a:lnTo>
                    <a:pt x="36313" y="17179"/>
                  </a:lnTo>
                  <a:lnTo>
                    <a:pt x="36062" y="17084"/>
                  </a:lnTo>
                  <a:lnTo>
                    <a:pt x="36062" y="17084"/>
                  </a:lnTo>
                  <a:lnTo>
                    <a:pt x="36313" y="16892"/>
                  </a:lnTo>
                  <a:lnTo>
                    <a:pt x="36618" y="16659"/>
                  </a:lnTo>
                  <a:lnTo>
                    <a:pt x="36924" y="16443"/>
                  </a:lnTo>
                  <a:lnTo>
                    <a:pt x="37570" y="16013"/>
                  </a:lnTo>
                  <a:lnTo>
                    <a:pt x="37893" y="15815"/>
                  </a:lnTo>
                  <a:lnTo>
                    <a:pt x="38054" y="15707"/>
                  </a:lnTo>
                  <a:lnTo>
                    <a:pt x="38126" y="15654"/>
                  </a:lnTo>
                  <a:lnTo>
                    <a:pt x="38216" y="15582"/>
                  </a:lnTo>
                  <a:lnTo>
                    <a:pt x="38234" y="15564"/>
                  </a:lnTo>
                  <a:lnTo>
                    <a:pt x="38503" y="15241"/>
                  </a:lnTo>
                  <a:lnTo>
                    <a:pt x="38754" y="14900"/>
                  </a:lnTo>
                  <a:lnTo>
                    <a:pt x="38970" y="14541"/>
                  </a:lnTo>
                  <a:lnTo>
                    <a:pt x="39149" y="14164"/>
                  </a:lnTo>
                  <a:lnTo>
                    <a:pt x="39311" y="13769"/>
                  </a:lnTo>
                  <a:lnTo>
                    <a:pt x="39419" y="13356"/>
                  </a:lnTo>
                  <a:lnTo>
                    <a:pt x="39455" y="13140"/>
                  </a:lnTo>
                  <a:lnTo>
                    <a:pt x="39490" y="12943"/>
                  </a:lnTo>
                  <a:lnTo>
                    <a:pt x="39526" y="12530"/>
                  </a:lnTo>
                  <a:lnTo>
                    <a:pt x="39562" y="12117"/>
                  </a:lnTo>
                  <a:lnTo>
                    <a:pt x="39598" y="11704"/>
                  </a:lnTo>
                  <a:lnTo>
                    <a:pt x="39616" y="11292"/>
                  </a:lnTo>
                  <a:lnTo>
                    <a:pt x="39616" y="10879"/>
                  </a:lnTo>
                  <a:lnTo>
                    <a:pt x="39598" y="10466"/>
                  </a:lnTo>
                  <a:lnTo>
                    <a:pt x="39580" y="10053"/>
                  </a:lnTo>
                  <a:lnTo>
                    <a:pt x="39508" y="9227"/>
                  </a:lnTo>
                  <a:lnTo>
                    <a:pt x="39455" y="8832"/>
                  </a:lnTo>
                  <a:lnTo>
                    <a:pt x="39383" y="8420"/>
                  </a:lnTo>
                  <a:lnTo>
                    <a:pt x="39239" y="7612"/>
                  </a:lnTo>
                  <a:lnTo>
                    <a:pt x="39042" y="6804"/>
                  </a:lnTo>
                  <a:lnTo>
                    <a:pt x="38808" y="6014"/>
                  </a:lnTo>
                  <a:lnTo>
                    <a:pt x="38557" y="5224"/>
                  </a:lnTo>
                  <a:lnTo>
                    <a:pt x="38270" y="4453"/>
                  </a:lnTo>
                  <a:lnTo>
                    <a:pt x="38108" y="4076"/>
                  </a:lnTo>
                  <a:lnTo>
                    <a:pt x="37947" y="3699"/>
                  </a:lnTo>
                  <a:lnTo>
                    <a:pt x="37767" y="3322"/>
                  </a:lnTo>
                  <a:lnTo>
                    <a:pt x="37570" y="2945"/>
                  </a:lnTo>
                  <a:lnTo>
                    <a:pt x="37354" y="2586"/>
                  </a:lnTo>
                  <a:lnTo>
                    <a:pt x="37121" y="2227"/>
                  </a:lnTo>
                  <a:lnTo>
                    <a:pt x="36870" y="1886"/>
                  </a:lnTo>
                  <a:lnTo>
                    <a:pt x="36618" y="1545"/>
                  </a:lnTo>
                  <a:lnTo>
                    <a:pt x="36313" y="1222"/>
                  </a:lnTo>
                  <a:lnTo>
                    <a:pt x="35990" y="916"/>
                  </a:lnTo>
                  <a:lnTo>
                    <a:pt x="35829" y="791"/>
                  </a:lnTo>
                  <a:lnTo>
                    <a:pt x="35649" y="647"/>
                  </a:lnTo>
                  <a:lnTo>
                    <a:pt x="35452" y="522"/>
                  </a:lnTo>
                  <a:lnTo>
                    <a:pt x="35254" y="414"/>
                  </a:lnTo>
                  <a:lnTo>
                    <a:pt x="35057" y="306"/>
                  </a:lnTo>
                  <a:lnTo>
                    <a:pt x="34841" y="216"/>
                  </a:lnTo>
                  <a:lnTo>
                    <a:pt x="34626" y="145"/>
                  </a:lnTo>
                  <a:lnTo>
                    <a:pt x="34572" y="127"/>
                  </a:lnTo>
                  <a:lnTo>
                    <a:pt x="34518" y="109"/>
                  </a:lnTo>
                  <a:lnTo>
                    <a:pt x="34393" y="73"/>
                  </a:lnTo>
                  <a:lnTo>
                    <a:pt x="34159" y="55"/>
                  </a:lnTo>
                  <a:lnTo>
                    <a:pt x="33944" y="19"/>
                  </a:lnTo>
                  <a:lnTo>
                    <a:pt x="335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4629400" y="2607075"/>
              <a:ext cx="93825" cy="51650"/>
            </a:xfrm>
            <a:custGeom>
              <a:rect b="b" l="l" r="r" t="t"/>
              <a:pathLst>
                <a:path extrusionOk="0" h="2066" w="3753">
                  <a:moveTo>
                    <a:pt x="3429" y="1"/>
                  </a:moveTo>
                  <a:lnTo>
                    <a:pt x="3376" y="19"/>
                  </a:lnTo>
                  <a:lnTo>
                    <a:pt x="3322" y="55"/>
                  </a:lnTo>
                  <a:lnTo>
                    <a:pt x="2963" y="306"/>
                  </a:lnTo>
                  <a:lnTo>
                    <a:pt x="2586" y="521"/>
                  </a:lnTo>
                  <a:lnTo>
                    <a:pt x="2209" y="737"/>
                  </a:lnTo>
                  <a:lnTo>
                    <a:pt x="1814" y="916"/>
                  </a:lnTo>
                  <a:lnTo>
                    <a:pt x="1419" y="1096"/>
                  </a:lnTo>
                  <a:lnTo>
                    <a:pt x="1024" y="1257"/>
                  </a:lnTo>
                  <a:lnTo>
                    <a:pt x="629" y="1419"/>
                  </a:lnTo>
                  <a:lnTo>
                    <a:pt x="198" y="1545"/>
                  </a:lnTo>
                  <a:lnTo>
                    <a:pt x="109" y="1598"/>
                  </a:lnTo>
                  <a:lnTo>
                    <a:pt x="73" y="1634"/>
                  </a:lnTo>
                  <a:lnTo>
                    <a:pt x="37" y="1670"/>
                  </a:lnTo>
                  <a:lnTo>
                    <a:pt x="1" y="1760"/>
                  </a:lnTo>
                  <a:lnTo>
                    <a:pt x="19" y="1868"/>
                  </a:lnTo>
                  <a:lnTo>
                    <a:pt x="37" y="1921"/>
                  </a:lnTo>
                  <a:lnTo>
                    <a:pt x="55" y="1957"/>
                  </a:lnTo>
                  <a:lnTo>
                    <a:pt x="91" y="2011"/>
                  </a:lnTo>
                  <a:lnTo>
                    <a:pt x="127" y="2029"/>
                  </a:lnTo>
                  <a:lnTo>
                    <a:pt x="234" y="2065"/>
                  </a:lnTo>
                  <a:lnTo>
                    <a:pt x="324" y="2065"/>
                  </a:lnTo>
                  <a:lnTo>
                    <a:pt x="378" y="2047"/>
                  </a:lnTo>
                  <a:lnTo>
                    <a:pt x="432" y="2029"/>
                  </a:lnTo>
                  <a:lnTo>
                    <a:pt x="791" y="1778"/>
                  </a:lnTo>
                  <a:lnTo>
                    <a:pt x="1168" y="1562"/>
                  </a:lnTo>
                  <a:lnTo>
                    <a:pt x="1545" y="1347"/>
                  </a:lnTo>
                  <a:lnTo>
                    <a:pt x="1940" y="1150"/>
                  </a:lnTo>
                  <a:lnTo>
                    <a:pt x="2334" y="970"/>
                  </a:lnTo>
                  <a:lnTo>
                    <a:pt x="2729" y="809"/>
                  </a:lnTo>
                  <a:lnTo>
                    <a:pt x="3142" y="647"/>
                  </a:lnTo>
                  <a:lnTo>
                    <a:pt x="3555" y="521"/>
                  </a:lnTo>
                  <a:lnTo>
                    <a:pt x="3645" y="485"/>
                  </a:lnTo>
                  <a:lnTo>
                    <a:pt x="3681" y="450"/>
                  </a:lnTo>
                  <a:lnTo>
                    <a:pt x="3717" y="396"/>
                  </a:lnTo>
                  <a:lnTo>
                    <a:pt x="3752" y="306"/>
                  </a:lnTo>
                  <a:lnTo>
                    <a:pt x="3752" y="198"/>
                  </a:lnTo>
                  <a:lnTo>
                    <a:pt x="3735" y="162"/>
                  </a:lnTo>
                  <a:lnTo>
                    <a:pt x="3699" y="109"/>
                  </a:lnTo>
                  <a:lnTo>
                    <a:pt x="3663" y="73"/>
                  </a:lnTo>
                  <a:lnTo>
                    <a:pt x="3627" y="37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4697625" y="3033850"/>
              <a:ext cx="82150" cy="38625"/>
            </a:xfrm>
            <a:custGeom>
              <a:rect b="b" l="l" r="r" t="t"/>
              <a:pathLst>
                <a:path extrusionOk="0" h="1545" w="3286">
                  <a:moveTo>
                    <a:pt x="2980" y="0"/>
                  </a:moveTo>
                  <a:lnTo>
                    <a:pt x="2603" y="72"/>
                  </a:lnTo>
                  <a:lnTo>
                    <a:pt x="2226" y="162"/>
                  </a:lnTo>
                  <a:lnTo>
                    <a:pt x="1867" y="270"/>
                  </a:lnTo>
                  <a:lnTo>
                    <a:pt x="1508" y="395"/>
                  </a:lnTo>
                  <a:lnTo>
                    <a:pt x="1149" y="521"/>
                  </a:lnTo>
                  <a:lnTo>
                    <a:pt x="790" y="683"/>
                  </a:lnTo>
                  <a:lnTo>
                    <a:pt x="449" y="862"/>
                  </a:lnTo>
                  <a:lnTo>
                    <a:pt x="288" y="952"/>
                  </a:lnTo>
                  <a:lnTo>
                    <a:pt x="108" y="1059"/>
                  </a:lnTo>
                  <a:lnTo>
                    <a:pt x="54" y="1113"/>
                  </a:lnTo>
                  <a:lnTo>
                    <a:pt x="18" y="1167"/>
                  </a:lnTo>
                  <a:lnTo>
                    <a:pt x="0" y="1239"/>
                  </a:lnTo>
                  <a:lnTo>
                    <a:pt x="0" y="1311"/>
                  </a:lnTo>
                  <a:lnTo>
                    <a:pt x="18" y="1365"/>
                  </a:lnTo>
                  <a:lnTo>
                    <a:pt x="36" y="1418"/>
                  </a:lnTo>
                  <a:lnTo>
                    <a:pt x="108" y="1490"/>
                  </a:lnTo>
                  <a:lnTo>
                    <a:pt x="198" y="1544"/>
                  </a:lnTo>
                  <a:lnTo>
                    <a:pt x="305" y="1544"/>
                  </a:lnTo>
                  <a:lnTo>
                    <a:pt x="503" y="1508"/>
                  </a:lnTo>
                  <a:lnTo>
                    <a:pt x="682" y="1472"/>
                  </a:lnTo>
                  <a:lnTo>
                    <a:pt x="1059" y="1365"/>
                  </a:lnTo>
                  <a:lnTo>
                    <a:pt x="1418" y="1257"/>
                  </a:lnTo>
                  <a:lnTo>
                    <a:pt x="1777" y="1113"/>
                  </a:lnTo>
                  <a:lnTo>
                    <a:pt x="2477" y="826"/>
                  </a:lnTo>
                  <a:lnTo>
                    <a:pt x="2818" y="683"/>
                  </a:lnTo>
                  <a:lnTo>
                    <a:pt x="3160" y="503"/>
                  </a:lnTo>
                  <a:lnTo>
                    <a:pt x="3213" y="449"/>
                  </a:lnTo>
                  <a:lnTo>
                    <a:pt x="3267" y="377"/>
                  </a:lnTo>
                  <a:lnTo>
                    <a:pt x="3285" y="306"/>
                  </a:lnTo>
                  <a:lnTo>
                    <a:pt x="3285" y="234"/>
                  </a:lnTo>
                  <a:lnTo>
                    <a:pt x="3285" y="180"/>
                  </a:lnTo>
                  <a:lnTo>
                    <a:pt x="3249" y="126"/>
                  </a:lnTo>
                  <a:lnTo>
                    <a:pt x="3177" y="54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rgbClr val="583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3922625" y="2310450"/>
              <a:ext cx="638600" cy="941075"/>
            </a:xfrm>
            <a:custGeom>
              <a:rect b="b" l="l" r="r" t="t"/>
              <a:pathLst>
                <a:path extrusionOk="0" h="37643" w="25544">
                  <a:moveTo>
                    <a:pt x="25543" y="1"/>
                  </a:moveTo>
                  <a:lnTo>
                    <a:pt x="20787" y="1562"/>
                  </a:lnTo>
                  <a:lnTo>
                    <a:pt x="16622" y="2927"/>
                  </a:lnTo>
                  <a:lnTo>
                    <a:pt x="13068" y="4129"/>
                  </a:lnTo>
                  <a:lnTo>
                    <a:pt x="10124" y="5170"/>
                  </a:lnTo>
                  <a:lnTo>
                    <a:pt x="7773" y="6014"/>
                  </a:lnTo>
                  <a:lnTo>
                    <a:pt x="6822" y="6373"/>
                  </a:lnTo>
                  <a:lnTo>
                    <a:pt x="6032" y="6696"/>
                  </a:lnTo>
                  <a:lnTo>
                    <a:pt x="5386" y="6965"/>
                  </a:lnTo>
                  <a:lnTo>
                    <a:pt x="4883" y="7199"/>
                  </a:lnTo>
                  <a:lnTo>
                    <a:pt x="4542" y="7396"/>
                  </a:lnTo>
                  <a:lnTo>
                    <a:pt x="4416" y="7468"/>
                  </a:lnTo>
                  <a:lnTo>
                    <a:pt x="4344" y="7540"/>
                  </a:lnTo>
                  <a:lnTo>
                    <a:pt x="4147" y="7755"/>
                  </a:lnTo>
                  <a:lnTo>
                    <a:pt x="3967" y="7971"/>
                  </a:lnTo>
                  <a:lnTo>
                    <a:pt x="3788" y="8186"/>
                  </a:lnTo>
                  <a:lnTo>
                    <a:pt x="3644" y="8419"/>
                  </a:lnTo>
                  <a:lnTo>
                    <a:pt x="3501" y="8653"/>
                  </a:lnTo>
                  <a:lnTo>
                    <a:pt x="3357" y="8886"/>
                  </a:lnTo>
                  <a:lnTo>
                    <a:pt x="3249" y="9137"/>
                  </a:lnTo>
                  <a:lnTo>
                    <a:pt x="3142" y="9389"/>
                  </a:lnTo>
                  <a:lnTo>
                    <a:pt x="3052" y="9640"/>
                  </a:lnTo>
                  <a:lnTo>
                    <a:pt x="2962" y="9891"/>
                  </a:lnTo>
                  <a:lnTo>
                    <a:pt x="2890" y="10161"/>
                  </a:lnTo>
                  <a:lnTo>
                    <a:pt x="2837" y="10430"/>
                  </a:lnTo>
                  <a:lnTo>
                    <a:pt x="2801" y="10699"/>
                  </a:lnTo>
                  <a:lnTo>
                    <a:pt x="2765" y="10986"/>
                  </a:lnTo>
                  <a:lnTo>
                    <a:pt x="2747" y="11256"/>
                  </a:lnTo>
                  <a:lnTo>
                    <a:pt x="2729" y="11561"/>
                  </a:lnTo>
                  <a:lnTo>
                    <a:pt x="2747" y="12009"/>
                  </a:lnTo>
                  <a:lnTo>
                    <a:pt x="2783" y="12458"/>
                  </a:lnTo>
                  <a:lnTo>
                    <a:pt x="2837" y="12871"/>
                  </a:lnTo>
                  <a:lnTo>
                    <a:pt x="2926" y="13284"/>
                  </a:lnTo>
                  <a:lnTo>
                    <a:pt x="3034" y="13679"/>
                  </a:lnTo>
                  <a:lnTo>
                    <a:pt x="3160" y="14056"/>
                  </a:lnTo>
                  <a:lnTo>
                    <a:pt x="3321" y="14415"/>
                  </a:lnTo>
                  <a:lnTo>
                    <a:pt x="3501" y="14774"/>
                  </a:lnTo>
                  <a:lnTo>
                    <a:pt x="3698" y="15097"/>
                  </a:lnTo>
                  <a:lnTo>
                    <a:pt x="3914" y="15402"/>
                  </a:lnTo>
                  <a:lnTo>
                    <a:pt x="4165" y="15707"/>
                  </a:lnTo>
                  <a:lnTo>
                    <a:pt x="4434" y="15994"/>
                  </a:lnTo>
                  <a:lnTo>
                    <a:pt x="4721" y="16264"/>
                  </a:lnTo>
                  <a:lnTo>
                    <a:pt x="5044" y="16515"/>
                  </a:lnTo>
                  <a:lnTo>
                    <a:pt x="5386" y="16748"/>
                  </a:lnTo>
                  <a:lnTo>
                    <a:pt x="5762" y="16964"/>
                  </a:lnTo>
                  <a:lnTo>
                    <a:pt x="6265" y="17215"/>
                  </a:lnTo>
                  <a:lnTo>
                    <a:pt x="6786" y="17448"/>
                  </a:lnTo>
                  <a:lnTo>
                    <a:pt x="7342" y="17646"/>
                  </a:lnTo>
                  <a:lnTo>
                    <a:pt x="7916" y="17807"/>
                  </a:lnTo>
                  <a:lnTo>
                    <a:pt x="8509" y="17933"/>
                  </a:lnTo>
                  <a:lnTo>
                    <a:pt x="9119" y="18023"/>
                  </a:lnTo>
                  <a:lnTo>
                    <a:pt x="9747" y="18077"/>
                  </a:lnTo>
                  <a:lnTo>
                    <a:pt x="10394" y="18095"/>
                  </a:lnTo>
                  <a:lnTo>
                    <a:pt x="11273" y="18059"/>
                  </a:lnTo>
                  <a:lnTo>
                    <a:pt x="12817" y="17987"/>
                  </a:lnTo>
                  <a:lnTo>
                    <a:pt x="15007" y="17843"/>
                  </a:lnTo>
                  <a:lnTo>
                    <a:pt x="17861" y="17664"/>
                  </a:lnTo>
                  <a:lnTo>
                    <a:pt x="19512" y="17556"/>
                  </a:lnTo>
                  <a:lnTo>
                    <a:pt x="21110" y="17484"/>
                  </a:lnTo>
                  <a:lnTo>
                    <a:pt x="22689" y="17412"/>
                  </a:lnTo>
                  <a:lnTo>
                    <a:pt x="24233" y="17377"/>
                  </a:lnTo>
                  <a:lnTo>
                    <a:pt x="23623" y="17700"/>
                  </a:lnTo>
                  <a:lnTo>
                    <a:pt x="22995" y="18005"/>
                  </a:lnTo>
                  <a:lnTo>
                    <a:pt x="22330" y="18328"/>
                  </a:lnTo>
                  <a:lnTo>
                    <a:pt x="21630" y="18633"/>
                  </a:lnTo>
                  <a:lnTo>
                    <a:pt x="20912" y="18938"/>
                  </a:lnTo>
                  <a:lnTo>
                    <a:pt x="20158" y="19225"/>
                  </a:lnTo>
                  <a:lnTo>
                    <a:pt x="19369" y="19531"/>
                  </a:lnTo>
                  <a:lnTo>
                    <a:pt x="18561" y="19818"/>
                  </a:lnTo>
                  <a:lnTo>
                    <a:pt x="15761" y="20751"/>
                  </a:lnTo>
                  <a:lnTo>
                    <a:pt x="13373" y="21559"/>
                  </a:lnTo>
                  <a:lnTo>
                    <a:pt x="11399" y="22241"/>
                  </a:lnTo>
                  <a:lnTo>
                    <a:pt x="9819" y="22815"/>
                  </a:lnTo>
                  <a:lnTo>
                    <a:pt x="8670" y="23228"/>
                  </a:lnTo>
                  <a:lnTo>
                    <a:pt x="7611" y="23659"/>
                  </a:lnTo>
                  <a:lnTo>
                    <a:pt x="6624" y="24090"/>
                  </a:lnTo>
                  <a:lnTo>
                    <a:pt x="5709" y="24503"/>
                  </a:lnTo>
                  <a:lnTo>
                    <a:pt x="4865" y="24916"/>
                  </a:lnTo>
                  <a:lnTo>
                    <a:pt x="4111" y="25346"/>
                  </a:lnTo>
                  <a:lnTo>
                    <a:pt x="3447" y="25759"/>
                  </a:lnTo>
                  <a:lnTo>
                    <a:pt x="3124" y="25957"/>
                  </a:lnTo>
                  <a:lnTo>
                    <a:pt x="2837" y="26172"/>
                  </a:lnTo>
                  <a:lnTo>
                    <a:pt x="2496" y="26423"/>
                  </a:lnTo>
                  <a:lnTo>
                    <a:pt x="2172" y="26693"/>
                  </a:lnTo>
                  <a:lnTo>
                    <a:pt x="1885" y="26962"/>
                  </a:lnTo>
                  <a:lnTo>
                    <a:pt x="1598" y="27249"/>
                  </a:lnTo>
                  <a:lnTo>
                    <a:pt x="1347" y="27518"/>
                  </a:lnTo>
                  <a:lnTo>
                    <a:pt x="1113" y="27806"/>
                  </a:lnTo>
                  <a:lnTo>
                    <a:pt x="898" y="28093"/>
                  </a:lnTo>
                  <a:lnTo>
                    <a:pt x="718" y="28380"/>
                  </a:lnTo>
                  <a:lnTo>
                    <a:pt x="557" y="28685"/>
                  </a:lnTo>
                  <a:lnTo>
                    <a:pt x="413" y="28972"/>
                  </a:lnTo>
                  <a:lnTo>
                    <a:pt x="288" y="29277"/>
                  </a:lnTo>
                  <a:lnTo>
                    <a:pt x="180" y="29583"/>
                  </a:lnTo>
                  <a:lnTo>
                    <a:pt x="108" y="29906"/>
                  </a:lnTo>
                  <a:lnTo>
                    <a:pt x="54" y="30211"/>
                  </a:lnTo>
                  <a:lnTo>
                    <a:pt x="18" y="30534"/>
                  </a:lnTo>
                  <a:lnTo>
                    <a:pt x="0" y="30875"/>
                  </a:lnTo>
                  <a:lnTo>
                    <a:pt x="18" y="31252"/>
                  </a:lnTo>
                  <a:lnTo>
                    <a:pt x="54" y="31647"/>
                  </a:lnTo>
                  <a:lnTo>
                    <a:pt x="108" y="32024"/>
                  </a:lnTo>
                  <a:lnTo>
                    <a:pt x="180" y="32401"/>
                  </a:lnTo>
                  <a:lnTo>
                    <a:pt x="270" y="32778"/>
                  </a:lnTo>
                  <a:lnTo>
                    <a:pt x="395" y="33155"/>
                  </a:lnTo>
                  <a:lnTo>
                    <a:pt x="539" y="33514"/>
                  </a:lnTo>
                  <a:lnTo>
                    <a:pt x="683" y="33873"/>
                  </a:lnTo>
                  <a:lnTo>
                    <a:pt x="880" y="34232"/>
                  </a:lnTo>
                  <a:lnTo>
                    <a:pt x="1077" y="34591"/>
                  </a:lnTo>
                  <a:lnTo>
                    <a:pt x="1293" y="34932"/>
                  </a:lnTo>
                  <a:lnTo>
                    <a:pt x="1544" y="35273"/>
                  </a:lnTo>
                  <a:lnTo>
                    <a:pt x="1813" y="35614"/>
                  </a:lnTo>
                  <a:lnTo>
                    <a:pt x="2101" y="35955"/>
                  </a:lnTo>
                  <a:lnTo>
                    <a:pt x="2406" y="36296"/>
                  </a:lnTo>
                  <a:lnTo>
                    <a:pt x="2729" y="36619"/>
                  </a:lnTo>
                  <a:lnTo>
                    <a:pt x="3052" y="36888"/>
                  </a:lnTo>
                  <a:lnTo>
                    <a:pt x="3357" y="37158"/>
                  </a:lnTo>
                  <a:lnTo>
                    <a:pt x="3680" y="37409"/>
                  </a:lnTo>
                  <a:lnTo>
                    <a:pt x="4003" y="37642"/>
                  </a:lnTo>
                  <a:lnTo>
                    <a:pt x="15779" y="37642"/>
                  </a:lnTo>
                  <a:lnTo>
                    <a:pt x="17089" y="37229"/>
                  </a:lnTo>
                  <a:lnTo>
                    <a:pt x="18453" y="36781"/>
                  </a:lnTo>
                  <a:lnTo>
                    <a:pt x="19135" y="36529"/>
                  </a:lnTo>
                  <a:lnTo>
                    <a:pt x="17771" y="37642"/>
                  </a:lnTo>
                  <a:lnTo>
                    <a:pt x="21038" y="37642"/>
                  </a:lnTo>
                  <a:lnTo>
                    <a:pt x="21541" y="37588"/>
                  </a:lnTo>
                  <a:lnTo>
                    <a:pt x="22025" y="37517"/>
                  </a:lnTo>
                  <a:lnTo>
                    <a:pt x="22474" y="37409"/>
                  </a:lnTo>
                  <a:lnTo>
                    <a:pt x="22905" y="37265"/>
                  </a:lnTo>
                  <a:lnTo>
                    <a:pt x="23282" y="37086"/>
                  </a:lnTo>
                  <a:lnTo>
                    <a:pt x="23641" y="36888"/>
                  </a:lnTo>
                  <a:lnTo>
                    <a:pt x="23982" y="36655"/>
                  </a:lnTo>
                  <a:lnTo>
                    <a:pt x="24125" y="36529"/>
                  </a:lnTo>
                  <a:lnTo>
                    <a:pt x="24269" y="36386"/>
                  </a:lnTo>
                  <a:lnTo>
                    <a:pt x="24413" y="36242"/>
                  </a:lnTo>
                  <a:lnTo>
                    <a:pt x="24538" y="36099"/>
                  </a:lnTo>
                  <a:lnTo>
                    <a:pt x="24772" y="35775"/>
                  </a:lnTo>
                  <a:lnTo>
                    <a:pt x="24987" y="35416"/>
                  </a:lnTo>
                  <a:lnTo>
                    <a:pt x="25149" y="35022"/>
                  </a:lnTo>
                  <a:lnTo>
                    <a:pt x="25292" y="34609"/>
                  </a:lnTo>
                  <a:lnTo>
                    <a:pt x="25418" y="34160"/>
                  </a:lnTo>
                  <a:lnTo>
                    <a:pt x="25490" y="33693"/>
                  </a:lnTo>
                  <a:lnTo>
                    <a:pt x="25543" y="33173"/>
                  </a:lnTo>
                  <a:lnTo>
                    <a:pt x="25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32"/>
          <p:cNvSpPr/>
          <p:nvPr/>
        </p:nvSpPr>
        <p:spPr>
          <a:xfrm>
            <a:off x="7454617" y="2305713"/>
            <a:ext cx="921264" cy="1300429"/>
          </a:xfrm>
          <a:custGeom>
            <a:rect b="b" l="l" r="r" t="t"/>
            <a:pathLst>
              <a:path extrusionOk="0" h="59900" w="42435">
                <a:moveTo>
                  <a:pt x="25220" y="0"/>
                </a:moveTo>
                <a:lnTo>
                  <a:pt x="24017" y="323"/>
                </a:lnTo>
                <a:lnTo>
                  <a:pt x="22833" y="700"/>
                </a:lnTo>
                <a:lnTo>
                  <a:pt x="21648" y="1095"/>
                </a:lnTo>
                <a:lnTo>
                  <a:pt x="20499" y="1544"/>
                </a:lnTo>
                <a:lnTo>
                  <a:pt x="18668" y="2226"/>
                </a:lnTo>
                <a:lnTo>
                  <a:pt x="16945" y="2854"/>
                </a:lnTo>
                <a:lnTo>
                  <a:pt x="15330" y="3429"/>
                </a:lnTo>
                <a:lnTo>
                  <a:pt x="13822" y="3931"/>
                </a:lnTo>
                <a:lnTo>
                  <a:pt x="13086" y="4164"/>
                </a:lnTo>
                <a:lnTo>
                  <a:pt x="12314" y="4452"/>
                </a:lnTo>
                <a:lnTo>
                  <a:pt x="11542" y="4739"/>
                </a:lnTo>
                <a:lnTo>
                  <a:pt x="10716" y="5062"/>
                </a:lnTo>
                <a:lnTo>
                  <a:pt x="9891" y="5421"/>
                </a:lnTo>
                <a:lnTo>
                  <a:pt x="9029" y="5798"/>
                </a:lnTo>
                <a:lnTo>
                  <a:pt x="8150" y="6193"/>
                </a:lnTo>
                <a:lnTo>
                  <a:pt x="7234" y="6642"/>
                </a:lnTo>
                <a:lnTo>
                  <a:pt x="6785" y="6857"/>
                </a:lnTo>
                <a:lnTo>
                  <a:pt x="6373" y="7108"/>
                </a:lnTo>
                <a:lnTo>
                  <a:pt x="5960" y="7360"/>
                </a:lnTo>
                <a:lnTo>
                  <a:pt x="5601" y="7629"/>
                </a:lnTo>
                <a:lnTo>
                  <a:pt x="5242" y="7916"/>
                </a:lnTo>
                <a:lnTo>
                  <a:pt x="4937" y="8221"/>
                </a:lnTo>
                <a:lnTo>
                  <a:pt x="4631" y="8526"/>
                </a:lnTo>
                <a:lnTo>
                  <a:pt x="4362" y="8867"/>
                </a:lnTo>
                <a:lnTo>
                  <a:pt x="4129" y="9208"/>
                </a:lnTo>
                <a:lnTo>
                  <a:pt x="3913" y="9567"/>
                </a:lnTo>
                <a:lnTo>
                  <a:pt x="3716" y="9944"/>
                </a:lnTo>
                <a:lnTo>
                  <a:pt x="3554" y="10339"/>
                </a:lnTo>
                <a:lnTo>
                  <a:pt x="3411" y="10734"/>
                </a:lnTo>
                <a:lnTo>
                  <a:pt x="3303" y="11165"/>
                </a:lnTo>
                <a:lnTo>
                  <a:pt x="3213" y="11596"/>
                </a:lnTo>
                <a:lnTo>
                  <a:pt x="3142" y="12045"/>
                </a:lnTo>
                <a:lnTo>
                  <a:pt x="3106" y="12493"/>
                </a:lnTo>
                <a:lnTo>
                  <a:pt x="3088" y="12924"/>
                </a:lnTo>
                <a:lnTo>
                  <a:pt x="3088" y="13355"/>
                </a:lnTo>
                <a:lnTo>
                  <a:pt x="3106" y="13786"/>
                </a:lnTo>
                <a:lnTo>
                  <a:pt x="3124" y="14199"/>
                </a:lnTo>
                <a:lnTo>
                  <a:pt x="3177" y="14594"/>
                </a:lnTo>
                <a:lnTo>
                  <a:pt x="3249" y="14970"/>
                </a:lnTo>
                <a:lnTo>
                  <a:pt x="3339" y="15365"/>
                </a:lnTo>
                <a:lnTo>
                  <a:pt x="3465" y="15724"/>
                </a:lnTo>
                <a:lnTo>
                  <a:pt x="3590" y="16083"/>
                </a:lnTo>
                <a:lnTo>
                  <a:pt x="3734" y="16442"/>
                </a:lnTo>
                <a:lnTo>
                  <a:pt x="3895" y="16765"/>
                </a:lnTo>
                <a:lnTo>
                  <a:pt x="4075" y="17107"/>
                </a:lnTo>
                <a:lnTo>
                  <a:pt x="4290" y="17412"/>
                </a:lnTo>
                <a:lnTo>
                  <a:pt x="4506" y="17717"/>
                </a:lnTo>
                <a:lnTo>
                  <a:pt x="4739" y="18022"/>
                </a:lnTo>
                <a:lnTo>
                  <a:pt x="5008" y="18309"/>
                </a:lnTo>
                <a:lnTo>
                  <a:pt x="5278" y="18560"/>
                </a:lnTo>
                <a:lnTo>
                  <a:pt x="5547" y="18812"/>
                </a:lnTo>
                <a:lnTo>
                  <a:pt x="5834" y="19045"/>
                </a:lnTo>
                <a:lnTo>
                  <a:pt x="6121" y="19243"/>
                </a:lnTo>
                <a:lnTo>
                  <a:pt x="6408" y="19440"/>
                </a:lnTo>
                <a:lnTo>
                  <a:pt x="6714" y="19602"/>
                </a:lnTo>
                <a:lnTo>
                  <a:pt x="7019" y="19763"/>
                </a:lnTo>
                <a:lnTo>
                  <a:pt x="7342" y="19889"/>
                </a:lnTo>
                <a:lnTo>
                  <a:pt x="7665" y="20014"/>
                </a:lnTo>
                <a:lnTo>
                  <a:pt x="7988" y="20104"/>
                </a:lnTo>
                <a:lnTo>
                  <a:pt x="8329" y="20176"/>
                </a:lnTo>
                <a:lnTo>
                  <a:pt x="8670" y="20248"/>
                </a:lnTo>
                <a:lnTo>
                  <a:pt x="9029" y="20284"/>
                </a:lnTo>
                <a:lnTo>
                  <a:pt x="9388" y="20302"/>
                </a:lnTo>
                <a:lnTo>
                  <a:pt x="9765" y="20302"/>
                </a:lnTo>
                <a:lnTo>
                  <a:pt x="10519" y="20284"/>
                </a:lnTo>
                <a:lnTo>
                  <a:pt x="11327" y="20230"/>
                </a:lnTo>
                <a:lnTo>
                  <a:pt x="12188" y="20140"/>
                </a:lnTo>
                <a:lnTo>
                  <a:pt x="13068" y="20014"/>
                </a:lnTo>
                <a:lnTo>
                  <a:pt x="14001" y="19889"/>
                </a:lnTo>
                <a:lnTo>
                  <a:pt x="14971" y="19709"/>
                </a:lnTo>
                <a:lnTo>
                  <a:pt x="15976" y="19512"/>
                </a:lnTo>
                <a:lnTo>
                  <a:pt x="17035" y="19278"/>
                </a:lnTo>
                <a:lnTo>
                  <a:pt x="18094" y="19045"/>
                </a:lnTo>
                <a:lnTo>
                  <a:pt x="19207" y="18830"/>
                </a:lnTo>
                <a:lnTo>
                  <a:pt x="20338" y="18614"/>
                </a:lnTo>
                <a:lnTo>
                  <a:pt x="21487" y="18417"/>
                </a:lnTo>
                <a:lnTo>
                  <a:pt x="22653" y="18219"/>
                </a:lnTo>
                <a:lnTo>
                  <a:pt x="23856" y="18040"/>
                </a:lnTo>
                <a:lnTo>
                  <a:pt x="25094" y="17878"/>
                </a:lnTo>
                <a:lnTo>
                  <a:pt x="26351" y="17699"/>
                </a:lnTo>
                <a:lnTo>
                  <a:pt x="23982" y="18794"/>
                </a:lnTo>
                <a:lnTo>
                  <a:pt x="21917" y="19709"/>
                </a:lnTo>
                <a:lnTo>
                  <a:pt x="20984" y="20104"/>
                </a:lnTo>
                <a:lnTo>
                  <a:pt x="20122" y="20463"/>
                </a:lnTo>
                <a:lnTo>
                  <a:pt x="19333" y="20768"/>
                </a:lnTo>
                <a:lnTo>
                  <a:pt x="18597" y="21038"/>
                </a:lnTo>
                <a:lnTo>
                  <a:pt x="16101" y="21881"/>
                </a:lnTo>
                <a:lnTo>
                  <a:pt x="13822" y="22635"/>
                </a:lnTo>
                <a:lnTo>
                  <a:pt x="11776" y="23281"/>
                </a:lnTo>
                <a:lnTo>
                  <a:pt x="9945" y="23856"/>
                </a:lnTo>
                <a:lnTo>
                  <a:pt x="9083" y="24107"/>
                </a:lnTo>
                <a:lnTo>
                  <a:pt x="8257" y="24376"/>
                </a:lnTo>
                <a:lnTo>
                  <a:pt x="7450" y="24664"/>
                </a:lnTo>
                <a:lnTo>
                  <a:pt x="6642" y="24969"/>
                </a:lnTo>
                <a:lnTo>
                  <a:pt x="5852" y="25292"/>
                </a:lnTo>
                <a:lnTo>
                  <a:pt x="5098" y="25633"/>
                </a:lnTo>
                <a:lnTo>
                  <a:pt x="4344" y="25992"/>
                </a:lnTo>
                <a:lnTo>
                  <a:pt x="3608" y="26369"/>
                </a:lnTo>
                <a:lnTo>
                  <a:pt x="3267" y="26566"/>
                </a:lnTo>
                <a:lnTo>
                  <a:pt x="2926" y="26782"/>
                </a:lnTo>
                <a:lnTo>
                  <a:pt x="2621" y="27033"/>
                </a:lnTo>
                <a:lnTo>
                  <a:pt x="2316" y="27302"/>
                </a:lnTo>
                <a:lnTo>
                  <a:pt x="2029" y="27607"/>
                </a:lnTo>
                <a:lnTo>
                  <a:pt x="1759" y="27930"/>
                </a:lnTo>
                <a:lnTo>
                  <a:pt x="1526" y="28272"/>
                </a:lnTo>
                <a:lnTo>
                  <a:pt x="1293" y="28631"/>
                </a:lnTo>
                <a:lnTo>
                  <a:pt x="1077" y="29025"/>
                </a:lnTo>
                <a:lnTo>
                  <a:pt x="880" y="29438"/>
                </a:lnTo>
                <a:lnTo>
                  <a:pt x="700" y="29887"/>
                </a:lnTo>
                <a:lnTo>
                  <a:pt x="539" y="30354"/>
                </a:lnTo>
                <a:lnTo>
                  <a:pt x="395" y="30838"/>
                </a:lnTo>
                <a:lnTo>
                  <a:pt x="269" y="31359"/>
                </a:lnTo>
                <a:lnTo>
                  <a:pt x="162" y="31897"/>
                </a:lnTo>
                <a:lnTo>
                  <a:pt x="72" y="32454"/>
                </a:lnTo>
                <a:lnTo>
                  <a:pt x="18" y="33028"/>
                </a:lnTo>
                <a:lnTo>
                  <a:pt x="0" y="33567"/>
                </a:lnTo>
                <a:lnTo>
                  <a:pt x="18" y="34105"/>
                </a:lnTo>
                <a:lnTo>
                  <a:pt x="72" y="34608"/>
                </a:lnTo>
                <a:lnTo>
                  <a:pt x="180" y="35111"/>
                </a:lnTo>
                <a:lnTo>
                  <a:pt x="252" y="35344"/>
                </a:lnTo>
                <a:lnTo>
                  <a:pt x="323" y="35577"/>
                </a:lnTo>
                <a:lnTo>
                  <a:pt x="395" y="35811"/>
                </a:lnTo>
                <a:lnTo>
                  <a:pt x="503" y="36044"/>
                </a:lnTo>
                <a:lnTo>
                  <a:pt x="611" y="36259"/>
                </a:lnTo>
                <a:lnTo>
                  <a:pt x="718" y="36475"/>
                </a:lnTo>
                <a:lnTo>
                  <a:pt x="844" y="36690"/>
                </a:lnTo>
                <a:lnTo>
                  <a:pt x="970" y="36906"/>
                </a:lnTo>
                <a:lnTo>
                  <a:pt x="1275" y="37300"/>
                </a:lnTo>
                <a:lnTo>
                  <a:pt x="1616" y="37695"/>
                </a:lnTo>
                <a:lnTo>
                  <a:pt x="1993" y="38054"/>
                </a:lnTo>
                <a:lnTo>
                  <a:pt x="2406" y="38413"/>
                </a:lnTo>
                <a:lnTo>
                  <a:pt x="2872" y="38736"/>
                </a:lnTo>
                <a:lnTo>
                  <a:pt x="3375" y="39060"/>
                </a:lnTo>
                <a:lnTo>
                  <a:pt x="3913" y="39365"/>
                </a:lnTo>
                <a:lnTo>
                  <a:pt x="4452" y="39634"/>
                </a:lnTo>
                <a:lnTo>
                  <a:pt x="5008" y="39867"/>
                </a:lnTo>
                <a:lnTo>
                  <a:pt x="5583" y="40083"/>
                </a:lnTo>
                <a:lnTo>
                  <a:pt x="6139" y="40262"/>
                </a:lnTo>
                <a:lnTo>
                  <a:pt x="6714" y="40406"/>
                </a:lnTo>
                <a:lnTo>
                  <a:pt x="7270" y="40514"/>
                </a:lnTo>
                <a:lnTo>
                  <a:pt x="7862" y="40603"/>
                </a:lnTo>
                <a:lnTo>
                  <a:pt x="8437" y="40657"/>
                </a:lnTo>
                <a:lnTo>
                  <a:pt x="9011" y="40675"/>
                </a:lnTo>
                <a:lnTo>
                  <a:pt x="9604" y="40675"/>
                </a:lnTo>
                <a:lnTo>
                  <a:pt x="10196" y="40639"/>
                </a:lnTo>
                <a:lnTo>
                  <a:pt x="10788" y="40567"/>
                </a:lnTo>
                <a:lnTo>
                  <a:pt x="11381" y="40478"/>
                </a:lnTo>
                <a:lnTo>
                  <a:pt x="11991" y="40334"/>
                </a:lnTo>
                <a:lnTo>
                  <a:pt x="12583" y="40172"/>
                </a:lnTo>
                <a:lnTo>
                  <a:pt x="13194" y="39993"/>
                </a:lnTo>
                <a:lnTo>
                  <a:pt x="15994" y="39006"/>
                </a:lnTo>
                <a:lnTo>
                  <a:pt x="19566" y="37731"/>
                </a:lnTo>
                <a:lnTo>
                  <a:pt x="23892" y="36152"/>
                </a:lnTo>
                <a:lnTo>
                  <a:pt x="28972" y="34285"/>
                </a:lnTo>
                <a:lnTo>
                  <a:pt x="23389" y="38988"/>
                </a:lnTo>
                <a:lnTo>
                  <a:pt x="19063" y="42596"/>
                </a:lnTo>
                <a:lnTo>
                  <a:pt x="17358" y="43996"/>
                </a:lnTo>
                <a:lnTo>
                  <a:pt x="15976" y="45127"/>
                </a:lnTo>
                <a:lnTo>
                  <a:pt x="14881" y="45988"/>
                </a:lnTo>
                <a:lnTo>
                  <a:pt x="14109" y="46581"/>
                </a:lnTo>
                <a:lnTo>
                  <a:pt x="13750" y="46868"/>
                </a:lnTo>
                <a:lnTo>
                  <a:pt x="13409" y="47173"/>
                </a:lnTo>
                <a:lnTo>
                  <a:pt x="13086" y="47478"/>
                </a:lnTo>
                <a:lnTo>
                  <a:pt x="12781" y="47801"/>
                </a:lnTo>
                <a:lnTo>
                  <a:pt x="12511" y="48142"/>
                </a:lnTo>
                <a:lnTo>
                  <a:pt x="12278" y="48483"/>
                </a:lnTo>
                <a:lnTo>
                  <a:pt x="12045" y="48842"/>
                </a:lnTo>
                <a:lnTo>
                  <a:pt x="11847" y="49201"/>
                </a:lnTo>
                <a:lnTo>
                  <a:pt x="11686" y="49578"/>
                </a:lnTo>
                <a:lnTo>
                  <a:pt x="11524" y="49955"/>
                </a:lnTo>
                <a:lnTo>
                  <a:pt x="11399" y="50368"/>
                </a:lnTo>
                <a:lnTo>
                  <a:pt x="11309" y="50763"/>
                </a:lnTo>
                <a:lnTo>
                  <a:pt x="11237" y="51194"/>
                </a:lnTo>
                <a:lnTo>
                  <a:pt x="11183" y="51607"/>
                </a:lnTo>
                <a:lnTo>
                  <a:pt x="11147" y="52055"/>
                </a:lnTo>
                <a:lnTo>
                  <a:pt x="11147" y="52504"/>
                </a:lnTo>
                <a:lnTo>
                  <a:pt x="11165" y="52953"/>
                </a:lnTo>
                <a:lnTo>
                  <a:pt x="11219" y="53402"/>
                </a:lnTo>
                <a:lnTo>
                  <a:pt x="11291" y="53833"/>
                </a:lnTo>
                <a:lnTo>
                  <a:pt x="11381" y="54245"/>
                </a:lnTo>
                <a:lnTo>
                  <a:pt x="11506" y="54658"/>
                </a:lnTo>
                <a:lnTo>
                  <a:pt x="11650" y="55053"/>
                </a:lnTo>
                <a:lnTo>
                  <a:pt x="11811" y="55430"/>
                </a:lnTo>
                <a:lnTo>
                  <a:pt x="11991" y="55807"/>
                </a:lnTo>
                <a:lnTo>
                  <a:pt x="12206" y="56184"/>
                </a:lnTo>
                <a:lnTo>
                  <a:pt x="12440" y="56525"/>
                </a:lnTo>
                <a:lnTo>
                  <a:pt x="12691" y="56884"/>
                </a:lnTo>
                <a:lnTo>
                  <a:pt x="12978" y="57207"/>
                </a:lnTo>
                <a:lnTo>
                  <a:pt x="13283" y="57530"/>
                </a:lnTo>
                <a:lnTo>
                  <a:pt x="13606" y="57853"/>
                </a:lnTo>
                <a:lnTo>
                  <a:pt x="13947" y="58141"/>
                </a:lnTo>
                <a:lnTo>
                  <a:pt x="14324" y="58446"/>
                </a:lnTo>
                <a:lnTo>
                  <a:pt x="14701" y="58697"/>
                </a:lnTo>
                <a:lnTo>
                  <a:pt x="15096" y="58948"/>
                </a:lnTo>
                <a:lnTo>
                  <a:pt x="15473" y="59146"/>
                </a:lnTo>
                <a:lnTo>
                  <a:pt x="15868" y="59343"/>
                </a:lnTo>
                <a:lnTo>
                  <a:pt x="16263" y="59505"/>
                </a:lnTo>
                <a:lnTo>
                  <a:pt x="16658" y="59630"/>
                </a:lnTo>
                <a:lnTo>
                  <a:pt x="17053" y="59738"/>
                </a:lnTo>
                <a:lnTo>
                  <a:pt x="17448" y="59810"/>
                </a:lnTo>
                <a:lnTo>
                  <a:pt x="17843" y="59864"/>
                </a:lnTo>
                <a:lnTo>
                  <a:pt x="18256" y="59900"/>
                </a:lnTo>
                <a:lnTo>
                  <a:pt x="18650" y="59900"/>
                </a:lnTo>
                <a:lnTo>
                  <a:pt x="19063" y="59864"/>
                </a:lnTo>
                <a:lnTo>
                  <a:pt x="19476" y="59810"/>
                </a:lnTo>
                <a:lnTo>
                  <a:pt x="19889" y="59720"/>
                </a:lnTo>
                <a:lnTo>
                  <a:pt x="20302" y="59612"/>
                </a:lnTo>
                <a:lnTo>
                  <a:pt x="20733" y="59487"/>
                </a:lnTo>
                <a:lnTo>
                  <a:pt x="21612" y="59128"/>
                </a:lnTo>
                <a:lnTo>
                  <a:pt x="22635" y="58697"/>
                </a:lnTo>
                <a:lnTo>
                  <a:pt x="23802" y="58176"/>
                </a:lnTo>
                <a:lnTo>
                  <a:pt x="25077" y="57566"/>
                </a:lnTo>
                <a:lnTo>
                  <a:pt x="26495" y="56884"/>
                </a:lnTo>
                <a:lnTo>
                  <a:pt x="28056" y="56094"/>
                </a:lnTo>
                <a:lnTo>
                  <a:pt x="29726" y="55233"/>
                </a:lnTo>
                <a:lnTo>
                  <a:pt x="31539" y="54299"/>
                </a:lnTo>
                <a:lnTo>
                  <a:pt x="32454" y="53797"/>
                </a:lnTo>
                <a:lnTo>
                  <a:pt x="33334" y="53294"/>
                </a:lnTo>
                <a:lnTo>
                  <a:pt x="34177" y="52809"/>
                </a:lnTo>
                <a:lnTo>
                  <a:pt x="34985" y="52307"/>
                </a:lnTo>
                <a:lnTo>
                  <a:pt x="35739" y="51804"/>
                </a:lnTo>
                <a:lnTo>
                  <a:pt x="36475" y="51302"/>
                </a:lnTo>
                <a:lnTo>
                  <a:pt x="37157" y="50799"/>
                </a:lnTo>
                <a:lnTo>
                  <a:pt x="37803" y="50296"/>
                </a:lnTo>
                <a:lnTo>
                  <a:pt x="38413" y="49794"/>
                </a:lnTo>
                <a:lnTo>
                  <a:pt x="38988" y="49291"/>
                </a:lnTo>
                <a:lnTo>
                  <a:pt x="39526" y="48789"/>
                </a:lnTo>
                <a:lnTo>
                  <a:pt x="40029" y="48286"/>
                </a:lnTo>
                <a:lnTo>
                  <a:pt x="40496" y="47783"/>
                </a:lnTo>
                <a:lnTo>
                  <a:pt x="40909" y="47281"/>
                </a:lnTo>
                <a:lnTo>
                  <a:pt x="41303" y="46760"/>
                </a:lnTo>
                <a:lnTo>
                  <a:pt x="41644" y="46258"/>
                </a:lnTo>
                <a:lnTo>
                  <a:pt x="42057" y="45575"/>
                </a:lnTo>
                <a:lnTo>
                  <a:pt x="42434" y="44893"/>
                </a:lnTo>
                <a:lnTo>
                  <a:pt x="42345" y="44552"/>
                </a:lnTo>
                <a:lnTo>
                  <a:pt x="42255" y="44193"/>
                </a:lnTo>
                <a:lnTo>
                  <a:pt x="42129" y="43852"/>
                </a:lnTo>
                <a:lnTo>
                  <a:pt x="42004" y="43493"/>
                </a:lnTo>
                <a:lnTo>
                  <a:pt x="41842" y="43116"/>
                </a:lnTo>
                <a:lnTo>
                  <a:pt x="41662" y="42757"/>
                </a:lnTo>
                <a:lnTo>
                  <a:pt x="41465" y="42380"/>
                </a:lnTo>
                <a:lnTo>
                  <a:pt x="41250" y="42003"/>
                </a:lnTo>
                <a:lnTo>
                  <a:pt x="41016" y="41626"/>
                </a:lnTo>
                <a:lnTo>
                  <a:pt x="40765" y="41232"/>
                </a:lnTo>
                <a:lnTo>
                  <a:pt x="40478" y="40837"/>
                </a:lnTo>
                <a:lnTo>
                  <a:pt x="40191" y="40442"/>
                </a:lnTo>
                <a:lnTo>
                  <a:pt x="39867" y="40047"/>
                </a:lnTo>
                <a:lnTo>
                  <a:pt x="39544" y="39634"/>
                </a:lnTo>
                <a:lnTo>
                  <a:pt x="39185" y="39221"/>
                </a:lnTo>
                <a:lnTo>
                  <a:pt x="38808" y="38808"/>
                </a:lnTo>
                <a:lnTo>
                  <a:pt x="38090" y="38018"/>
                </a:lnTo>
                <a:lnTo>
                  <a:pt x="37426" y="37318"/>
                </a:lnTo>
                <a:lnTo>
                  <a:pt x="36834" y="36708"/>
                </a:lnTo>
                <a:lnTo>
                  <a:pt x="36295" y="36170"/>
                </a:lnTo>
                <a:lnTo>
                  <a:pt x="35829" y="35739"/>
                </a:lnTo>
                <a:lnTo>
                  <a:pt x="35434" y="35380"/>
                </a:lnTo>
                <a:lnTo>
                  <a:pt x="35093" y="35111"/>
                </a:lnTo>
                <a:lnTo>
                  <a:pt x="34823" y="34931"/>
                </a:lnTo>
                <a:lnTo>
                  <a:pt x="34590" y="34787"/>
                </a:lnTo>
                <a:lnTo>
                  <a:pt x="34375" y="34626"/>
                </a:lnTo>
                <a:lnTo>
                  <a:pt x="34177" y="34464"/>
                </a:lnTo>
                <a:lnTo>
                  <a:pt x="33998" y="34285"/>
                </a:lnTo>
                <a:lnTo>
                  <a:pt x="33836" y="34087"/>
                </a:lnTo>
                <a:lnTo>
                  <a:pt x="33693" y="33890"/>
                </a:lnTo>
                <a:lnTo>
                  <a:pt x="33567" y="33675"/>
                </a:lnTo>
                <a:lnTo>
                  <a:pt x="33459" y="33459"/>
                </a:lnTo>
                <a:lnTo>
                  <a:pt x="33405" y="33333"/>
                </a:lnTo>
                <a:lnTo>
                  <a:pt x="33369" y="33208"/>
                </a:lnTo>
                <a:lnTo>
                  <a:pt x="33352" y="33064"/>
                </a:lnTo>
                <a:lnTo>
                  <a:pt x="33334" y="32921"/>
                </a:lnTo>
                <a:lnTo>
                  <a:pt x="33352" y="32598"/>
                </a:lnTo>
                <a:lnTo>
                  <a:pt x="33405" y="32221"/>
                </a:lnTo>
                <a:lnTo>
                  <a:pt x="33495" y="31808"/>
                </a:lnTo>
                <a:lnTo>
                  <a:pt x="33639" y="31359"/>
                </a:lnTo>
                <a:lnTo>
                  <a:pt x="33818" y="30874"/>
                </a:lnTo>
                <a:lnTo>
                  <a:pt x="34034" y="30336"/>
                </a:lnTo>
                <a:lnTo>
                  <a:pt x="34141" y="30049"/>
                </a:lnTo>
                <a:lnTo>
                  <a:pt x="34231" y="29743"/>
                </a:lnTo>
                <a:lnTo>
                  <a:pt x="34285" y="29420"/>
                </a:lnTo>
                <a:lnTo>
                  <a:pt x="34339" y="29079"/>
                </a:lnTo>
                <a:lnTo>
                  <a:pt x="34357" y="28720"/>
                </a:lnTo>
                <a:lnTo>
                  <a:pt x="34339" y="28343"/>
                </a:lnTo>
                <a:lnTo>
                  <a:pt x="34303" y="27930"/>
                </a:lnTo>
                <a:lnTo>
                  <a:pt x="34249" y="27518"/>
                </a:lnTo>
                <a:lnTo>
                  <a:pt x="34177" y="27087"/>
                </a:lnTo>
                <a:lnTo>
                  <a:pt x="34088" y="26638"/>
                </a:lnTo>
                <a:lnTo>
                  <a:pt x="33962" y="26153"/>
                </a:lnTo>
                <a:lnTo>
                  <a:pt x="33800" y="25669"/>
                </a:lnTo>
                <a:lnTo>
                  <a:pt x="33639" y="25148"/>
                </a:lnTo>
                <a:lnTo>
                  <a:pt x="33441" y="24628"/>
                </a:lnTo>
                <a:lnTo>
                  <a:pt x="33226" y="24071"/>
                </a:lnTo>
                <a:lnTo>
                  <a:pt x="32975" y="23515"/>
                </a:lnTo>
                <a:lnTo>
                  <a:pt x="32723" y="22958"/>
                </a:lnTo>
                <a:lnTo>
                  <a:pt x="32472" y="22456"/>
                </a:lnTo>
                <a:lnTo>
                  <a:pt x="32221" y="22025"/>
                </a:lnTo>
                <a:lnTo>
                  <a:pt x="31987" y="21630"/>
                </a:lnTo>
                <a:lnTo>
                  <a:pt x="31736" y="21289"/>
                </a:lnTo>
                <a:lnTo>
                  <a:pt x="31503" y="20984"/>
                </a:lnTo>
                <a:lnTo>
                  <a:pt x="31251" y="20750"/>
                </a:lnTo>
                <a:lnTo>
                  <a:pt x="31018" y="20571"/>
                </a:lnTo>
                <a:lnTo>
                  <a:pt x="30785" y="20409"/>
                </a:lnTo>
                <a:lnTo>
                  <a:pt x="30587" y="20212"/>
                </a:lnTo>
                <a:lnTo>
                  <a:pt x="30390" y="20014"/>
                </a:lnTo>
                <a:lnTo>
                  <a:pt x="30210" y="19781"/>
                </a:lnTo>
                <a:lnTo>
                  <a:pt x="30049" y="19512"/>
                </a:lnTo>
                <a:lnTo>
                  <a:pt x="29905" y="19243"/>
                </a:lnTo>
                <a:lnTo>
                  <a:pt x="29762" y="18937"/>
                </a:lnTo>
                <a:lnTo>
                  <a:pt x="29654" y="18632"/>
                </a:lnTo>
                <a:lnTo>
                  <a:pt x="29600" y="18453"/>
                </a:lnTo>
                <a:lnTo>
                  <a:pt x="29582" y="18291"/>
                </a:lnTo>
                <a:lnTo>
                  <a:pt x="29546" y="18112"/>
                </a:lnTo>
                <a:lnTo>
                  <a:pt x="29546" y="17950"/>
                </a:lnTo>
                <a:lnTo>
                  <a:pt x="29546" y="17771"/>
                </a:lnTo>
                <a:lnTo>
                  <a:pt x="29564" y="17591"/>
                </a:lnTo>
                <a:lnTo>
                  <a:pt x="29600" y="17412"/>
                </a:lnTo>
                <a:lnTo>
                  <a:pt x="29636" y="17214"/>
                </a:lnTo>
                <a:lnTo>
                  <a:pt x="29690" y="17035"/>
                </a:lnTo>
                <a:lnTo>
                  <a:pt x="29744" y="16837"/>
                </a:lnTo>
                <a:lnTo>
                  <a:pt x="29905" y="16460"/>
                </a:lnTo>
                <a:lnTo>
                  <a:pt x="30121" y="16065"/>
                </a:lnTo>
                <a:lnTo>
                  <a:pt x="30390" y="15653"/>
                </a:lnTo>
                <a:lnTo>
                  <a:pt x="30659" y="15240"/>
                </a:lnTo>
                <a:lnTo>
                  <a:pt x="30910" y="14791"/>
                </a:lnTo>
                <a:lnTo>
                  <a:pt x="31144" y="14306"/>
                </a:lnTo>
                <a:lnTo>
                  <a:pt x="31323" y="13804"/>
                </a:lnTo>
                <a:lnTo>
                  <a:pt x="31503" y="13265"/>
                </a:lnTo>
                <a:lnTo>
                  <a:pt x="31628" y="12709"/>
                </a:lnTo>
                <a:lnTo>
                  <a:pt x="31754" y="12134"/>
                </a:lnTo>
                <a:lnTo>
                  <a:pt x="31826" y="11506"/>
                </a:lnTo>
                <a:lnTo>
                  <a:pt x="31844" y="11201"/>
                </a:lnTo>
                <a:lnTo>
                  <a:pt x="31862" y="10860"/>
                </a:lnTo>
                <a:lnTo>
                  <a:pt x="31844" y="10519"/>
                </a:lnTo>
                <a:lnTo>
                  <a:pt x="31808" y="10178"/>
                </a:lnTo>
                <a:lnTo>
                  <a:pt x="31754" y="9801"/>
                </a:lnTo>
                <a:lnTo>
                  <a:pt x="31664" y="9424"/>
                </a:lnTo>
                <a:lnTo>
                  <a:pt x="31574" y="9047"/>
                </a:lnTo>
                <a:lnTo>
                  <a:pt x="31467" y="8634"/>
                </a:lnTo>
                <a:lnTo>
                  <a:pt x="31323" y="8221"/>
                </a:lnTo>
                <a:lnTo>
                  <a:pt x="31180" y="7790"/>
                </a:lnTo>
                <a:lnTo>
                  <a:pt x="31000" y="7360"/>
                </a:lnTo>
                <a:lnTo>
                  <a:pt x="30803" y="6911"/>
                </a:lnTo>
                <a:lnTo>
                  <a:pt x="30587" y="6444"/>
                </a:lnTo>
                <a:lnTo>
                  <a:pt x="30354" y="5959"/>
                </a:lnTo>
                <a:lnTo>
                  <a:pt x="30103" y="5475"/>
                </a:lnTo>
                <a:lnTo>
                  <a:pt x="29833" y="4972"/>
                </a:lnTo>
                <a:lnTo>
                  <a:pt x="29546" y="4488"/>
                </a:lnTo>
                <a:lnTo>
                  <a:pt x="29277" y="4021"/>
                </a:lnTo>
                <a:lnTo>
                  <a:pt x="28990" y="3572"/>
                </a:lnTo>
                <a:lnTo>
                  <a:pt x="28702" y="3141"/>
                </a:lnTo>
                <a:lnTo>
                  <a:pt x="28415" y="2746"/>
                </a:lnTo>
                <a:lnTo>
                  <a:pt x="28128" y="2387"/>
                </a:lnTo>
                <a:lnTo>
                  <a:pt x="27841" y="2028"/>
                </a:lnTo>
                <a:lnTo>
                  <a:pt x="27554" y="1705"/>
                </a:lnTo>
                <a:lnTo>
                  <a:pt x="27266" y="1418"/>
                </a:lnTo>
                <a:lnTo>
                  <a:pt x="26979" y="1131"/>
                </a:lnTo>
                <a:lnTo>
                  <a:pt x="26674" y="880"/>
                </a:lnTo>
                <a:lnTo>
                  <a:pt x="26387" y="664"/>
                </a:lnTo>
                <a:lnTo>
                  <a:pt x="26100" y="449"/>
                </a:lnTo>
                <a:lnTo>
                  <a:pt x="25813" y="269"/>
                </a:lnTo>
                <a:lnTo>
                  <a:pt x="25507" y="126"/>
                </a:lnTo>
                <a:lnTo>
                  <a:pt x="25220" y="0"/>
                </a:lnTo>
                <a:close/>
              </a:path>
            </a:pathLst>
          </a:custGeom>
          <a:solidFill>
            <a:srgbClr val="FFC8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2"/>
          <p:cNvSpPr txBox="1"/>
          <p:nvPr>
            <p:ph idx="4294967295" type="title"/>
          </p:nvPr>
        </p:nvSpPr>
        <p:spPr>
          <a:xfrm>
            <a:off x="688700" y="3106925"/>
            <a:ext cx="51564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Our </a:t>
            </a:r>
            <a:r>
              <a:rPr lang="en" sz="2000" u="sng">
                <a:latin typeface="Varela Round"/>
                <a:ea typeface="Varela Round"/>
                <a:cs typeface="Varela Round"/>
                <a:sym typeface="Varela Round"/>
              </a:rPr>
              <a:t>Team</a:t>
            </a:r>
            <a:endParaRPr sz="2000" u="sng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44" name="Google Shape;1344;p32"/>
          <p:cNvSpPr txBox="1"/>
          <p:nvPr>
            <p:ph idx="1" type="subTitle"/>
          </p:nvPr>
        </p:nvSpPr>
        <p:spPr>
          <a:xfrm>
            <a:off x="-21276" y="4693251"/>
            <a:ext cx="14418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Ekta Bhatia</a:t>
            </a:r>
            <a:endParaRPr/>
          </a:p>
        </p:txBody>
      </p:sp>
      <p:sp>
        <p:nvSpPr>
          <p:cNvPr id="1345" name="Google Shape;1345;p32"/>
          <p:cNvSpPr txBox="1"/>
          <p:nvPr>
            <p:ph idx="4294967295" type="subTitle"/>
          </p:nvPr>
        </p:nvSpPr>
        <p:spPr>
          <a:xfrm>
            <a:off x="1495350" y="4541525"/>
            <a:ext cx="18462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Harsha Patimidi</a:t>
            </a:r>
            <a:endParaRPr sz="1800"/>
          </a:p>
        </p:txBody>
      </p:sp>
      <p:sp>
        <p:nvSpPr>
          <p:cNvPr id="1346" name="Google Shape;1346;p32"/>
          <p:cNvSpPr txBox="1"/>
          <p:nvPr>
            <p:ph idx="4294967295" type="subTitle"/>
          </p:nvPr>
        </p:nvSpPr>
        <p:spPr>
          <a:xfrm>
            <a:off x="3429251" y="4541525"/>
            <a:ext cx="1582800" cy="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Jhalak Surve</a:t>
            </a:r>
            <a:endParaRPr sz="1800"/>
          </a:p>
        </p:txBody>
      </p:sp>
      <p:pic>
        <p:nvPicPr>
          <p:cNvPr id="1347" name="Google Shape;1347;p32"/>
          <p:cNvPicPr preferRelativeResize="0"/>
          <p:nvPr/>
        </p:nvPicPr>
        <p:blipFill rotWithShape="1">
          <a:blip r:embed="rId3">
            <a:alphaModFix/>
          </a:blip>
          <a:srcRect b="18185" l="0" r="0" t="5658"/>
          <a:stretch/>
        </p:blipFill>
        <p:spPr>
          <a:xfrm>
            <a:off x="192475" y="3385925"/>
            <a:ext cx="1014300" cy="1107900"/>
          </a:xfrm>
          <a:prstGeom prst="ellipse">
            <a:avLst/>
          </a:prstGeom>
          <a:noFill/>
          <a:ln>
            <a:noFill/>
          </a:ln>
          <a:effectLst>
            <a:outerShdw rotWithShape="0" algn="bl" dir="720000" dist="114300">
              <a:schemeClr val="dk1">
                <a:alpha val="10000"/>
              </a:schemeClr>
            </a:outerShdw>
          </a:effectLst>
        </p:spPr>
      </p:pic>
      <p:pic>
        <p:nvPicPr>
          <p:cNvPr id="1348" name="Google Shape;1348;p32"/>
          <p:cNvPicPr preferRelativeResize="0"/>
          <p:nvPr/>
        </p:nvPicPr>
        <p:blipFill rotWithShape="1">
          <a:blip r:embed="rId4">
            <a:alphaModFix/>
          </a:blip>
          <a:srcRect b="7300" l="0" r="0" t="7309"/>
          <a:stretch/>
        </p:blipFill>
        <p:spPr>
          <a:xfrm>
            <a:off x="1911300" y="3385925"/>
            <a:ext cx="1014300" cy="1107900"/>
          </a:xfrm>
          <a:prstGeom prst="ellipse">
            <a:avLst/>
          </a:prstGeom>
          <a:noFill/>
          <a:ln>
            <a:noFill/>
          </a:ln>
          <a:effectLst>
            <a:outerShdw rotWithShape="0" algn="bl" dir="720000" dist="114300">
              <a:schemeClr val="dk1">
                <a:alpha val="10000"/>
              </a:schemeClr>
            </a:outerShdw>
          </a:effectLst>
        </p:spPr>
      </p:pic>
      <p:pic>
        <p:nvPicPr>
          <p:cNvPr id="1349" name="Google Shape;1349;p32"/>
          <p:cNvPicPr preferRelativeResize="0"/>
          <p:nvPr/>
        </p:nvPicPr>
        <p:blipFill rotWithShape="1">
          <a:blip r:embed="rId5">
            <a:alphaModFix/>
          </a:blip>
          <a:srcRect b="524" l="0" r="0" t="524"/>
          <a:stretch/>
        </p:blipFill>
        <p:spPr>
          <a:xfrm>
            <a:off x="3630125" y="3385925"/>
            <a:ext cx="1014300" cy="1107900"/>
          </a:xfrm>
          <a:prstGeom prst="ellipse">
            <a:avLst/>
          </a:prstGeom>
          <a:noFill/>
          <a:ln>
            <a:noFill/>
          </a:ln>
          <a:effectLst>
            <a:outerShdw rotWithShape="0" algn="bl" dir="720000" dist="114300">
              <a:schemeClr val="dk1">
                <a:alpha val="10000"/>
              </a:schemeClr>
            </a:outerShdw>
          </a:effectLst>
        </p:spPr>
      </p:pic>
      <p:sp>
        <p:nvSpPr>
          <p:cNvPr id="1350" name="Google Shape;1350;p32"/>
          <p:cNvSpPr txBox="1"/>
          <p:nvPr>
            <p:ph idx="4294967295" type="subTitle"/>
          </p:nvPr>
        </p:nvSpPr>
        <p:spPr>
          <a:xfrm>
            <a:off x="5099751" y="4493825"/>
            <a:ext cx="1582800" cy="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Tejaswini M</a:t>
            </a:r>
            <a:endParaRPr sz="1800"/>
          </a:p>
        </p:txBody>
      </p:sp>
      <p:pic>
        <p:nvPicPr>
          <p:cNvPr id="1351" name="Google Shape;1351;p32"/>
          <p:cNvPicPr preferRelativeResize="0"/>
          <p:nvPr/>
        </p:nvPicPr>
        <p:blipFill rotWithShape="1">
          <a:blip r:embed="rId6">
            <a:alphaModFix/>
          </a:blip>
          <a:srcRect b="0" l="2462" r="2453" t="0"/>
          <a:stretch/>
        </p:blipFill>
        <p:spPr>
          <a:xfrm>
            <a:off x="5222075" y="3385925"/>
            <a:ext cx="1014300" cy="1107900"/>
          </a:xfrm>
          <a:prstGeom prst="ellipse">
            <a:avLst/>
          </a:prstGeom>
          <a:noFill/>
          <a:ln>
            <a:noFill/>
          </a:ln>
          <a:effectLst>
            <a:outerShdw rotWithShape="0" algn="bl" dir="720000" dist="114300">
              <a:schemeClr val="dk1">
                <a:alpha val="10000"/>
              </a:schemeClr>
            </a:outerShdw>
          </a:effectLst>
        </p:spPr>
      </p:pic>
      <p:sp>
        <p:nvSpPr>
          <p:cNvPr id="1352" name="Google Shape;1352;p32"/>
          <p:cNvSpPr txBox="1"/>
          <p:nvPr>
            <p:ph idx="4294967295" type="title"/>
          </p:nvPr>
        </p:nvSpPr>
        <p:spPr>
          <a:xfrm>
            <a:off x="7664425" y="4193750"/>
            <a:ext cx="14418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20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1"/>
          <p:cNvSpPr txBox="1"/>
          <p:nvPr>
            <p:ph type="title"/>
          </p:nvPr>
        </p:nvSpPr>
        <p:spPr>
          <a:xfrm>
            <a:off x="1047000" y="1237350"/>
            <a:ext cx="7050000" cy="26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3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topic?</a:t>
            </a:r>
            <a:endParaRPr/>
          </a:p>
        </p:txBody>
      </p:sp>
      <p:sp>
        <p:nvSpPr>
          <p:cNvPr id="1358" name="Google Shape;1358;p33"/>
          <p:cNvSpPr txBox="1"/>
          <p:nvPr/>
        </p:nvSpPr>
        <p:spPr>
          <a:xfrm>
            <a:off x="6059275" y="1218000"/>
            <a:ext cx="1800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Generation Z</a:t>
            </a:r>
            <a:endParaRPr b="1" sz="2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59" name="Google Shape;1359;p33"/>
          <p:cNvSpPr txBox="1"/>
          <p:nvPr/>
        </p:nvSpPr>
        <p:spPr>
          <a:xfrm>
            <a:off x="6059275" y="1663625"/>
            <a:ext cx="2371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To-be largest consumer base in the U.S.</a:t>
            </a:r>
            <a:endParaRPr sz="1600">
              <a:solidFill>
                <a:srgbClr val="EEEEE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0" name="Google Shape;1360;p33"/>
          <p:cNvSpPr txBox="1"/>
          <p:nvPr/>
        </p:nvSpPr>
        <p:spPr>
          <a:xfrm>
            <a:off x="1177600" y="1141800"/>
            <a:ext cx="190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Millennials</a:t>
            </a:r>
            <a:endParaRPr b="1" sz="2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61" name="Google Shape;1361;p33"/>
          <p:cNvSpPr txBox="1"/>
          <p:nvPr/>
        </p:nvSpPr>
        <p:spPr>
          <a:xfrm>
            <a:off x="713223" y="1587425"/>
            <a:ext cx="2371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Currently the largest consumer base in the U.S. </a:t>
            </a:r>
            <a:endParaRPr sz="1600">
              <a:solidFill>
                <a:srgbClr val="EEEEE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2" name="Google Shape;1362;p33"/>
          <p:cNvSpPr txBox="1"/>
          <p:nvPr/>
        </p:nvSpPr>
        <p:spPr>
          <a:xfrm>
            <a:off x="6059275" y="3523050"/>
            <a:ext cx="23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Spending Power</a:t>
            </a:r>
            <a:endParaRPr b="1" sz="2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63" name="Google Shape;1363;p33"/>
          <p:cNvSpPr txBox="1"/>
          <p:nvPr/>
        </p:nvSpPr>
        <p:spPr>
          <a:xfrm>
            <a:off x="5983073" y="4044875"/>
            <a:ext cx="2371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They have a </a:t>
            </a:r>
            <a:r>
              <a:rPr i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significant </a:t>
            </a:r>
            <a:r>
              <a:rPr i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spending power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at their fingertips</a:t>
            </a:r>
            <a:endParaRPr sz="1600">
              <a:solidFill>
                <a:srgbClr val="EEEEE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64" name="Google Shape;1364;p33"/>
          <p:cNvGrpSpPr/>
          <p:nvPr/>
        </p:nvGrpSpPr>
        <p:grpSpPr>
          <a:xfrm>
            <a:off x="3026395" y="1169902"/>
            <a:ext cx="3101616" cy="3120723"/>
            <a:chOff x="1206650" y="238125"/>
            <a:chExt cx="5206675" cy="5238750"/>
          </a:xfrm>
        </p:grpSpPr>
        <p:sp>
          <p:nvSpPr>
            <p:cNvPr id="1365" name="Google Shape;1365;p33"/>
            <p:cNvSpPr/>
            <p:nvPr/>
          </p:nvSpPr>
          <p:spPr>
            <a:xfrm>
              <a:off x="3080275" y="3701450"/>
              <a:ext cx="2500575" cy="1729125"/>
            </a:xfrm>
            <a:custGeom>
              <a:rect b="b" l="l" r="r" t="t"/>
              <a:pathLst>
                <a:path extrusionOk="0" h="69165" w="100023">
                  <a:moveTo>
                    <a:pt x="5089" y="2931"/>
                  </a:moveTo>
                  <a:lnTo>
                    <a:pt x="5862" y="2951"/>
                  </a:lnTo>
                  <a:lnTo>
                    <a:pt x="6636" y="2992"/>
                  </a:lnTo>
                  <a:lnTo>
                    <a:pt x="7409" y="3053"/>
                  </a:lnTo>
                  <a:lnTo>
                    <a:pt x="8142" y="3155"/>
                  </a:lnTo>
                  <a:lnTo>
                    <a:pt x="8264" y="3196"/>
                  </a:lnTo>
                  <a:lnTo>
                    <a:pt x="8346" y="3236"/>
                  </a:lnTo>
                  <a:lnTo>
                    <a:pt x="8427" y="3297"/>
                  </a:lnTo>
                  <a:lnTo>
                    <a:pt x="8488" y="3379"/>
                  </a:lnTo>
                  <a:lnTo>
                    <a:pt x="8549" y="3460"/>
                  </a:lnTo>
                  <a:lnTo>
                    <a:pt x="8569" y="3542"/>
                  </a:lnTo>
                  <a:lnTo>
                    <a:pt x="8590" y="3643"/>
                  </a:lnTo>
                  <a:lnTo>
                    <a:pt x="8590" y="3725"/>
                  </a:lnTo>
                  <a:lnTo>
                    <a:pt x="8569" y="3827"/>
                  </a:lnTo>
                  <a:lnTo>
                    <a:pt x="8549" y="3908"/>
                  </a:lnTo>
                  <a:lnTo>
                    <a:pt x="8508" y="4010"/>
                  </a:lnTo>
                  <a:lnTo>
                    <a:pt x="8447" y="4091"/>
                  </a:lnTo>
                  <a:lnTo>
                    <a:pt x="8366" y="4152"/>
                  </a:lnTo>
                  <a:lnTo>
                    <a:pt x="8284" y="4213"/>
                  </a:lnTo>
                  <a:lnTo>
                    <a:pt x="8203" y="4234"/>
                  </a:lnTo>
                  <a:lnTo>
                    <a:pt x="8081" y="4254"/>
                  </a:lnTo>
                  <a:lnTo>
                    <a:pt x="7328" y="4315"/>
                  </a:lnTo>
                  <a:lnTo>
                    <a:pt x="6575" y="4315"/>
                  </a:lnTo>
                  <a:lnTo>
                    <a:pt x="5801" y="4295"/>
                  </a:lnTo>
                  <a:lnTo>
                    <a:pt x="5007" y="4234"/>
                  </a:lnTo>
                  <a:lnTo>
                    <a:pt x="4234" y="4173"/>
                  </a:lnTo>
                  <a:lnTo>
                    <a:pt x="3460" y="4112"/>
                  </a:lnTo>
                  <a:lnTo>
                    <a:pt x="1954" y="3949"/>
                  </a:lnTo>
                  <a:lnTo>
                    <a:pt x="1852" y="3928"/>
                  </a:lnTo>
                  <a:lnTo>
                    <a:pt x="1771" y="3888"/>
                  </a:lnTo>
                  <a:lnTo>
                    <a:pt x="1690" y="3847"/>
                  </a:lnTo>
                  <a:lnTo>
                    <a:pt x="1629" y="3766"/>
                  </a:lnTo>
                  <a:lnTo>
                    <a:pt x="1588" y="3705"/>
                  </a:lnTo>
                  <a:lnTo>
                    <a:pt x="1567" y="3623"/>
                  </a:lnTo>
                  <a:lnTo>
                    <a:pt x="1547" y="3521"/>
                  </a:lnTo>
                  <a:lnTo>
                    <a:pt x="1547" y="3440"/>
                  </a:lnTo>
                  <a:lnTo>
                    <a:pt x="1567" y="3359"/>
                  </a:lnTo>
                  <a:lnTo>
                    <a:pt x="1588" y="3257"/>
                  </a:lnTo>
                  <a:lnTo>
                    <a:pt x="1629" y="3175"/>
                  </a:lnTo>
                  <a:lnTo>
                    <a:pt x="1669" y="3114"/>
                  </a:lnTo>
                  <a:lnTo>
                    <a:pt x="1751" y="3053"/>
                  </a:lnTo>
                  <a:lnTo>
                    <a:pt x="1812" y="3012"/>
                  </a:lnTo>
                  <a:lnTo>
                    <a:pt x="1914" y="2972"/>
                  </a:lnTo>
                  <a:lnTo>
                    <a:pt x="2015" y="2972"/>
                  </a:lnTo>
                  <a:lnTo>
                    <a:pt x="3522" y="2931"/>
                  </a:lnTo>
                  <a:close/>
                  <a:moveTo>
                    <a:pt x="10462" y="5862"/>
                  </a:moveTo>
                  <a:lnTo>
                    <a:pt x="10605" y="5882"/>
                  </a:lnTo>
                  <a:lnTo>
                    <a:pt x="10747" y="5923"/>
                  </a:lnTo>
                  <a:lnTo>
                    <a:pt x="10849" y="6005"/>
                  </a:lnTo>
                  <a:lnTo>
                    <a:pt x="10951" y="6086"/>
                  </a:lnTo>
                  <a:lnTo>
                    <a:pt x="11012" y="6188"/>
                  </a:lnTo>
                  <a:lnTo>
                    <a:pt x="11073" y="6290"/>
                  </a:lnTo>
                  <a:lnTo>
                    <a:pt x="11114" y="6412"/>
                  </a:lnTo>
                  <a:lnTo>
                    <a:pt x="11134" y="6513"/>
                  </a:lnTo>
                  <a:lnTo>
                    <a:pt x="11134" y="6636"/>
                  </a:lnTo>
                  <a:lnTo>
                    <a:pt x="11114" y="6758"/>
                  </a:lnTo>
                  <a:lnTo>
                    <a:pt x="11073" y="6859"/>
                  </a:lnTo>
                  <a:lnTo>
                    <a:pt x="11012" y="6961"/>
                  </a:lnTo>
                  <a:lnTo>
                    <a:pt x="10931" y="7043"/>
                  </a:lnTo>
                  <a:lnTo>
                    <a:pt x="10829" y="7104"/>
                  </a:lnTo>
                  <a:lnTo>
                    <a:pt x="10707" y="7165"/>
                  </a:lnTo>
                  <a:lnTo>
                    <a:pt x="10564" y="7165"/>
                  </a:lnTo>
                  <a:lnTo>
                    <a:pt x="9750" y="7185"/>
                  </a:lnTo>
                  <a:lnTo>
                    <a:pt x="8936" y="7165"/>
                  </a:lnTo>
                  <a:lnTo>
                    <a:pt x="7328" y="7104"/>
                  </a:lnTo>
                  <a:lnTo>
                    <a:pt x="5720" y="7043"/>
                  </a:lnTo>
                  <a:lnTo>
                    <a:pt x="4091" y="6982"/>
                  </a:lnTo>
                  <a:lnTo>
                    <a:pt x="3990" y="6982"/>
                  </a:lnTo>
                  <a:lnTo>
                    <a:pt x="3908" y="6941"/>
                  </a:lnTo>
                  <a:lnTo>
                    <a:pt x="3827" y="6900"/>
                  </a:lnTo>
                  <a:lnTo>
                    <a:pt x="3766" y="6839"/>
                  </a:lnTo>
                  <a:lnTo>
                    <a:pt x="3705" y="6778"/>
                  </a:lnTo>
                  <a:lnTo>
                    <a:pt x="3664" y="6697"/>
                  </a:lnTo>
                  <a:lnTo>
                    <a:pt x="3644" y="6615"/>
                  </a:lnTo>
                  <a:lnTo>
                    <a:pt x="3623" y="6534"/>
                  </a:lnTo>
                  <a:lnTo>
                    <a:pt x="3623" y="6432"/>
                  </a:lnTo>
                  <a:lnTo>
                    <a:pt x="3644" y="6351"/>
                  </a:lnTo>
                  <a:lnTo>
                    <a:pt x="3664" y="6290"/>
                  </a:lnTo>
                  <a:lnTo>
                    <a:pt x="3705" y="6208"/>
                  </a:lnTo>
                  <a:lnTo>
                    <a:pt x="3766" y="6147"/>
                  </a:lnTo>
                  <a:lnTo>
                    <a:pt x="3847" y="6106"/>
                  </a:lnTo>
                  <a:lnTo>
                    <a:pt x="3929" y="6086"/>
                  </a:lnTo>
                  <a:lnTo>
                    <a:pt x="4030" y="6066"/>
                  </a:lnTo>
                  <a:lnTo>
                    <a:pt x="5638" y="6005"/>
                  </a:lnTo>
                  <a:lnTo>
                    <a:pt x="7246" y="5944"/>
                  </a:lnTo>
                  <a:lnTo>
                    <a:pt x="8854" y="5882"/>
                  </a:lnTo>
                  <a:lnTo>
                    <a:pt x="9669" y="5862"/>
                  </a:lnTo>
                  <a:close/>
                  <a:moveTo>
                    <a:pt x="0" y="0"/>
                  </a:moveTo>
                  <a:lnTo>
                    <a:pt x="61" y="4926"/>
                  </a:lnTo>
                  <a:lnTo>
                    <a:pt x="163" y="9852"/>
                  </a:lnTo>
                  <a:lnTo>
                    <a:pt x="265" y="14798"/>
                  </a:lnTo>
                  <a:lnTo>
                    <a:pt x="387" y="19724"/>
                  </a:lnTo>
                  <a:lnTo>
                    <a:pt x="509" y="24670"/>
                  </a:lnTo>
                  <a:lnTo>
                    <a:pt x="611" y="29596"/>
                  </a:lnTo>
                  <a:lnTo>
                    <a:pt x="672" y="34521"/>
                  </a:lnTo>
                  <a:lnTo>
                    <a:pt x="713" y="39447"/>
                  </a:lnTo>
                  <a:lnTo>
                    <a:pt x="8305" y="43070"/>
                  </a:lnTo>
                  <a:lnTo>
                    <a:pt x="15897" y="46693"/>
                  </a:lnTo>
                  <a:lnTo>
                    <a:pt x="31122" y="53878"/>
                  </a:lnTo>
                  <a:lnTo>
                    <a:pt x="46347" y="61023"/>
                  </a:lnTo>
                  <a:lnTo>
                    <a:pt x="61572" y="68188"/>
                  </a:lnTo>
                  <a:lnTo>
                    <a:pt x="61695" y="68269"/>
                  </a:lnTo>
                  <a:lnTo>
                    <a:pt x="61796" y="68371"/>
                  </a:lnTo>
                  <a:lnTo>
                    <a:pt x="62488" y="68615"/>
                  </a:lnTo>
                  <a:lnTo>
                    <a:pt x="63180" y="68859"/>
                  </a:lnTo>
                  <a:lnTo>
                    <a:pt x="63527" y="68961"/>
                  </a:lnTo>
                  <a:lnTo>
                    <a:pt x="63873" y="69043"/>
                  </a:lnTo>
                  <a:lnTo>
                    <a:pt x="64219" y="69104"/>
                  </a:lnTo>
                  <a:lnTo>
                    <a:pt x="64565" y="69144"/>
                  </a:lnTo>
                  <a:lnTo>
                    <a:pt x="64911" y="69165"/>
                  </a:lnTo>
                  <a:lnTo>
                    <a:pt x="65236" y="69165"/>
                  </a:lnTo>
                  <a:lnTo>
                    <a:pt x="65562" y="69124"/>
                  </a:lnTo>
                  <a:lnTo>
                    <a:pt x="65888" y="69063"/>
                  </a:lnTo>
                  <a:lnTo>
                    <a:pt x="66193" y="68961"/>
                  </a:lnTo>
                  <a:lnTo>
                    <a:pt x="66498" y="68819"/>
                  </a:lnTo>
                  <a:lnTo>
                    <a:pt x="66804" y="68636"/>
                  </a:lnTo>
                  <a:lnTo>
                    <a:pt x="67089" y="68391"/>
                  </a:lnTo>
                  <a:lnTo>
                    <a:pt x="67048" y="68269"/>
                  </a:lnTo>
                  <a:lnTo>
                    <a:pt x="67048" y="68127"/>
                  </a:lnTo>
                  <a:lnTo>
                    <a:pt x="67068" y="67964"/>
                  </a:lnTo>
                  <a:lnTo>
                    <a:pt x="67129" y="67801"/>
                  </a:lnTo>
                  <a:lnTo>
                    <a:pt x="68025" y="65704"/>
                  </a:lnTo>
                  <a:lnTo>
                    <a:pt x="68920" y="63608"/>
                  </a:lnTo>
                  <a:lnTo>
                    <a:pt x="70752" y="59435"/>
                  </a:lnTo>
                  <a:lnTo>
                    <a:pt x="72645" y="55263"/>
                  </a:lnTo>
                  <a:lnTo>
                    <a:pt x="74559" y="51090"/>
                  </a:lnTo>
                  <a:lnTo>
                    <a:pt x="76533" y="46938"/>
                  </a:lnTo>
                  <a:lnTo>
                    <a:pt x="78528" y="42785"/>
                  </a:lnTo>
                  <a:lnTo>
                    <a:pt x="80543" y="38653"/>
                  </a:lnTo>
                  <a:lnTo>
                    <a:pt x="82578" y="34542"/>
                  </a:lnTo>
                  <a:lnTo>
                    <a:pt x="84634" y="30430"/>
                  </a:lnTo>
                  <a:lnTo>
                    <a:pt x="86731" y="26318"/>
                  </a:lnTo>
                  <a:lnTo>
                    <a:pt x="90903" y="18136"/>
                  </a:lnTo>
                  <a:lnTo>
                    <a:pt x="99289" y="1852"/>
                  </a:lnTo>
                  <a:lnTo>
                    <a:pt x="100022" y="448"/>
                  </a:lnTo>
                  <a:lnTo>
                    <a:pt x="87565" y="692"/>
                  </a:lnTo>
                  <a:lnTo>
                    <a:pt x="75067" y="957"/>
                  </a:lnTo>
                  <a:lnTo>
                    <a:pt x="68798" y="1079"/>
                  </a:lnTo>
                  <a:lnTo>
                    <a:pt x="62549" y="1181"/>
                  </a:lnTo>
                  <a:lnTo>
                    <a:pt x="56280" y="1262"/>
                  </a:lnTo>
                  <a:lnTo>
                    <a:pt x="50011" y="1303"/>
                  </a:lnTo>
                  <a:lnTo>
                    <a:pt x="43742" y="1323"/>
                  </a:lnTo>
                  <a:lnTo>
                    <a:pt x="37473" y="1303"/>
                  </a:lnTo>
                  <a:lnTo>
                    <a:pt x="34338" y="1282"/>
                  </a:lnTo>
                  <a:lnTo>
                    <a:pt x="31204" y="1242"/>
                  </a:lnTo>
                  <a:lnTo>
                    <a:pt x="28069" y="1181"/>
                  </a:lnTo>
                  <a:lnTo>
                    <a:pt x="24955" y="1120"/>
                  </a:lnTo>
                  <a:lnTo>
                    <a:pt x="21820" y="1038"/>
                  </a:lnTo>
                  <a:lnTo>
                    <a:pt x="18706" y="936"/>
                  </a:lnTo>
                  <a:lnTo>
                    <a:pt x="15571" y="835"/>
                  </a:lnTo>
                  <a:lnTo>
                    <a:pt x="12457" y="712"/>
                  </a:lnTo>
                  <a:lnTo>
                    <a:pt x="9343" y="550"/>
                  </a:lnTo>
                  <a:lnTo>
                    <a:pt x="6229" y="387"/>
                  </a:lnTo>
                  <a:lnTo>
                    <a:pt x="311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940000" dist="114300">
                <a:srgbClr val="000000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1981125" y="308850"/>
              <a:ext cx="2457325" cy="1913350"/>
            </a:xfrm>
            <a:custGeom>
              <a:rect b="b" l="l" r="r" t="t"/>
              <a:pathLst>
                <a:path extrusionOk="0" h="76534" w="98293">
                  <a:moveTo>
                    <a:pt x="42114" y="2199"/>
                  </a:moveTo>
                  <a:lnTo>
                    <a:pt x="42195" y="2219"/>
                  </a:lnTo>
                  <a:lnTo>
                    <a:pt x="43885" y="2952"/>
                  </a:lnTo>
                  <a:lnTo>
                    <a:pt x="45574" y="3705"/>
                  </a:lnTo>
                  <a:lnTo>
                    <a:pt x="47243" y="4478"/>
                  </a:lnTo>
                  <a:lnTo>
                    <a:pt x="48078" y="4885"/>
                  </a:lnTo>
                  <a:lnTo>
                    <a:pt x="48892" y="5292"/>
                  </a:lnTo>
                  <a:lnTo>
                    <a:pt x="48973" y="5354"/>
                  </a:lnTo>
                  <a:lnTo>
                    <a:pt x="49014" y="5394"/>
                  </a:lnTo>
                  <a:lnTo>
                    <a:pt x="49055" y="5455"/>
                  </a:lnTo>
                  <a:lnTo>
                    <a:pt x="49096" y="5537"/>
                  </a:lnTo>
                  <a:lnTo>
                    <a:pt x="49096" y="5598"/>
                  </a:lnTo>
                  <a:lnTo>
                    <a:pt x="49096" y="5679"/>
                  </a:lnTo>
                  <a:lnTo>
                    <a:pt x="49055" y="5822"/>
                  </a:lnTo>
                  <a:lnTo>
                    <a:pt x="48973" y="5923"/>
                  </a:lnTo>
                  <a:lnTo>
                    <a:pt x="48912" y="5985"/>
                  </a:lnTo>
                  <a:lnTo>
                    <a:pt x="48851" y="6005"/>
                  </a:lnTo>
                  <a:lnTo>
                    <a:pt x="48790" y="6046"/>
                  </a:lnTo>
                  <a:lnTo>
                    <a:pt x="48709" y="6046"/>
                  </a:lnTo>
                  <a:lnTo>
                    <a:pt x="48627" y="6025"/>
                  </a:lnTo>
                  <a:lnTo>
                    <a:pt x="48546" y="6005"/>
                  </a:lnTo>
                  <a:lnTo>
                    <a:pt x="47711" y="5598"/>
                  </a:lnTo>
                  <a:lnTo>
                    <a:pt x="46877" y="5191"/>
                  </a:lnTo>
                  <a:lnTo>
                    <a:pt x="45249" y="4356"/>
                  </a:lnTo>
                  <a:lnTo>
                    <a:pt x="43620" y="3481"/>
                  </a:lnTo>
                  <a:lnTo>
                    <a:pt x="42012" y="2606"/>
                  </a:lnTo>
                  <a:lnTo>
                    <a:pt x="41931" y="2545"/>
                  </a:lnTo>
                  <a:lnTo>
                    <a:pt x="41910" y="2463"/>
                  </a:lnTo>
                  <a:lnTo>
                    <a:pt x="41890" y="2382"/>
                  </a:lnTo>
                  <a:lnTo>
                    <a:pt x="41910" y="2321"/>
                  </a:lnTo>
                  <a:lnTo>
                    <a:pt x="41971" y="2260"/>
                  </a:lnTo>
                  <a:lnTo>
                    <a:pt x="42033" y="2219"/>
                  </a:lnTo>
                  <a:lnTo>
                    <a:pt x="42114" y="2199"/>
                  </a:lnTo>
                  <a:close/>
                  <a:moveTo>
                    <a:pt x="43132" y="4295"/>
                  </a:moveTo>
                  <a:lnTo>
                    <a:pt x="43213" y="4315"/>
                  </a:lnTo>
                  <a:lnTo>
                    <a:pt x="43294" y="4336"/>
                  </a:lnTo>
                  <a:lnTo>
                    <a:pt x="44760" y="4987"/>
                  </a:lnTo>
                  <a:lnTo>
                    <a:pt x="46226" y="5618"/>
                  </a:lnTo>
                  <a:lnTo>
                    <a:pt x="47691" y="6269"/>
                  </a:lnTo>
                  <a:lnTo>
                    <a:pt x="48424" y="6595"/>
                  </a:lnTo>
                  <a:lnTo>
                    <a:pt x="49157" y="6962"/>
                  </a:lnTo>
                  <a:lnTo>
                    <a:pt x="49279" y="7023"/>
                  </a:lnTo>
                  <a:lnTo>
                    <a:pt x="49360" y="7124"/>
                  </a:lnTo>
                  <a:lnTo>
                    <a:pt x="49421" y="7206"/>
                  </a:lnTo>
                  <a:lnTo>
                    <a:pt x="49462" y="7328"/>
                  </a:lnTo>
                  <a:lnTo>
                    <a:pt x="49482" y="7430"/>
                  </a:lnTo>
                  <a:lnTo>
                    <a:pt x="49482" y="7552"/>
                  </a:lnTo>
                  <a:lnTo>
                    <a:pt x="49462" y="7674"/>
                  </a:lnTo>
                  <a:lnTo>
                    <a:pt x="49421" y="7776"/>
                  </a:lnTo>
                  <a:lnTo>
                    <a:pt x="49360" y="7877"/>
                  </a:lnTo>
                  <a:lnTo>
                    <a:pt x="49279" y="7959"/>
                  </a:lnTo>
                  <a:lnTo>
                    <a:pt x="49197" y="8040"/>
                  </a:lnTo>
                  <a:lnTo>
                    <a:pt x="49096" y="8081"/>
                  </a:lnTo>
                  <a:lnTo>
                    <a:pt x="48973" y="8122"/>
                  </a:lnTo>
                  <a:lnTo>
                    <a:pt x="48851" y="8142"/>
                  </a:lnTo>
                  <a:lnTo>
                    <a:pt x="48729" y="8122"/>
                  </a:lnTo>
                  <a:lnTo>
                    <a:pt x="48607" y="8061"/>
                  </a:lnTo>
                  <a:lnTo>
                    <a:pt x="47895" y="7715"/>
                  </a:lnTo>
                  <a:lnTo>
                    <a:pt x="47182" y="7348"/>
                  </a:lnTo>
                  <a:lnTo>
                    <a:pt x="45757" y="6575"/>
                  </a:lnTo>
                  <a:lnTo>
                    <a:pt x="44353" y="5801"/>
                  </a:lnTo>
                  <a:lnTo>
                    <a:pt x="42948" y="5048"/>
                  </a:lnTo>
                  <a:lnTo>
                    <a:pt x="42887" y="4987"/>
                  </a:lnTo>
                  <a:lnTo>
                    <a:pt x="42826" y="4926"/>
                  </a:lnTo>
                  <a:lnTo>
                    <a:pt x="42786" y="4865"/>
                  </a:lnTo>
                  <a:lnTo>
                    <a:pt x="42765" y="4804"/>
                  </a:lnTo>
                  <a:lnTo>
                    <a:pt x="42745" y="4723"/>
                  </a:lnTo>
                  <a:lnTo>
                    <a:pt x="42745" y="4661"/>
                  </a:lnTo>
                  <a:lnTo>
                    <a:pt x="42786" y="4519"/>
                  </a:lnTo>
                  <a:lnTo>
                    <a:pt x="42867" y="4417"/>
                  </a:lnTo>
                  <a:lnTo>
                    <a:pt x="42928" y="4356"/>
                  </a:lnTo>
                  <a:lnTo>
                    <a:pt x="42989" y="4336"/>
                  </a:lnTo>
                  <a:lnTo>
                    <a:pt x="43050" y="4315"/>
                  </a:lnTo>
                  <a:lnTo>
                    <a:pt x="43132" y="4295"/>
                  </a:lnTo>
                  <a:close/>
                  <a:moveTo>
                    <a:pt x="41300" y="0"/>
                  </a:moveTo>
                  <a:lnTo>
                    <a:pt x="40974" y="21"/>
                  </a:lnTo>
                  <a:lnTo>
                    <a:pt x="40669" y="41"/>
                  </a:lnTo>
                  <a:lnTo>
                    <a:pt x="40343" y="82"/>
                  </a:lnTo>
                  <a:lnTo>
                    <a:pt x="40058" y="143"/>
                  </a:lnTo>
                  <a:lnTo>
                    <a:pt x="39753" y="224"/>
                  </a:lnTo>
                  <a:lnTo>
                    <a:pt x="39468" y="306"/>
                  </a:lnTo>
                  <a:lnTo>
                    <a:pt x="39183" y="407"/>
                  </a:lnTo>
                  <a:lnTo>
                    <a:pt x="38918" y="529"/>
                  </a:lnTo>
                  <a:lnTo>
                    <a:pt x="38654" y="672"/>
                  </a:lnTo>
                  <a:lnTo>
                    <a:pt x="38389" y="835"/>
                  </a:lnTo>
                  <a:lnTo>
                    <a:pt x="38145" y="998"/>
                  </a:lnTo>
                  <a:lnTo>
                    <a:pt x="37901" y="1201"/>
                  </a:lnTo>
                  <a:lnTo>
                    <a:pt x="37656" y="1405"/>
                  </a:lnTo>
                  <a:lnTo>
                    <a:pt x="37432" y="1649"/>
                  </a:lnTo>
                  <a:lnTo>
                    <a:pt x="37229" y="1893"/>
                  </a:lnTo>
                  <a:lnTo>
                    <a:pt x="37025" y="2178"/>
                  </a:lnTo>
                  <a:lnTo>
                    <a:pt x="37025" y="2300"/>
                  </a:lnTo>
                  <a:lnTo>
                    <a:pt x="37025" y="2422"/>
                  </a:lnTo>
                  <a:lnTo>
                    <a:pt x="36985" y="2545"/>
                  </a:lnTo>
                  <a:lnTo>
                    <a:pt x="36924" y="2687"/>
                  </a:lnTo>
                  <a:lnTo>
                    <a:pt x="28273" y="20050"/>
                  </a:lnTo>
                  <a:lnTo>
                    <a:pt x="19602" y="37392"/>
                  </a:lnTo>
                  <a:lnTo>
                    <a:pt x="2240" y="72076"/>
                  </a:lnTo>
                  <a:lnTo>
                    <a:pt x="1" y="76533"/>
                  </a:lnTo>
                  <a:lnTo>
                    <a:pt x="1507" y="76371"/>
                  </a:lnTo>
                  <a:lnTo>
                    <a:pt x="3013" y="76208"/>
                  </a:lnTo>
                  <a:lnTo>
                    <a:pt x="4519" y="76065"/>
                  </a:lnTo>
                  <a:lnTo>
                    <a:pt x="6025" y="75923"/>
                  </a:lnTo>
                  <a:lnTo>
                    <a:pt x="9058" y="75699"/>
                  </a:lnTo>
                  <a:lnTo>
                    <a:pt x="12091" y="75516"/>
                  </a:lnTo>
                  <a:lnTo>
                    <a:pt x="15144" y="75353"/>
                  </a:lnTo>
                  <a:lnTo>
                    <a:pt x="18197" y="75251"/>
                  </a:lnTo>
                  <a:lnTo>
                    <a:pt x="21251" y="75149"/>
                  </a:lnTo>
                  <a:lnTo>
                    <a:pt x="24304" y="75088"/>
                  </a:lnTo>
                  <a:lnTo>
                    <a:pt x="27377" y="75047"/>
                  </a:lnTo>
                  <a:lnTo>
                    <a:pt x="30430" y="75007"/>
                  </a:lnTo>
                  <a:lnTo>
                    <a:pt x="36537" y="74946"/>
                  </a:lnTo>
                  <a:lnTo>
                    <a:pt x="39590" y="74905"/>
                  </a:lnTo>
                  <a:lnTo>
                    <a:pt x="42643" y="74844"/>
                  </a:lnTo>
                  <a:lnTo>
                    <a:pt x="45676" y="74783"/>
                  </a:lnTo>
                  <a:lnTo>
                    <a:pt x="48688" y="74701"/>
                  </a:lnTo>
                  <a:lnTo>
                    <a:pt x="61084" y="74254"/>
                  </a:lnTo>
                  <a:lnTo>
                    <a:pt x="73501" y="73806"/>
                  </a:lnTo>
                  <a:lnTo>
                    <a:pt x="85896" y="73338"/>
                  </a:lnTo>
                  <a:lnTo>
                    <a:pt x="98292" y="72829"/>
                  </a:lnTo>
                  <a:lnTo>
                    <a:pt x="98109" y="67252"/>
                  </a:lnTo>
                  <a:lnTo>
                    <a:pt x="97967" y="61654"/>
                  </a:lnTo>
                  <a:lnTo>
                    <a:pt x="97844" y="56077"/>
                  </a:lnTo>
                  <a:lnTo>
                    <a:pt x="97783" y="50480"/>
                  </a:lnTo>
                  <a:lnTo>
                    <a:pt x="97743" y="44902"/>
                  </a:lnTo>
                  <a:lnTo>
                    <a:pt x="97743" y="39305"/>
                  </a:lnTo>
                  <a:lnTo>
                    <a:pt x="97804" y="33728"/>
                  </a:lnTo>
                  <a:lnTo>
                    <a:pt x="97885" y="28130"/>
                  </a:lnTo>
                  <a:lnTo>
                    <a:pt x="97885" y="28090"/>
                  </a:lnTo>
                  <a:lnTo>
                    <a:pt x="97906" y="28049"/>
                  </a:lnTo>
                  <a:lnTo>
                    <a:pt x="85306" y="21474"/>
                  </a:lnTo>
                  <a:lnTo>
                    <a:pt x="72707" y="14920"/>
                  </a:lnTo>
                  <a:lnTo>
                    <a:pt x="57074" y="6839"/>
                  </a:lnTo>
                  <a:lnTo>
                    <a:pt x="56138" y="6331"/>
                  </a:lnTo>
                  <a:lnTo>
                    <a:pt x="55059" y="5700"/>
                  </a:lnTo>
                  <a:lnTo>
                    <a:pt x="52596" y="4254"/>
                  </a:lnTo>
                  <a:lnTo>
                    <a:pt x="51233" y="3481"/>
                  </a:lnTo>
                  <a:lnTo>
                    <a:pt x="49828" y="2707"/>
                  </a:lnTo>
                  <a:lnTo>
                    <a:pt x="49096" y="2341"/>
                  </a:lnTo>
                  <a:lnTo>
                    <a:pt x="48363" y="1995"/>
                  </a:lnTo>
                  <a:lnTo>
                    <a:pt x="47630" y="1649"/>
                  </a:lnTo>
                  <a:lnTo>
                    <a:pt x="46897" y="1344"/>
                  </a:lnTo>
                  <a:lnTo>
                    <a:pt x="46185" y="1038"/>
                  </a:lnTo>
                  <a:lnTo>
                    <a:pt x="45452" y="774"/>
                  </a:lnTo>
                  <a:lnTo>
                    <a:pt x="44719" y="550"/>
                  </a:lnTo>
                  <a:lnTo>
                    <a:pt x="44007" y="346"/>
                  </a:lnTo>
                  <a:lnTo>
                    <a:pt x="43315" y="204"/>
                  </a:lnTo>
                  <a:lnTo>
                    <a:pt x="42623" y="82"/>
                  </a:lnTo>
                  <a:lnTo>
                    <a:pt x="41951" y="21"/>
                  </a:lnTo>
                  <a:lnTo>
                    <a:pt x="41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2940000" dist="114300">
                <a:srgbClr val="000000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1272275" y="2232850"/>
              <a:ext cx="1786125" cy="2429350"/>
            </a:xfrm>
            <a:custGeom>
              <a:rect b="b" l="l" r="r" t="t"/>
              <a:pathLst>
                <a:path extrusionOk="0" h="97174" w="71445">
                  <a:moveTo>
                    <a:pt x="7369" y="60169"/>
                  </a:moveTo>
                  <a:lnTo>
                    <a:pt x="7450" y="60189"/>
                  </a:lnTo>
                  <a:lnTo>
                    <a:pt x="7552" y="60230"/>
                  </a:lnTo>
                  <a:lnTo>
                    <a:pt x="8387" y="60779"/>
                  </a:lnTo>
                  <a:lnTo>
                    <a:pt x="9201" y="61309"/>
                  </a:lnTo>
                  <a:lnTo>
                    <a:pt x="10035" y="61858"/>
                  </a:lnTo>
                  <a:lnTo>
                    <a:pt x="10463" y="62103"/>
                  </a:lnTo>
                  <a:lnTo>
                    <a:pt x="10911" y="62347"/>
                  </a:lnTo>
                  <a:lnTo>
                    <a:pt x="11705" y="62754"/>
                  </a:lnTo>
                  <a:lnTo>
                    <a:pt x="12519" y="63161"/>
                  </a:lnTo>
                  <a:lnTo>
                    <a:pt x="12905" y="63344"/>
                  </a:lnTo>
                  <a:lnTo>
                    <a:pt x="13313" y="63568"/>
                  </a:lnTo>
                  <a:lnTo>
                    <a:pt x="13699" y="63792"/>
                  </a:lnTo>
                  <a:lnTo>
                    <a:pt x="14066" y="64036"/>
                  </a:lnTo>
                  <a:lnTo>
                    <a:pt x="14167" y="64118"/>
                  </a:lnTo>
                  <a:lnTo>
                    <a:pt x="14229" y="64199"/>
                  </a:lnTo>
                  <a:lnTo>
                    <a:pt x="14269" y="64280"/>
                  </a:lnTo>
                  <a:lnTo>
                    <a:pt x="14290" y="64382"/>
                  </a:lnTo>
                  <a:lnTo>
                    <a:pt x="14290" y="64464"/>
                  </a:lnTo>
                  <a:lnTo>
                    <a:pt x="14290" y="64565"/>
                  </a:lnTo>
                  <a:lnTo>
                    <a:pt x="14249" y="64667"/>
                  </a:lnTo>
                  <a:lnTo>
                    <a:pt x="14208" y="64749"/>
                  </a:lnTo>
                  <a:lnTo>
                    <a:pt x="14167" y="64850"/>
                  </a:lnTo>
                  <a:lnTo>
                    <a:pt x="14106" y="64932"/>
                  </a:lnTo>
                  <a:lnTo>
                    <a:pt x="14025" y="64993"/>
                  </a:lnTo>
                  <a:lnTo>
                    <a:pt x="13944" y="65054"/>
                  </a:lnTo>
                  <a:lnTo>
                    <a:pt x="13842" y="65095"/>
                  </a:lnTo>
                  <a:lnTo>
                    <a:pt x="13740" y="65115"/>
                  </a:lnTo>
                  <a:lnTo>
                    <a:pt x="13638" y="65135"/>
                  </a:lnTo>
                  <a:lnTo>
                    <a:pt x="13536" y="65115"/>
                  </a:lnTo>
                  <a:lnTo>
                    <a:pt x="13109" y="65013"/>
                  </a:lnTo>
                  <a:lnTo>
                    <a:pt x="12661" y="64871"/>
                  </a:lnTo>
                  <a:lnTo>
                    <a:pt x="12213" y="64688"/>
                  </a:lnTo>
                  <a:lnTo>
                    <a:pt x="11766" y="64504"/>
                  </a:lnTo>
                  <a:lnTo>
                    <a:pt x="11318" y="64280"/>
                  </a:lnTo>
                  <a:lnTo>
                    <a:pt x="10890" y="64036"/>
                  </a:lnTo>
                  <a:lnTo>
                    <a:pt x="10443" y="63792"/>
                  </a:lnTo>
                  <a:lnTo>
                    <a:pt x="10015" y="63527"/>
                  </a:lnTo>
                  <a:lnTo>
                    <a:pt x="9588" y="63242"/>
                  </a:lnTo>
                  <a:lnTo>
                    <a:pt x="9181" y="62937"/>
                  </a:lnTo>
                  <a:lnTo>
                    <a:pt x="8774" y="62632"/>
                  </a:lnTo>
                  <a:lnTo>
                    <a:pt x="8387" y="62326"/>
                  </a:lnTo>
                  <a:lnTo>
                    <a:pt x="7654" y="61695"/>
                  </a:lnTo>
                  <a:lnTo>
                    <a:pt x="6982" y="61064"/>
                  </a:lnTo>
                  <a:lnTo>
                    <a:pt x="6921" y="61003"/>
                  </a:lnTo>
                  <a:lnTo>
                    <a:pt x="6881" y="60902"/>
                  </a:lnTo>
                  <a:lnTo>
                    <a:pt x="6840" y="60820"/>
                  </a:lnTo>
                  <a:lnTo>
                    <a:pt x="6840" y="60739"/>
                  </a:lnTo>
                  <a:lnTo>
                    <a:pt x="6840" y="60637"/>
                  </a:lnTo>
                  <a:lnTo>
                    <a:pt x="6860" y="60556"/>
                  </a:lnTo>
                  <a:lnTo>
                    <a:pt x="6881" y="60474"/>
                  </a:lnTo>
                  <a:lnTo>
                    <a:pt x="6921" y="60393"/>
                  </a:lnTo>
                  <a:lnTo>
                    <a:pt x="6982" y="60311"/>
                  </a:lnTo>
                  <a:lnTo>
                    <a:pt x="7043" y="60250"/>
                  </a:lnTo>
                  <a:lnTo>
                    <a:pt x="7104" y="60210"/>
                  </a:lnTo>
                  <a:lnTo>
                    <a:pt x="7186" y="60169"/>
                  </a:lnTo>
                  <a:close/>
                  <a:moveTo>
                    <a:pt x="2341" y="59782"/>
                  </a:moveTo>
                  <a:lnTo>
                    <a:pt x="2382" y="59802"/>
                  </a:lnTo>
                  <a:lnTo>
                    <a:pt x="2443" y="59843"/>
                  </a:lnTo>
                  <a:lnTo>
                    <a:pt x="2972" y="60271"/>
                  </a:lnTo>
                  <a:lnTo>
                    <a:pt x="3502" y="60657"/>
                  </a:lnTo>
                  <a:lnTo>
                    <a:pt x="4051" y="61044"/>
                  </a:lnTo>
                  <a:lnTo>
                    <a:pt x="4580" y="61431"/>
                  </a:lnTo>
                  <a:lnTo>
                    <a:pt x="5130" y="61797"/>
                  </a:lnTo>
                  <a:lnTo>
                    <a:pt x="5700" y="62143"/>
                  </a:lnTo>
                  <a:lnTo>
                    <a:pt x="6250" y="62469"/>
                  </a:lnTo>
                  <a:lnTo>
                    <a:pt x="6819" y="62795"/>
                  </a:lnTo>
                  <a:lnTo>
                    <a:pt x="7410" y="63100"/>
                  </a:lnTo>
                  <a:lnTo>
                    <a:pt x="7980" y="63405"/>
                  </a:lnTo>
                  <a:lnTo>
                    <a:pt x="8570" y="63690"/>
                  </a:lnTo>
                  <a:lnTo>
                    <a:pt x="9181" y="63955"/>
                  </a:lnTo>
                  <a:lnTo>
                    <a:pt x="10382" y="64484"/>
                  </a:lnTo>
                  <a:lnTo>
                    <a:pt x="11623" y="64973"/>
                  </a:lnTo>
                  <a:lnTo>
                    <a:pt x="11745" y="65034"/>
                  </a:lnTo>
                  <a:lnTo>
                    <a:pt x="11827" y="65115"/>
                  </a:lnTo>
                  <a:lnTo>
                    <a:pt x="11888" y="65196"/>
                  </a:lnTo>
                  <a:lnTo>
                    <a:pt x="11928" y="65278"/>
                  </a:lnTo>
                  <a:lnTo>
                    <a:pt x="11949" y="65380"/>
                  </a:lnTo>
                  <a:lnTo>
                    <a:pt x="11949" y="65481"/>
                  </a:lnTo>
                  <a:lnTo>
                    <a:pt x="11928" y="65583"/>
                  </a:lnTo>
                  <a:lnTo>
                    <a:pt x="11888" y="65685"/>
                  </a:lnTo>
                  <a:lnTo>
                    <a:pt x="11827" y="65766"/>
                  </a:lnTo>
                  <a:lnTo>
                    <a:pt x="11766" y="65848"/>
                  </a:lnTo>
                  <a:lnTo>
                    <a:pt x="11684" y="65929"/>
                  </a:lnTo>
                  <a:lnTo>
                    <a:pt x="11582" y="65970"/>
                  </a:lnTo>
                  <a:lnTo>
                    <a:pt x="11481" y="66011"/>
                  </a:lnTo>
                  <a:lnTo>
                    <a:pt x="11379" y="66031"/>
                  </a:lnTo>
                  <a:lnTo>
                    <a:pt x="11257" y="66031"/>
                  </a:lnTo>
                  <a:lnTo>
                    <a:pt x="11135" y="65990"/>
                  </a:lnTo>
                  <a:lnTo>
                    <a:pt x="10504" y="65746"/>
                  </a:lnTo>
                  <a:lnTo>
                    <a:pt x="9893" y="65481"/>
                  </a:lnTo>
                  <a:lnTo>
                    <a:pt x="9262" y="65196"/>
                  </a:lnTo>
                  <a:lnTo>
                    <a:pt x="8672" y="64891"/>
                  </a:lnTo>
                  <a:lnTo>
                    <a:pt x="8081" y="64586"/>
                  </a:lnTo>
                  <a:lnTo>
                    <a:pt x="7491" y="64260"/>
                  </a:lnTo>
                  <a:lnTo>
                    <a:pt x="6901" y="63914"/>
                  </a:lnTo>
                  <a:lnTo>
                    <a:pt x="6331" y="63568"/>
                  </a:lnTo>
                  <a:lnTo>
                    <a:pt x="5761" y="63202"/>
                  </a:lnTo>
                  <a:lnTo>
                    <a:pt x="5211" y="62815"/>
                  </a:lnTo>
                  <a:lnTo>
                    <a:pt x="4662" y="62428"/>
                  </a:lnTo>
                  <a:lnTo>
                    <a:pt x="4133" y="62021"/>
                  </a:lnTo>
                  <a:lnTo>
                    <a:pt x="3603" y="61614"/>
                  </a:lnTo>
                  <a:lnTo>
                    <a:pt x="3074" y="61187"/>
                  </a:lnTo>
                  <a:lnTo>
                    <a:pt x="2565" y="60739"/>
                  </a:lnTo>
                  <a:lnTo>
                    <a:pt x="2057" y="60291"/>
                  </a:lnTo>
                  <a:lnTo>
                    <a:pt x="2016" y="60250"/>
                  </a:lnTo>
                  <a:lnTo>
                    <a:pt x="1975" y="60189"/>
                  </a:lnTo>
                  <a:lnTo>
                    <a:pt x="1955" y="60128"/>
                  </a:lnTo>
                  <a:lnTo>
                    <a:pt x="1955" y="60087"/>
                  </a:lnTo>
                  <a:lnTo>
                    <a:pt x="1975" y="59965"/>
                  </a:lnTo>
                  <a:lnTo>
                    <a:pt x="2036" y="59884"/>
                  </a:lnTo>
                  <a:lnTo>
                    <a:pt x="2118" y="59802"/>
                  </a:lnTo>
                  <a:lnTo>
                    <a:pt x="2219" y="59782"/>
                  </a:lnTo>
                  <a:close/>
                  <a:moveTo>
                    <a:pt x="71445" y="1"/>
                  </a:moveTo>
                  <a:lnTo>
                    <a:pt x="66010" y="245"/>
                  </a:lnTo>
                  <a:lnTo>
                    <a:pt x="60555" y="489"/>
                  </a:lnTo>
                  <a:lnTo>
                    <a:pt x="55080" y="754"/>
                  </a:lnTo>
                  <a:lnTo>
                    <a:pt x="52332" y="856"/>
                  </a:lnTo>
                  <a:lnTo>
                    <a:pt x="49605" y="957"/>
                  </a:lnTo>
                  <a:lnTo>
                    <a:pt x="46857" y="1019"/>
                  </a:lnTo>
                  <a:lnTo>
                    <a:pt x="44129" y="1080"/>
                  </a:lnTo>
                  <a:lnTo>
                    <a:pt x="41381" y="1100"/>
                  </a:lnTo>
                  <a:lnTo>
                    <a:pt x="38654" y="1100"/>
                  </a:lnTo>
                  <a:lnTo>
                    <a:pt x="35947" y="1039"/>
                  </a:lnTo>
                  <a:lnTo>
                    <a:pt x="33219" y="957"/>
                  </a:lnTo>
                  <a:lnTo>
                    <a:pt x="30512" y="835"/>
                  </a:lnTo>
                  <a:lnTo>
                    <a:pt x="29169" y="754"/>
                  </a:lnTo>
                  <a:lnTo>
                    <a:pt x="27825" y="652"/>
                  </a:lnTo>
                  <a:lnTo>
                    <a:pt x="12926" y="30370"/>
                  </a:lnTo>
                  <a:lnTo>
                    <a:pt x="8957" y="38349"/>
                  </a:lnTo>
                  <a:lnTo>
                    <a:pt x="4988" y="46307"/>
                  </a:lnTo>
                  <a:lnTo>
                    <a:pt x="4703" y="46837"/>
                  </a:lnTo>
                  <a:lnTo>
                    <a:pt x="4418" y="47366"/>
                  </a:lnTo>
                  <a:lnTo>
                    <a:pt x="3787" y="48465"/>
                  </a:lnTo>
                  <a:lnTo>
                    <a:pt x="3115" y="49605"/>
                  </a:lnTo>
                  <a:lnTo>
                    <a:pt x="2443" y="50765"/>
                  </a:lnTo>
                  <a:lnTo>
                    <a:pt x="2118" y="51355"/>
                  </a:lnTo>
                  <a:lnTo>
                    <a:pt x="1812" y="51946"/>
                  </a:lnTo>
                  <a:lnTo>
                    <a:pt x="1507" y="52536"/>
                  </a:lnTo>
                  <a:lnTo>
                    <a:pt x="1242" y="53126"/>
                  </a:lnTo>
                  <a:lnTo>
                    <a:pt x="978" y="53696"/>
                  </a:lnTo>
                  <a:lnTo>
                    <a:pt x="754" y="54286"/>
                  </a:lnTo>
                  <a:lnTo>
                    <a:pt x="571" y="54856"/>
                  </a:lnTo>
                  <a:lnTo>
                    <a:pt x="428" y="55406"/>
                  </a:lnTo>
                  <a:lnTo>
                    <a:pt x="306" y="55996"/>
                  </a:lnTo>
                  <a:lnTo>
                    <a:pt x="204" y="56525"/>
                  </a:lnTo>
                  <a:lnTo>
                    <a:pt x="123" y="57055"/>
                  </a:lnTo>
                  <a:lnTo>
                    <a:pt x="62" y="57543"/>
                  </a:lnTo>
                  <a:lnTo>
                    <a:pt x="21" y="58011"/>
                  </a:lnTo>
                  <a:lnTo>
                    <a:pt x="1" y="58439"/>
                  </a:lnTo>
                  <a:lnTo>
                    <a:pt x="21" y="58866"/>
                  </a:lnTo>
                  <a:lnTo>
                    <a:pt x="41" y="59273"/>
                  </a:lnTo>
                  <a:lnTo>
                    <a:pt x="82" y="59640"/>
                  </a:lnTo>
                  <a:lnTo>
                    <a:pt x="164" y="60006"/>
                  </a:lnTo>
                  <a:lnTo>
                    <a:pt x="245" y="60332"/>
                  </a:lnTo>
                  <a:lnTo>
                    <a:pt x="347" y="60657"/>
                  </a:lnTo>
                  <a:lnTo>
                    <a:pt x="469" y="60963"/>
                  </a:lnTo>
                  <a:lnTo>
                    <a:pt x="632" y="61248"/>
                  </a:lnTo>
                  <a:lnTo>
                    <a:pt x="774" y="61512"/>
                  </a:lnTo>
                  <a:lnTo>
                    <a:pt x="957" y="61777"/>
                  </a:lnTo>
                  <a:lnTo>
                    <a:pt x="1161" y="62021"/>
                  </a:lnTo>
                  <a:lnTo>
                    <a:pt x="1364" y="62245"/>
                  </a:lnTo>
                  <a:lnTo>
                    <a:pt x="1609" y="62469"/>
                  </a:lnTo>
                  <a:lnTo>
                    <a:pt x="1853" y="62693"/>
                  </a:lnTo>
                  <a:lnTo>
                    <a:pt x="2118" y="62896"/>
                  </a:lnTo>
                  <a:lnTo>
                    <a:pt x="2403" y="63080"/>
                  </a:lnTo>
                  <a:lnTo>
                    <a:pt x="2688" y="63263"/>
                  </a:lnTo>
                  <a:lnTo>
                    <a:pt x="2993" y="63446"/>
                  </a:lnTo>
                  <a:lnTo>
                    <a:pt x="3665" y="63792"/>
                  </a:lnTo>
                  <a:lnTo>
                    <a:pt x="4377" y="64138"/>
                  </a:lnTo>
                  <a:lnTo>
                    <a:pt x="5150" y="64464"/>
                  </a:lnTo>
                  <a:lnTo>
                    <a:pt x="5965" y="64789"/>
                  </a:lnTo>
                  <a:lnTo>
                    <a:pt x="6087" y="64871"/>
                  </a:lnTo>
                  <a:lnTo>
                    <a:pt x="6168" y="64952"/>
                  </a:lnTo>
                  <a:lnTo>
                    <a:pt x="6250" y="65054"/>
                  </a:lnTo>
                  <a:lnTo>
                    <a:pt x="6290" y="65176"/>
                  </a:lnTo>
                  <a:lnTo>
                    <a:pt x="8163" y="66031"/>
                  </a:lnTo>
                  <a:lnTo>
                    <a:pt x="10035" y="66906"/>
                  </a:lnTo>
                  <a:lnTo>
                    <a:pt x="11908" y="67781"/>
                  </a:lnTo>
                  <a:lnTo>
                    <a:pt x="13760" y="68697"/>
                  </a:lnTo>
                  <a:lnTo>
                    <a:pt x="15613" y="69613"/>
                  </a:lnTo>
                  <a:lnTo>
                    <a:pt x="17465" y="70550"/>
                  </a:lnTo>
                  <a:lnTo>
                    <a:pt x="21129" y="72443"/>
                  </a:lnTo>
                  <a:lnTo>
                    <a:pt x="28477" y="76269"/>
                  </a:lnTo>
                  <a:lnTo>
                    <a:pt x="32140" y="78162"/>
                  </a:lnTo>
                  <a:lnTo>
                    <a:pt x="33972" y="79099"/>
                  </a:lnTo>
                  <a:lnTo>
                    <a:pt x="35804" y="80015"/>
                  </a:lnTo>
                  <a:lnTo>
                    <a:pt x="43743" y="83943"/>
                  </a:lnTo>
                  <a:lnTo>
                    <a:pt x="51681" y="87851"/>
                  </a:lnTo>
                  <a:lnTo>
                    <a:pt x="59639" y="91739"/>
                  </a:lnTo>
                  <a:lnTo>
                    <a:pt x="67598" y="95586"/>
                  </a:lnTo>
                  <a:lnTo>
                    <a:pt x="69247" y="96380"/>
                  </a:lnTo>
                  <a:lnTo>
                    <a:pt x="70895" y="97173"/>
                  </a:lnTo>
                  <a:lnTo>
                    <a:pt x="70509" y="84716"/>
                  </a:lnTo>
                  <a:lnTo>
                    <a:pt x="70346" y="78468"/>
                  </a:lnTo>
                  <a:lnTo>
                    <a:pt x="70203" y="72219"/>
                  </a:lnTo>
                  <a:lnTo>
                    <a:pt x="70142" y="69104"/>
                  </a:lnTo>
                  <a:lnTo>
                    <a:pt x="70102" y="65990"/>
                  </a:lnTo>
                  <a:lnTo>
                    <a:pt x="70081" y="62856"/>
                  </a:lnTo>
                  <a:lnTo>
                    <a:pt x="70061" y="59741"/>
                  </a:lnTo>
                  <a:lnTo>
                    <a:pt x="70081" y="56627"/>
                  </a:lnTo>
                  <a:lnTo>
                    <a:pt x="70102" y="53513"/>
                  </a:lnTo>
                  <a:lnTo>
                    <a:pt x="70163" y="50399"/>
                  </a:lnTo>
                  <a:lnTo>
                    <a:pt x="70244" y="47284"/>
                  </a:lnTo>
                  <a:lnTo>
                    <a:pt x="70346" y="44170"/>
                  </a:lnTo>
                  <a:lnTo>
                    <a:pt x="70488" y="41076"/>
                  </a:lnTo>
                  <a:lnTo>
                    <a:pt x="70671" y="37962"/>
                  </a:lnTo>
                  <a:lnTo>
                    <a:pt x="70834" y="34868"/>
                  </a:lnTo>
                  <a:lnTo>
                    <a:pt x="70997" y="31754"/>
                  </a:lnTo>
                  <a:lnTo>
                    <a:pt x="71160" y="28640"/>
                  </a:lnTo>
                  <a:lnTo>
                    <a:pt x="71282" y="25546"/>
                  </a:lnTo>
                  <a:lnTo>
                    <a:pt x="71384" y="22432"/>
                  </a:lnTo>
                  <a:lnTo>
                    <a:pt x="71404" y="21027"/>
                  </a:lnTo>
                  <a:lnTo>
                    <a:pt x="71404" y="19623"/>
                  </a:lnTo>
                  <a:lnTo>
                    <a:pt x="71364" y="16814"/>
                  </a:lnTo>
                  <a:lnTo>
                    <a:pt x="71221" y="11196"/>
                  </a:lnTo>
                  <a:lnTo>
                    <a:pt x="71180" y="8387"/>
                  </a:lnTo>
                  <a:lnTo>
                    <a:pt x="71180" y="6982"/>
                  </a:lnTo>
                  <a:lnTo>
                    <a:pt x="71180" y="5578"/>
                  </a:lnTo>
                  <a:lnTo>
                    <a:pt x="71221" y="4173"/>
                  </a:lnTo>
                  <a:lnTo>
                    <a:pt x="71262" y="2789"/>
                  </a:lnTo>
                  <a:lnTo>
                    <a:pt x="71343" y="1385"/>
                  </a:lnTo>
                  <a:lnTo>
                    <a:pt x="7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rotWithShape="0" algn="bl" dir="2940000" dist="114300">
                <a:srgbClr val="000000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4484725" y="1040075"/>
              <a:ext cx="1862975" cy="2627300"/>
            </a:xfrm>
            <a:custGeom>
              <a:rect b="b" l="l" r="r" t="t"/>
              <a:pathLst>
                <a:path extrusionOk="0" h="105092" w="74519">
                  <a:moveTo>
                    <a:pt x="27703" y="100104"/>
                  </a:moveTo>
                  <a:lnTo>
                    <a:pt x="28476" y="100125"/>
                  </a:lnTo>
                  <a:lnTo>
                    <a:pt x="29230" y="100165"/>
                  </a:lnTo>
                  <a:lnTo>
                    <a:pt x="29352" y="100186"/>
                  </a:lnTo>
                  <a:lnTo>
                    <a:pt x="29433" y="100227"/>
                  </a:lnTo>
                  <a:lnTo>
                    <a:pt x="29515" y="100288"/>
                  </a:lnTo>
                  <a:lnTo>
                    <a:pt x="29576" y="100349"/>
                  </a:lnTo>
                  <a:lnTo>
                    <a:pt x="29616" y="100430"/>
                  </a:lnTo>
                  <a:lnTo>
                    <a:pt x="29657" y="100511"/>
                  </a:lnTo>
                  <a:lnTo>
                    <a:pt x="29657" y="100613"/>
                  </a:lnTo>
                  <a:lnTo>
                    <a:pt x="29657" y="100695"/>
                  </a:lnTo>
                  <a:lnTo>
                    <a:pt x="29657" y="100796"/>
                  </a:lnTo>
                  <a:lnTo>
                    <a:pt x="29616" y="100878"/>
                  </a:lnTo>
                  <a:lnTo>
                    <a:pt x="29576" y="100959"/>
                  </a:lnTo>
                  <a:lnTo>
                    <a:pt x="29515" y="101041"/>
                  </a:lnTo>
                  <a:lnTo>
                    <a:pt x="29453" y="101122"/>
                  </a:lnTo>
                  <a:lnTo>
                    <a:pt x="29372" y="101163"/>
                  </a:lnTo>
                  <a:lnTo>
                    <a:pt x="29291" y="101204"/>
                  </a:lnTo>
                  <a:lnTo>
                    <a:pt x="29189" y="101224"/>
                  </a:lnTo>
                  <a:lnTo>
                    <a:pt x="28436" y="101285"/>
                  </a:lnTo>
                  <a:lnTo>
                    <a:pt x="27703" y="101305"/>
                  </a:lnTo>
                  <a:lnTo>
                    <a:pt x="26930" y="101305"/>
                  </a:lnTo>
                  <a:lnTo>
                    <a:pt x="26176" y="101265"/>
                  </a:lnTo>
                  <a:lnTo>
                    <a:pt x="24650" y="101183"/>
                  </a:lnTo>
                  <a:lnTo>
                    <a:pt x="23897" y="101163"/>
                  </a:lnTo>
                  <a:lnTo>
                    <a:pt x="23144" y="101142"/>
                  </a:lnTo>
                  <a:lnTo>
                    <a:pt x="23062" y="101122"/>
                  </a:lnTo>
                  <a:lnTo>
                    <a:pt x="22981" y="101102"/>
                  </a:lnTo>
                  <a:lnTo>
                    <a:pt x="22920" y="101061"/>
                  </a:lnTo>
                  <a:lnTo>
                    <a:pt x="22859" y="101020"/>
                  </a:lnTo>
                  <a:lnTo>
                    <a:pt x="22818" y="100959"/>
                  </a:lnTo>
                  <a:lnTo>
                    <a:pt x="22777" y="100898"/>
                  </a:lnTo>
                  <a:lnTo>
                    <a:pt x="22757" y="100756"/>
                  </a:lnTo>
                  <a:lnTo>
                    <a:pt x="22757" y="100674"/>
                  </a:lnTo>
                  <a:lnTo>
                    <a:pt x="22757" y="100613"/>
                  </a:lnTo>
                  <a:lnTo>
                    <a:pt x="22777" y="100532"/>
                  </a:lnTo>
                  <a:lnTo>
                    <a:pt x="22818" y="100471"/>
                  </a:lnTo>
                  <a:lnTo>
                    <a:pt x="22879" y="100430"/>
                  </a:lnTo>
                  <a:lnTo>
                    <a:pt x="22940" y="100389"/>
                  </a:lnTo>
                  <a:lnTo>
                    <a:pt x="23001" y="100369"/>
                  </a:lnTo>
                  <a:lnTo>
                    <a:pt x="23103" y="100349"/>
                  </a:lnTo>
                  <a:lnTo>
                    <a:pt x="23856" y="100328"/>
                  </a:lnTo>
                  <a:lnTo>
                    <a:pt x="24629" y="100288"/>
                  </a:lnTo>
                  <a:lnTo>
                    <a:pt x="26176" y="100165"/>
                  </a:lnTo>
                  <a:lnTo>
                    <a:pt x="26950" y="100125"/>
                  </a:lnTo>
                  <a:lnTo>
                    <a:pt x="27703" y="100104"/>
                  </a:lnTo>
                  <a:close/>
                  <a:moveTo>
                    <a:pt x="28049" y="102364"/>
                  </a:moveTo>
                  <a:lnTo>
                    <a:pt x="28558" y="102384"/>
                  </a:lnTo>
                  <a:lnTo>
                    <a:pt x="28680" y="102384"/>
                  </a:lnTo>
                  <a:lnTo>
                    <a:pt x="28782" y="102425"/>
                  </a:lnTo>
                  <a:lnTo>
                    <a:pt x="28863" y="102466"/>
                  </a:lnTo>
                  <a:lnTo>
                    <a:pt x="28945" y="102527"/>
                  </a:lnTo>
                  <a:lnTo>
                    <a:pt x="29006" y="102608"/>
                  </a:lnTo>
                  <a:lnTo>
                    <a:pt x="29046" y="102689"/>
                  </a:lnTo>
                  <a:lnTo>
                    <a:pt x="29087" y="102771"/>
                  </a:lnTo>
                  <a:lnTo>
                    <a:pt x="29107" y="102873"/>
                  </a:lnTo>
                  <a:lnTo>
                    <a:pt x="29107" y="102954"/>
                  </a:lnTo>
                  <a:lnTo>
                    <a:pt x="29087" y="103056"/>
                  </a:lnTo>
                  <a:lnTo>
                    <a:pt x="29046" y="103137"/>
                  </a:lnTo>
                  <a:lnTo>
                    <a:pt x="29006" y="103219"/>
                  </a:lnTo>
                  <a:lnTo>
                    <a:pt x="28945" y="103280"/>
                  </a:lnTo>
                  <a:lnTo>
                    <a:pt x="28863" y="103341"/>
                  </a:lnTo>
                  <a:lnTo>
                    <a:pt x="28761" y="103381"/>
                  </a:lnTo>
                  <a:lnTo>
                    <a:pt x="28639" y="103422"/>
                  </a:lnTo>
                  <a:lnTo>
                    <a:pt x="27622" y="103524"/>
                  </a:lnTo>
                  <a:lnTo>
                    <a:pt x="26604" y="103585"/>
                  </a:lnTo>
                  <a:lnTo>
                    <a:pt x="25586" y="103605"/>
                  </a:lnTo>
                  <a:lnTo>
                    <a:pt x="22492" y="103605"/>
                  </a:lnTo>
                  <a:lnTo>
                    <a:pt x="21454" y="103585"/>
                  </a:lnTo>
                  <a:lnTo>
                    <a:pt x="20436" y="103605"/>
                  </a:lnTo>
                  <a:lnTo>
                    <a:pt x="20375" y="103605"/>
                  </a:lnTo>
                  <a:lnTo>
                    <a:pt x="20314" y="103585"/>
                  </a:lnTo>
                  <a:lnTo>
                    <a:pt x="20233" y="103524"/>
                  </a:lnTo>
                  <a:lnTo>
                    <a:pt x="20172" y="103443"/>
                  </a:lnTo>
                  <a:lnTo>
                    <a:pt x="20151" y="103341"/>
                  </a:lnTo>
                  <a:lnTo>
                    <a:pt x="20151" y="103239"/>
                  </a:lnTo>
                  <a:lnTo>
                    <a:pt x="20213" y="103137"/>
                  </a:lnTo>
                  <a:lnTo>
                    <a:pt x="20294" y="103076"/>
                  </a:lnTo>
                  <a:lnTo>
                    <a:pt x="20335" y="103056"/>
                  </a:lnTo>
                  <a:lnTo>
                    <a:pt x="20396" y="103035"/>
                  </a:lnTo>
                  <a:lnTo>
                    <a:pt x="21413" y="102954"/>
                  </a:lnTo>
                  <a:lnTo>
                    <a:pt x="22431" y="102832"/>
                  </a:lnTo>
                  <a:lnTo>
                    <a:pt x="24467" y="102608"/>
                  </a:lnTo>
                  <a:lnTo>
                    <a:pt x="25505" y="102506"/>
                  </a:lnTo>
                  <a:lnTo>
                    <a:pt x="26522" y="102425"/>
                  </a:lnTo>
                  <a:lnTo>
                    <a:pt x="27540" y="102384"/>
                  </a:lnTo>
                  <a:lnTo>
                    <a:pt x="28049" y="102364"/>
                  </a:lnTo>
                  <a:close/>
                  <a:moveTo>
                    <a:pt x="82" y="1"/>
                  </a:moveTo>
                  <a:lnTo>
                    <a:pt x="21" y="6514"/>
                  </a:lnTo>
                  <a:lnTo>
                    <a:pt x="1" y="13028"/>
                  </a:lnTo>
                  <a:lnTo>
                    <a:pt x="21" y="19541"/>
                  </a:lnTo>
                  <a:lnTo>
                    <a:pt x="62" y="26075"/>
                  </a:lnTo>
                  <a:lnTo>
                    <a:pt x="163" y="32588"/>
                  </a:lnTo>
                  <a:lnTo>
                    <a:pt x="306" y="39102"/>
                  </a:lnTo>
                  <a:lnTo>
                    <a:pt x="387" y="42359"/>
                  </a:lnTo>
                  <a:lnTo>
                    <a:pt x="489" y="45615"/>
                  </a:lnTo>
                  <a:lnTo>
                    <a:pt x="611" y="48872"/>
                  </a:lnTo>
                  <a:lnTo>
                    <a:pt x="733" y="52129"/>
                  </a:lnTo>
                  <a:lnTo>
                    <a:pt x="896" y="55406"/>
                  </a:lnTo>
                  <a:lnTo>
                    <a:pt x="1100" y="58683"/>
                  </a:lnTo>
                  <a:lnTo>
                    <a:pt x="1324" y="61980"/>
                  </a:lnTo>
                  <a:lnTo>
                    <a:pt x="1568" y="65278"/>
                  </a:lnTo>
                  <a:lnTo>
                    <a:pt x="1832" y="68555"/>
                  </a:lnTo>
                  <a:lnTo>
                    <a:pt x="2117" y="71852"/>
                  </a:lnTo>
                  <a:lnTo>
                    <a:pt x="2687" y="78447"/>
                  </a:lnTo>
                  <a:lnTo>
                    <a:pt x="2972" y="81745"/>
                  </a:lnTo>
                  <a:lnTo>
                    <a:pt x="3237" y="85022"/>
                  </a:lnTo>
                  <a:lnTo>
                    <a:pt x="3481" y="88319"/>
                  </a:lnTo>
                  <a:lnTo>
                    <a:pt x="3705" y="91617"/>
                  </a:lnTo>
                  <a:lnTo>
                    <a:pt x="3888" y="94894"/>
                  </a:lnTo>
                  <a:lnTo>
                    <a:pt x="4031" y="98191"/>
                  </a:lnTo>
                  <a:lnTo>
                    <a:pt x="4153" y="101468"/>
                  </a:lnTo>
                  <a:lnTo>
                    <a:pt x="4173" y="103117"/>
                  </a:lnTo>
                  <a:lnTo>
                    <a:pt x="4194" y="104745"/>
                  </a:lnTo>
                  <a:lnTo>
                    <a:pt x="14106" y="104806"/>
                  </a:lnTo>
                  <a:lnTo>
                    <a:pt x="24019" y="104806"/>
                  </a:lnTo>
                  <a:lnTo>
                    <a:pt x="28985" y="104786"/>
                  </a:lnTo>
                  <a:lnTo>
                    <a:pt x="33931" y="104745"/>
                  </a:lnTo>
                  <a:lnTo>
                    <a:pt x="38898" y="104705"/>
                  </a:lnTo>
                  <a:lnTo>
                    <a:pt x="43844" y="104623"/>
                  </a:lnTo>
                  <a:lnTo>
                    <a:pt x="44007" y="104623"/>
                  </a:lnTo>
                  <a:lnTo>
                    <a:pt x="44149" y="104643"/>
                  </a:lnTo>
                  <a:lnTo>
                    <a:pt x="44292" y="104684"/>
                  </a:lnTo>
                  <a:lnTo>
                    <a:pt x="44414" y="104745"/>
                  </a:lnTo>
                  <a:lnTo>
                    <a:pt x="44516" y="104806"/>
                  </a:lnTo>
                  <a:lnTo>
                    <a:pt x="44618" y="104888"/>
                  </a:lnTo>
                  <a:lnTo>
                    <a:pt x="44699" y="104989"/>
                  </a:lnTo>
                  <a:lnTo>
                    <a:pt x="44780" y="105091"/>
                  </a:lnTo>
                  <a:lnTo>
                    <a:pt x="52373" y="90477"/>
                  </a:lnTo>
                  <a:lnTo>
                    <a:pt x="54245" y="86813"/>
                  </a:lnTo>
                  <a:lnTo>
                    <a:pt x="56138" y="83149"/>
                  </a:lnTo>
                  <a:lnTo>
                    <a:pt x="57990" y="79465"/>
                  </a:lnTo>
                  <a:lnTo>
                    <a:pt x="59822" y="75781"/>
                  </a:lnTo>
                  <a:lnTo>
                    <a:pt x="61776" y="71832"/>
                  </a:lnTo>
                  <a:lnTo>
                    <a:pt x="63710" y="67863"/>
                  </a:lnTo>
                  <a:lnTo>
                    <a:pt x="65583" y="63873"/>
                  </a:lnTo>
                  <a:lnTo>
                    <a:pt x="67415" y="59884"/>
                  </a:lnTo>
                  <a:lnTo>
                    <a:pt x="68127" y="58378"/>
                  </a:lnTo>
                  <a:lnTo>
                    <a:pt x="68677" y="57238"/>
                  </a:lnTo>
                  <a:lnTo>
                    <a:pt x="69308" y="55915"/>
                  </a:lnTo>
                  <a:lnTo>
                    <a:pt x="70000" y="54388"/>
                  </a:lnTo>
                  <a:lnTo>
                    <a:pt x="70712" y="52739"/>
                  </a:lnTo>
                  <a:lnTo>
                    <a:pt x="71445" y="51009"/>
                  </a:lnTo>
                  <a:lnTo>
                    <a:pt x="72157" y="49198"/>
                  </a:lnTo>
                  <a:lnTo>
                    <a:pt x="72503" y="48282"/>
                  </a:lnTo>
                  <a:lnTo>
                    <a:pt x="72829" y="47366"/>
                  </a:lnTo>
                  <a:lnTo>
                    <a:pt x="73134" y="46470"/>
                  </a:lnTo>
                  <a:lnTo>
                    <a:pt x="73419" y="45554"/>
                  </a:lnTo>
                  <a:lnTo>
                    <a:pt x="73684" y="44659"/>
                  </a:lnTo>
                  <a:lnTo>
                    <a:pt x="73908" y="43804"/>
                  </a:lnTo>
                  <a:lnTo>
                    <a:pt x="74111" y="42949"/>
                  </a:lnTo>
                  <a:lnTo>
                    <a:pt x="74274" y="42114"/>
                  </a:lnTo>
                  <a:lnTo>
                    <a:pt x="74396" y="41320"/>
                  </a:lnTo>
                  <a:lnTo>
                    <a:pt x="74478" y="40567"/>
                  </a:lnTo>
                  <a:lnTo>
                    <a:pt x="74518" y="39835"/>
                  </a:lnTo>
                  <a:lnTo>
                    <a:pt x="74518" y="39509"/>
                  </a:lnTo>
                  <a:lnTo>
                    <a:pt x="74518" y="39163"/>
                  </a:lnTo>
                  <a:lnTo>
                    <a:pt x="74478" y="38858"/>
                  </a:lnTo>
                  <a:lnTo>
                    <a:pt x="74457" y="38552"/>
                  </a:lnTo>
                  <a:lnTo>
                    <a:pt x="74396" y="38247"/>
                  </a:lnTo>
                  <a:lnTo>
                    <a:pt x="74335" y="37982"/>
                  </a:lnTo>
                  <a:lnTo>
                    <a:pt x="74254" y="37718"/>
                  </a:lnTo>
                  <a:lnTo>
                    <a:pt x="74152" y="37453"/>
                  </a:lnTo>
                  <a:lnTo>
                    <a:pt x="74050" y="37229"/>
                  </a:lnTo>
                  <a:lnTo>
                    <a:pt x="73908" y="37005"/>
                  </a:lnTo>
                  <a:lnTo>
                    <a:pt x="73765" y="37026"/>
                  </a:lnTo>
                  <a:lnTo>
                    <a:pt x="73623" y="37005"/>
                  </a:lnTo>
                  <a:lnTo>
                    <a:pt x="73460" y="36985"/>
                  </a:lnTo>
                  <a:lnTo>
                    <a:pt x="73297" y="36944"/>
                  </a:lnTo>
                  <a:lnTo>
                    <a:pt x="71139" y="36069"/>
                  </a:lnTo>
                  <a:lnTo>
                    <a:pt x="68982" y="35153"/>
                  </a:lnTo>
                  <a:lnTo>
                    <a:pt x="66824" y="34237"/>
                  </a:lnTo>
                  <a:lnTo>
                    <a:pt x="64667" y="33301"/>
                  </a:lnTo>
                  <a:lnTo>
                    <a:pt x="62529" y="32344"/>
                  </a:lnTo>
                  <a:lnTo>
                    <a:pt x="60392" y="31367"/>
                  </a:lnTo>
                  <a:lnTo>
                    <a:pt x="58255" y="30370"/>
                  </a:lnTo>
                  <a:lnTo>
                    <a:pt x="56138" y="29352"/>
                  </a:lnTo>
                  <a:lnTo>
                    <a:pt x="54021" y="28334"/>
                  </a:lnTo>
                  <a:lnTo>
                    <a:pt x="51904" y="27296"/>
                  </a:lnTo>
                  <a:lnTo>
                    <a:pt x="49788" y="26258"/>
                  </a:lnTo>
                  <a:lnTo>
                    <a:pt x="47671" y="25200"/>
                  </a:lnTo>
                  <a:lnTo>
                    <a:pt x="43478" y="23042"/>
                  </a:lnTo>
                  <a:lnTo>
                    <a:pt x="39285" y="20864"/>
                  </a:lnTo>
                  <a:lnTo>
                    <a:pt x="35112" y="18646"/>
                  </a:lnTo>
                  <a:lnTo>
                    <a:pt x="30939" y="16427"/>
                  </a:lnTo>
                  <a:lnTo>
                    <a:pt x="22635" y="11949"/>
                  </a:lnTo>
                  <a:lnTo>
                    <a:pt x="18482" y="9710"/>
                  </a:lnTo>
                  <a:lnTo>
                    <a:pt x="14330" y="7471"/>
                  </a:lnTo>
                  <a:lnTo>
                    <a:pt x="10198" y="5273"/>
                  </a:lnTo>
                  <a:lnTo>
                    <a:pt x="6046" y="309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2940000" dist="114300">
                <a:srgbClr val="000000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1206650" y="238125"/>
              <a:ext cx="5206675" cy="5238750"/>
            </a:xfrm>
            <a:custGeom>
              <a:rect b="b" l="l" r="r" t="t"/>
              <a:pathLst>
                <a:path extrusionOk="0" h="209550" w="208267">
                  <a:moveTo>
                    <a:pt x="72604" y="2829"/>
                  </a:moveTo>
                  <a:lnTo>
                    <a:pt x="72930" y="2850"/>
                  </a:lnTo>
                  <a:lnTo>
                    <a:pt x="73602" y="2911"/>
                  </a:lnTo>
                  <a:lnTo>
                    <a:pt x="74294" y="3033"/>
                  </a:lnTo>
                  <a:lnTo>
                    <a:pt x="74986" y="3175"/>
                  </a:lnTo>
                  <a:lnTo>
                    <a:pt x="75698" y="3379"/>
                  </a:lnTo>
                  <a:lnTo>
                    <a:pt x="76431" y="3603"/>
                  </a:lnTo>
                  <a:lnTo>
                    <a:pt x="77164" y="3867"/>
                  </a:lnTo>
                  <a:lnTo>
                    <a:pt x="77876" y="4173"/>
                  </a:lnTo>
                  <a:lnTo>
                    <a:pt x="78609" y="4478"/>
                  </a:lnTo>
                  <a:lnTo>
                    <a:pt x="79342" y="4824"/>
                  </a:lnTo>
                  <a:lnTo>
                    <a:pt x="80075" y="5170"/>
                  </a:lnTo>
                  <a:lnTo>
                    <a:pt x="80807" y="5536"/>
                  </a:lnTo>
                  <a:lnTo>
                    <a:pt x="82212" y="6310"/>
                  </a:lnTo>
                  <a:lnTo>
                    <a:pt x="83575" y="7083"/>
                  </a:lnTo>
                  <a:lnTo>
                    <a:pt x="86038" y="8529"/>
                  </a:lnTo>
                  <a:lnTo>
                    <a:pt x="87117" y="9160"/>
                  </a:lnTo>
                  <a:lnTo>
                    <a:pt x="88053" y="9668"/>
                  </a:lnTo>
                  <a:lnTo>
                    <a:pt x="103686" y="17749"/>
                  </a:lnTo>
                  <a:lnTo>
                    <a:pt x="116285" y="24303"/>
                  </a:lnTo>
                  <a:lnTo>
                    <a:pt x="128885" y="30878"/>
                  </a:lnTo>
                  <a:lnTo>
                    <a:pt x="128864" y="30919"/>
                  </a:lnTo>
                  <a:lnTo>
                    <a:pt x="128864" y="30959"/>
                  </a:lnTo>
                  <a:lnTo>
                    <a:pt x="128783" y="36557"/>
                  </a:lnTo>
                  <a:lnTo>
                    <a:pt x="128722" y="42134"/>
                  </a:lnTo>
                  <a:lnTo>
                    <a:pt x="128722" y="47731"/>
                  </a:lnTo>
                  <a:lnTo>
                    <a:pt x="128762" y="53309"/>
                  </a:lnTo>
                  <a:lnTo>
                    <a:pt x="128823" y="58906"/>
                  </a:lnTo>
                  <a:lnTo>
                    <a:pt x="128946" y="64483"/>
                  </a:lnTo>
                  <a:lnTo>
                    <a:pt x="129088" y="70081"/>
                  </a:lnTo>
                  <a:lnTo>
                    <a:pt x="129271" y="75658"/>
                  </a:lnTo>
                  <a:lnTo>
                    <a:pt x="116875" y="76167"/>
                  </a:lnTo>
                  <a:lnTo>
                    <a:pt x="104480" y="76635"/>
                  </a:lnTo>
                  <a:lnTo>
                    <a:pt x="92063" y="77083"/>
                  </a:lnTo>
                  <a:lnTo>
                    <a:pt x="79667" y="77530"/>
                  </a:lnTo>
                  <a:lnTo>
                    <a:pt x="76655" y="77612"/>
                  </a:lnTo>
                  <a:lnTo>
                    <a:pt x="73622" y="77673"/>
                  </a:lnTo>
                  <a:lnTo>
                    <a:pt x="70569" y="77734"/>
                  </a:lnTo>
                  <a:lnTo>
                    <a:pt x="67516" y="77775"/>
                  </a:lnTo>
                  <a:lnTo>
                    <a:pt x="61409" y="77836"/>
                  </a:lnTo>
                  <a:lnTo>
                    <a:pt x="58356" y="77876"/>
                  </a:lnTo>
                  <a:lnTo>
                    <a:pt x="55283" y="77917"/>
                  </a:lnTo>
                  <a:lnTo>
                    <a:pt x="52230" y="77978"/>
                  </a:lnTo>
                  <a:lnTo>
                    <a:pt x="49176" y="78080"/>
                  </a:lnTo>
                  <a:lnTo>
                    <a:pt x="46123" y="78182"/>
                  </a:lnTo>
                  <a:lnTo>
                    <a:pt x="43070" y="78345"/>
                  </a:lnTo>
                  <a:lnTo>
                    <a:pt x="40037" y="78528"/>
                  </a:lnTo>
                  <a:lnTo>
                    <a:pt x="37004" y="78752"/>
                  </a:lnTo>
                  <a:lnTo>
                    <a:pt x="35498" y="78894"/>
                  </a:lnTo>
                  <a:lnTo>
                    <a:pt x="33992" y="79037"/>
                  </a:lnTo>
                  <a:lnTo>
                    <a:pt x="32486" y="79200"/>
                  </a:lnTo>
                  <a:lnTo>
                    <a:pt x="30980" y="79362"/>
                  </a:lnTo>
                  <a:lnTo>
                    <a:pt x="33219" y="74905"/>
                  </a:lnTo>
                  <a:lnTo>
                    <a:pt x="50581" y="40221"/>
                  </a:lnTo>
                  <a:lnTo>
                    <a:pt x="59252" y="22879"/>
                  </a:lnTo>
                  <a:lnTo>
                    <a:pt x="67903" y="5516"/>
                  </a:lnTo>
                  <a:lnTo>
                    <a:pt x="67964" y="5374"/>
                  </a:lnTo>
                  <a:lnTo>
                    <a:pt x="68004" y="5251"/>
                  </a:lnTo>
                  <a:lnTo>
                    <a:pt x="68004" y="5129"/>
                  </a:lnTo>
                  <a:lnTo>
                    <a:pt x="68004" y="5007"/>
                  </a:lnTo>
                  <a:lnTo>
                    <a:pt x="68208" y="4722"/>
                  </a:lnTo>
                  <a:lnTo>
                    <a:pt x="68411" y="4478"/>
                  </a:lnTo>
                  <a:lnTo>
                    <a:pt x="68635" y="4234"/>
                  </a:lnTo>
                  <a:lnTo>
                    <a:pt x="68880" y="4030"/>
                  </a:lnTo>
                  <a:lnTo>
                    <a:pt x="69124" y="3827"/>
                  </a:lnTo>
                  <a:lnTo>
                    <a:pt x="69368" y="3664"/>
                  </a:lnTo>
                  <a:lnTo>
                    <a:pt x="69633" y="3501"/>
                  </a:lnTo>
                  <a:lnTo>
                    <a:pt x="69897" y="3358"/>
                  </a:lnTo>
                  <a:lnTo>
                    <a:pt x="70162" y="3236"/>
                  </a:lnTo>
                  <a:lnTo>
                    <a:pt x="70447" y="3135"/>
                  </a:lnTo>
                  <a:lnTo>
                    <a:pt x="70732" y="3053"/>
                  </a:lnTo>
                  <a:lnTo>
                    <a:pt x="71037" y="2972"/>
                  </a:lnTo>
                  <a:lnTo>
                    <a:pt x="71322" y="2911"/>
                  </a:lnTo>
                  <a:lnTo>
                    <a:pt x="71648" y="2870"/>
                  </a:lnTo>
                  <a:lnTo>
                    <a:pt x="71953" y="2850"/>
                  </a:lnTo>
                  <a:lnTo>
                    <a:pt x="72279" y="2829"/>
                  </a:lnTo>
                  <a:close/>
                  <a:moveTo>
                    <a:pt x="131205" y="32079"/>
                  </a:moveTo>
                  <a:lnTo>
                    <a:pt x="137169" y="35173"/>
                  </a:lnTo>
                  <a:lnTo>
                    <a:pt x="141321" y="37351"/>
                  </a:lnTo>
                  <a:lnTo>
                    <a:pt x="145453" y="39549"/>
                  </a:lnTo>
                  <a:lnTo>
                    <a:pt x="149605" y="41788"/>
                  </a:lnTo>
                  <a:lnTo>
                    <a:pt x="153758" y="44027"/>
                  </a:lnTo>
                  <a:lnTo>
                    <a:pt x="162062" y="48505"/>
                  </a:lnTo>
                  <a:lnTo>
                    <a:pt x="166235" y="50724"/>
                  </a:lnTo>
                  <a:lnTo>
                    <a:pt x="170408" y="52942"/>
                  </a:lnTo>
                  <a:lnTo>
                    <a:pt x="174601" y="55120"/>
                  </a:lnTo>
                  <a:lnTo>
                    <a:pt x="178794" y="57278"/>
                  </a:lnTo>
                  <a:lnTo>
                    <a:pt x="180911" y="58336"/>
                  </a:lnTo>
                  <a:lnTo>
                    <a:pt x="183027" y="59374"/>
                  </a:lnTo>
                  <a:lnTo>
                    <a:pt x="185144" y="60412"/>
                  </a:lnTo>
                  <a:lnTo>
                    <a:pt x="187261" y="61430"/>
                  </a:lnTo>
                  <a:lnTo>
                    <a:pt x="189378" y="62448"/>
                  </a:lnTo>
                  <a:lnTo>
                    <a:pt x="191515" y="63445"/>
                  </a:lnTo>
                  <a:lnTo>
                    <a:pt x="193652" y="64422"/>
                  </a:lnTo>
                  <a:lnTo>
                    <a:pt x="195790" y="65379"/>
                  </a:lnTo>
                  <a:lnTo>
                    <a:pt x="197947" y="66315"/>
                  </a:lnTo>
                  <a:lnTo>
                    <a:pt x="200105" y="67231"/>
                  </a:lnTo>
                  <a:lnTo>
                    <a:pt x="202262" y="68147"/>
                  </a:lnTo>
                  <a:lnTo>
                    <a:pt x="204420" y="69022"/>
                  </a:lnTo>
                  <a:lnTo>
                    <a:pt x="204583" y="69063"/>
                  </a:lnTo>
                  <a:lnTo>
                    <a:pt x="204746" y="69083"/>
                  </a:lnTo>
                  <a:lnTo>
                    <a:pt x="204888" y="69104"/>
                  </a:lnTo>
                  <a:lnTo>
                    <a:pt x="205031" y="69083"/>
                  </a:lnTo>
                  <a:lnTo>
                    <a:pt x="205173" y="69307"/>
                  </a:lnTo>
                  <a:lnTo>
                    <a:pt x="205275" y="69531"/>
                  </a:lnTo>
                  <a:lnTo>
                    <a:pt x="205377" y="69796"/>
                  </a:lnTo>
                  <a:lnTo>
                    <a:pt x="205458" y="70060"/>
                  </a:lnTo>
                  <a:lnTo>
                    <a:pt x="205519" y="70325"/>
                  </a:lnTo>
                  <a:lnTo>
                    <a:pt x="205580" y="70630"/>
                  </a:lnTo>
                  <a:lnTo>
                    <a:pt x="205601" y="70936"/>
                  </a:lnTo>
                  <a:lnTo>
                    <a:pt x="205641" y="71241"/>
                  </a:lnTo>
                  <a:lnTo>
                    <a:pt x="205641" y="71587"/>
                  </a:lnTo>
                  <a:lnTo>
                    <a:pt x="205641" y="71913"/>
                  </a:lnTo>
                  <a:lnTo>
                    <a:pt x="205601" y="72645"/>
                  </a:lnTo>
                  <a:lnTo>
                    <a:pt x="205519" y="73398"/>
                  </a:lnTo>
                  <a:lnTo>
                    <a:pt x="205397" y="74192"/>
                  </a:lnTo>
                  <a:lnTo>
                    <a:pt x="205234" y="75027"/>
                  </a:lnTo>
                  <a:lnTo>
                    <a:pt x="205031" y="75882"/>
                  </a:lnTo>
                  <a:lnTo>
                    <a:pt x="204807" y="76737"/>
                  </a:lnTo>
                  <a:lnTo>
                    <a:pt x="204542" y="77632"/>
                  </a:lnTo>
                  <a:lnTo>
                    <a:pt x="204257" y="78548"/>
                  </a:lnTo>
                  <a:lnTo>
                    <a:pt x="203952" y="79444"/>
                  </a:lnTo>
                  <a:lnTo>
                    <a:pt x="203626" y="80360"/>
                  </a:lnTo>
                  <a:lnTo>
                    <a:pt x="203280" y="81276"/>
                  </a:lnTo>
                  <a:lnTo>
                    <a:pt x="202568" y="83087"/>
                  </a:lnTo>
                  <a:lnTo>
                    <a:pt x="201835" y="84817"/>
                  </a:lnTo>
                  <a:lnTo>
                    <a:pt x="201123" y="86466"/>
                  </a:lnTo>
                  <a:lnTo>
                    <a:pt x="200431" y="87993"/>
                  </a:lnTo>
                  <a:lnTo>
                    <a:pt x="199800" y="89316"/>
                  </a:lnTo>
                  <a:lnTo>
                    <a:pt x="199250" y="90456"/>
                  </a:lnTo>
                  <a:lnTo>
                    <a:pt x="198538" y="91962"/>
                  </a:lnTo>
                  <a:lnTo>
                    <a:pt x="196706" y="95951"/>
                  </a:lnTo>
                  <a:lnTo>
                    <a:pt x="194833" y="99941"/>
                  </a:lnTo>
                  <a:lnTo>
                    <a:pt x="192899" y="103910"/>
                  </a:lnTo>
                  <a:lnTo>
                    <a:pt x="190945" y="107859"/>
                  </a:lnTo>
                  <a:lnTo>
                    <a:pt x="189113" y="111543"/>
                  </a:lnTo>
                  <a:lnTo>
                    <a:pt x="187261" y="115227"/>
                  </a:lnTo>
                  <a:lnTo>
                    <a:pt x="185368" y="118891"/>
                  </a:lnTo>
                  <a:lnTo>
                    <a:pt x="183496" y="122555"/>
                  </a:lnTo>
                  <a:lnTo>
                    <a:pt x="175903" y="137169"/>
                  </a:lnTo>
                  <a:lnTo>
                    <a:pt x="175822" y="137067"/>
                  </a:lnTo>
                  <a:lnTo>
                    <a:pt x="175741" y="136966"/>
                  </a:lnTo>
                  <a:lnTo>
                    <a:pt x="175639" y="136884"/>
                  </a:lnTo>
                  <a:lnTo>
                    <a:pt x="175537" y="136823"/>
                  </a:lnTo>
                  <a:lnTo>
                    <a:pt x="175415" y="136762"/>
                  </a:lnTo>
                  <a:lnTo>
                    <a:pt x="175272" y="136721"/>
                  </a:lnTo>
                  <a:lnTo>
                    <a:pt x="175130" y="136701"/>
                  </a:lnTo>
                  <a:lnTo>
                    <a:pt x="174967" y="136701"/>
                  </a:lnTo>
                  <a:lnTo>
                    <a:pt x="170021" y="136783"/>
                  </a:lnTo>
                  <a:lnTo>
                    <a:pt x="165054" y="136823"/>
                  </a:lnTo>
                  <a:lnTo>
                    <a:pt x="160108" y="136864"/>
                  </a:lnTo>
                  <a:lnTo>
                    <a:pt x="155142" y="136884"/>
                  </a:lnTo>
                  <a:lnTo>
                    <a:pt x="145229" y="136884"/>
                  </a:lnTo>
                  <a:lnTo>
                    <a:pt x="135317" y="136823"/>
                  </a:lnTo>
                  <a:lnTo>
                    <a:pt x="135296" y="135195"/>
                  </a:lnTo>
                  <a:lnTo>
                    <a:pt x="135276" y="133546"/>
                  </a:lnTo>
                  <a:lnTo>
                    <a:pt x="135154" y="130269"/>
                  </a:lnTo>
                  <a:lnTo>
                    <a:pt x="135011" y="126972"/>
                  </a:lnTo>
                  <a:lnTo>
                    <a:pt x="134828" y="123695"/>
                  </a:lnTo>
                  <a:lnTo>
                    <a:pt x="134604" y="120397"/>
                  </a:lnTo>
                  <a:lnTo>
                    <a:pt x="134360" y="117100"/>
                  </a:lnTo>
                  <a:lnTo>
                    <a:pt x="134095" y="113823"/>
                  </a:lnTo>
                  <a:lnTo>
                    <a:pt x="133810" y="110525"/>
                  </a:lnTo>
                  <a:lnTo>
                    <a:pt x="133240" y="103930"/>
                  </a:lnTo>
                  <a:lnTo>
                    <a:pt x="132955" y="100633"/>
                  </a:lnTo>
                  <a:lnTo>
                    <a:pt x="132691" y="97356"/>
                  </a:lnTo>
                  <a:lnTo>
                    <a:pt x="132447" y="94058"/>
                  </a:lnTo>
                  <a:lnTo>
                    <a:pt x="132223" y="90761"/>
                  </a:lnTo>
                  <a:lnTo>
                    <a:pt x="132019" y="87484"/>
                  </a:lnTo>
                  <a:lnTo>
                    <a:pt x="131856" y="84207"/>
                  </a:lnTo>
                  <a:lnTo>
                    <a:pt x="131734" y="80950"/>
                  </a:lnTo>
                  <a:lnTo>
                    <a:pt x="131612" y="77693"/>
                  </a:lnTo>
                  <a:lnTo>
                    <a:pt x="131510" y="74437"/>
                  </a:lnTo>
                  <a:lnTo>
                    <a:pt x="131429" y="71180"/>
                  </a:lnTo>
                  <a:lnTo>
                    <a:pt x="131286" y="64666"/>
                  </a:lnTo>
                  <a:lnTo>
                    <a:pt x="131185" y="58153"/>
                  </a:lnTo>
                  <a:lnTo>
                    <a:pt x="131144" y="51619"/>
                  </a:lnTo>
                  <a:lnTo>
                    <a:pt x="131124" y="45106"/>
                  </a:lnTo>
                  <a:lnTo>
                    <a:pt x="131144" y="38592"/>
                  </a:lnTo>
                  <a:lnTo>
                    <a:pt x="131205" y="32079"/>
                  </a:lnTo>
                  <a:close/>
                  <a:moveTo>
                    <a:pt x="129353" y="77795"/>
                  </a:moveTo>
                  <a:lnTo>
                    <a:pt x="129495" y="81683"/>
                  </a:lnTo>
                  <a:lnTo>
                    <a:pt x="129577" y="83637"/>
                  </a:lnTo>
                  <a:lnTo>
                    <a:pt x="129658" y="85570"/>
                  </a:lnTo>
                  <a:lnTo>
                    <a:pt x="129943" y="91941"/>
                  </a:lnTo>
                  <a:lnTo>
                    <a:pt x="130208" y="98353"/>
                  </a:lnTo>
                  <a:lnTo>
                    <a:pt x="130350" y="101590"/>
                  </a:lnTo>
                  <a:lnTo>
                    <a:pt x="130493" y="104826"/>
                  </a:lnTo>
                  <a:lnTo>
                    <a:pt x="130676" y="108062"/>
                  </a:lnTo>
                  <a:lnTo>
                    <a:pt x="130859" y="111299"/>
                  </a:lnTo>
                  <a:lnTo>
                    <a:pt x="131083" y="114515"/>
                  </a:lnTo>
                  <a:lnTo>
                    <a:pt x="131347" y="117751"/>
                  </a:lnTo>
                  <a:lnTo>
                    <a:pt x="131653" y="120967"/>
                  </a:lnTo>
                  <a:lnTo>
                    <a:pt x="131816" y="122575"/>
                  </a:lnTo>
                  <a:lnTo>
                    <a:pt x="131999" y="124183"/>
                  </a:lnTo>
                  <a:lnTo>
                    <a:pt x="132182" y="125771"/>
                  </a:lnTo>
                  <a:lnTo>
                    <a:pt x="132386" y="127379"/>
                  </a:lnTo>
                  <a:lnTo>
                    <a:pt x="132609" y="128966"/>
                  </a:lnTo>
                  <a:lnTo>
                    <a:pt x="132833" y="130554"/>
                  </a:lnTo>
                  <a:lnTo>
                    <a:pt x="133078" y="132121"/>
                  </a:lnTo>
                  <a:lnTo>
                    <a:pt x="133342" y="133709"/>
                  </a:lnTo>
                  <a:lnTo>
                    <a:pt x="133627" y="135276"/>
                  </a:lnTo>
                  <a:lnTo>
                    <a:pt x="133932" y="136823"/>
                  </a:lnTo>
                  <a:lnTo>
                    <a:pt x="119175" y="136742"/>
                  </a:lnTo>
                  <a:lnTo>
                    <a:pt x="111787" y="136721"/>
                  </a:lnTo>
                  <a:lnTo>
                    <a:pt x="104418" y="136721"/>
                  </a:lnTo>
                  <a:lnTo>
                    <a:pt x="97050" y="136762"/>
                  </a:lnTo>
                  <a:lnTo>
                    <a:pt x="93366" y="136803"/>
                  </a:lnTo>
                  <a:lnTo>
                    <a:pt x="89682" y="136844"/>
                  </a:lnTo>
                  <a:lnTo>
                    <a:pt x="85998" y="136905"/>
                  </a:lnTo>
                  <a:lnTo>
                    <a:pt x="82314" y="136986"/>
                  </a:lnTo>
                  <a:lnTo>
                    <a:pt x="78629" y="137088"/>
                  </a:lnTo>
                  <a:lnTo>
                    <a:pt x="74945" y="137190"/>
                  </a:lnTo>
                  <a:lnTo>
                    <a:pt x="74945" y="134910"/>
                  </a:lnTo>
                  <a:lnTo>
                    <a:pt x="74945" y="132630"/>
                  </a:lnTo>
                  <a:lnTo>
                    <a:pt x="74966" y="130350"/>
                  </a:lnTo>
                  <a:lnTo>
                    <a:pt x="75006" y="128071"/>
                  </a:lnTo>
                  <a:lnTo>
                    <a:pt x="75047" y="126585"/>
                  </a:lnTo>
                  <a:lnTo>
                    <a:pt x="75088" y="125099"/>
                  </a:lnTo>
                  <a:lnTo>
                    <a:pt x="75230" y="122107"/>
                  </a:lnTo>
                  <a:lnTo>
                    <a:pt x="75393" y="119094"/>
                  </a:lnTo>
                  <a:lnTo>
                    <a:pt x="75576" y="116062"/>
                  </a:lnTo>
                  <a:lnTo>
                    <a:pt x="75963" y="109976"/>
                  </a:lnTo>
                  <a:lnTo>
                    <a:pt x="76146" y="106922"/>
                  </a:lnTo>
                  <a:lnTo>
                    <a:pt x="76289" y="103869"/>
                  </a:lnTo>
                  <a:lnTo>
                    <a:pt x="76411" y="100836"/>
                  </a:lnTo>
                  <a:lnTo>
                    <a:pt x="76451" y="99310"/>
                  </a:lnTo>
                  <a:lnTo>
                    <a:pt x="76472" y="97783"/>
                  </a:lnTo>
                  <a:lnTo>
                    <a:pt x="76472" y="96257"/>
                  </a:lnTo>
                  <a:lnTo>
                    <a:pt x="76472" y="94750"/>
                  </a:lnTo>
                  <a:lnTo>
                    <a:pt x="76451" y="93244"/>
                  </a:lnTo>
                  <a:lnTo>
                    <a:pt x="76390" y="91718"/>
                  </a:lnTo>
                  <a:lnTo>
                    <a:pt x="76329" y="90211"/>
                  </a:lnTo>
                  <a:lnTo>
                    <a:pt x="76228" y="88705"/>
                  </a:lnTo>
                  <a:lnTo>
                    <a:pt x="76126" y="87219"/>
                  </a:lnTo>
                  <a:lnTo>
                    <a:pt x="75983" y="85713"/>
                  </a:lnTo>
                  <a:lnTo>
                    <a:pt x="75800" y="84227"/>
                  </a:lnTo>
                  <a:lnTo>
                    <a:pt x="75617" y="82741"/>
                  </a:lnTo>
                  <a:lnTo>
                    <a:pt x="75373" y="81276"/>
                  </a:lnTo>
                  <a:lnTo>
                    <a:pt x="75108" y="79810"/>
                  </a:lnTo>
                  <a:lnTo>
                    <a:pt x="75088" y="79749"/>
                  </a:lnTo>
                  <a:lnTo>
                    <a:pt x="78568" y="79607"/>
                  </a:lnTo>
                  <a:lnTo>
                    <a:pt x="91269" y="79200"/>
                  </a:lnTo>
                  <a:lnTo>
                    <a:pt x="103950" y="78772"/>
                  </a:lnTo>
                  <a:lnTo>
                    <a:pt x="116652" y="78304"/>
                  </a:lnTo>
                  <a:lnTo>
                    <a:pt x="129353" y="77795"/>
                  </a:lnTo>
                  <a:close/>
                  <a:moveTo>
                    <a:pt x="74070" y="79790"/>
                  </a:moveTo>
                  <a:lnTo>
                    <a:pt x="73968" y="81174"/>
                  </a:lnTo>
                  <a:lnTo>
                    <a:pt x="73887" y="82578"/>
                  </a:lnTo>
                  <a:lnTo>
                    <a:pt x="73846" y="83962"/>
                  </a:lnTo>
                  <a:lnTo>
                    <a:pt x="73805" y="85367"/>
                  </a:lnTo>
                  <a:lnTo>
                    <a:pt x="73805" y="86771"/>
                  </a:lnTo>
                  <a:lnTo>
                    <a:pt x="73805" y="88176"/>
                  </a:lnTo>
                  <a:lnTo>
                    <a:pt x="73846" y="90985"/>
                  </a:lnTo>
                  <a:lnTo>
                    <a:pt x="73989" y="96603"/>
                  </a:lnTo>
                  <a:lnTo>
                    <a:pt x="74029" y="99412"/>
                  </a:lnTo>
                  <a:lnTo>
                    <a:pt x="74029" y="100816"/>
                  </a:lnTo>
                  <a:lnTo>
                    <a:pt x="74009" y="102221"/>
                  </a:lnTo>
                  <a:lnTo>
                    <a:pt x="73907" y="105335"/>
                  </a:lnTo>
                  <a:lnTo>
                    <a:pt x="73785" y="108429"/>
                  </a:lnTo>
                  <a:lnTo>
                    <a:pt x="73622" y="111543"/>
                  </a:lnTo>
                  <a:lnTo>
                    <a:pt x="73459" y="114657"/>
                  </a:lnTo>
                  <a:lnTo>
                    <a:pt x="73296" y="117751"/>
                  </a:lnTo>
                  <a:lnTo>
                    <a:pt x="73113" y="120865"/>
                  </a:lnTo>
                  <a:lnTo>
                    <a:pt x="72971" y="123959"/>
                  </a:lnTo>
                  <a:lnTo>
                    <a:pt x="72869" y="127073"/>
                  </a:lnTo>
                  <a:lnTo>
                    <a:pt x="72788" y="130188"/>
                  </a:lnTo>
                  <a:lnTo>
                    <a:pt x="72727" y="133302"/>
                  </a:lnTo>
                  <a:lnTo>
                    <a:pt x="72706" y="136416"/>
                  </a:lnTo>
                  <a:lnTo>
                    <a:pt x="72686" y="139530"/>
                  </a:lnTo>
                  <a:lnTo>
                    <a:pt x="72706" y="142645"/>
                  </a:lnTo>
                  <a:lnTo>
                    <a:pt x="72727" y="145779"/>
                  </a:lnTo>
                  <a:lnTo>
                    <a:pt x="72767" y="148893"/>
                  </a:lnTo>
                  <a:lnTo>
                    <a:pt x="72828" y="152008"/>
                  </a:lnTo>
                  <a:lnTo>
                    <a:pt x="72971" y="158257"/>
                  </a:lnTo>
                  <a:lnTo>
                    <a:pt x="73134" y="164505"/>
                  </a:lnTo>
                  <a:lnTo>
                    <a:pt x="73520" y="176962"/>
                  </a:lnTo>
                  <a:lnTo>
                    <a:pt x="71872" y="176169"/>
                  </a:lnTo>
                  <a:lnTo>
                    <a:pt x="70223" y="175375"/>
                  </a:lnTo>
                  <a:lnTo>
                    <a:pt x="62264" y="171528"/>
                  </a:lnTo>
                  <a:lnTo>
                    <a:pt x="54306" y="167640"/>
                  </a:lnTo>
                  <a:lnTo>
                    <a:pt x="46368" y="163732"/>
                  </a:lnTo>
                  <a:lnTo>
                    <a:pt x="38429" y="159804"/>
                  </a:lnTo>
                  <a:lnTo>
                    <a:pt x="36597" y="158888"/>
                  </a:lnTo>
                  <a:lnTo>
                    <a:pt x="34765" y="157951"/>
                  </a:lnTo>
                  <a:lnTo>
                    <a:pt x="31102" y="156058"/>
                  </a:lnTo>
                  <a:lnTo>
                    <a:pt x="23754" y="152232"/>
                  </a:lnTo>
                  <a:lnTo>
                    <a:pt x="20090" y="150339"/>
                  </a:lnTo>
                  <a:lnTo>
                    <a:pt x="18238" y="149402"/>
                  </a:lnTo>
                  <a:lnTo>
                    <a:pt x="16385" y="148486"/>
                  </a:lnTo>
                  <a:lnTo>
                    <a:pt x="14533" y="147570"/>
                  </a:lnTo>
                  <a:lnTo>
                    <a:pt x="12660" y="146695"/>
                  </a:lnTo>
                  <a:lnTo>
                    <a:pt x="10788" y="145820"/>
                  </a:lnTo>
                  <a:lnTo>
                    <a:pt x="8915" y="144965"/>
                  </a:lnTo>
                  <a:lnTo>
                    <a:pt x="8875" y="144843"/>
                  </a:lnTo>
                  <a:lnTo>
                    <a:pt x="8793" y="144741"/>
                  </a:lnTo>
                  <a:lnTo>
                    <a:pt x="8712" y="144660"/>
                  </a:lnTo>
                  <a:lnTo>
                    <a:pt x="8590" y="144578"/>
                  </a:lnTo>
                  <a:lnTo>
                    <a:pt x="7775" y="144253"/>
                  </a:lnTo>
                  <a:lnTo>
                    <a:pt x="7002" y="143927"/>
                  </a:lnTo>
                  <a:lnTo>
                    <a:pt x="6290" y="143581"/>
                  </a:lnTo>
                  <a:lnTo>
                    <a:pt x="5618" y="143235"/>
                  </a:lnTo>
                  <a:lnTo>
                    <a:pt x="5313" y="143052"/>
                  </a:lnTo>
                  <a:lnTo>
                    <a:pt x="5028" y="142869"/>
                  </a:lnTo>
                  <a:lnTo>
                    <a:pt x="4743" y="142685"/>
                  </a:lnTo>
                  <a:lnTo>
                    <a:pt x="4478" y="142482"/>
                  </a:lnTo>
                  <a:lnTo>
                    <a:pt x="4234" y="142258"/>
                  </a:lnTo>
                  <a:lnTo>
                    <a:pt x="3989" y="142034"/>
                  </a:lnTo>
                  <a:lnTo>
                    <a:pt x="3786" y="141810"/>
                  </a:lnTo>
                  <a:lnTo>
                    <a:pt x="3582" y="141566"/>
                  </a:lnTo>
                  <a:lnTo>
                    <a:pt x="3399" y="141301"/>
                  </a:lnTo>
                  <a:lnTo>
                    <a:pt x="3257" y="141037"/>
                  </a:lnTo>
                  <a:lnTo>
                    <a:pt x="3094" y="140752"/>
                  </a:lnTo>
                  <a:lnTo>
                    <a:pt x="2972" y="140446"/>
                  </a:lnTo>
                  <a:lnTo>
                    <a:pt x="2870" y="140121"/>
                  </a:lnTo>
                  <a:lnTo>
                    <a:pt x="2789" y="139795"/>
                  </a:lnTo>
                  <a:lnTo>
                    <a:pt x="2707" y="139429"/>
                  </a:lnTo>
                  <a:lnTo>
                    <a:pt x="2666" y="139062"/>
                  </a:lnTo>
                  <a:lnTo>
                    <a:pt x="2646" y="138655"/>
                  </a:lnTo>
                  <a:lnTo>
                    <a:pt x="2626" y="138228"/>
                  </a:lnTo>
                  <a:lnTo>
                    <a:pt x="2646" y="137800"/>
                  </a:lnTo>
                  <a:lnTo>
                    <a:pt x="2687" y="137332"/>
                  </a:lnTo>
                  <a:lnTo>
                    <a:pt x="2748" y="136844"/>
                  </a:lnTo>
                  <a:lnTo>
                    <a:pt x="2829" y="136314"/>
                  </a:lnTo>
                  <a:lnTo>
                    <a:pt x="2931" y="135785"/>
                  </a:lnTo>
                  <a:lnTo>
                    <a:pt x="3053" y="135195"/>
                  </a:lnTo>
                  <a:lnTo>
                    <a:pt x="3196" y="134645"/>
                  </a:lnTo>
                  <a:lnTo>
                    <a:pt x="3379" y="134075"/>
                  </a:lnTo>
                  <a:lnTo>
                    <a:pt x="3603" y="133485"/>
                  </a:lnTo>
                  <a:lnTo>
                    <a:pt x="3867" y="132915"/>
                  </a:lnTo>
                  <a:lnTo>
                    <a:pt x="4132" y="132325"/>
                  </a:lnTo>
                  <a:lnTo>
                    <a:pt x="4437" y="131735"/>
                  </a:lnTo>
                  <a:lnTo>
                    <a:pt x="4743" y="131144"/>
                  </a:lnTo>
                  <a:lnTo>
                    <a:pt x="5068" y="130554"/>
                  </a:lnTo>
                  <a:lnTo>
                    <a:pt x="5740" y="129394"/>
                  </a:lnTo>
                  <a:lnTo>
                    <a:pt x="6412" y="128254"/>
                  </a:lnTo>
                  <a:lnTo>
                    <a:pt x="7043" y="127155"/>
                  </a:lnTo>
                  <a:lnTo>
                    <a:pt x="7328" y="126626"/>
                  </a:lnTo>
                  <a:lnTo>
                    <a:pt x="7613" y="126096"/>
                  </a:lnTo>
                  <a:lnTo>
                    <a:pt x="11582" y="118138"/>
                  </a:lnTo>
                  <a:lnTo>
                    <a:pt x="15551" y="110159"/>
                  </a:lnTo>
                  <a:lnTo>
                    <a:pt x="30450" y="80441"/>
                  </a:lnTo>
                  <a:lnTo>
                    <a:pt x="31794" y="80543"/>
                  </a:lnTo>
                  <a:lnTo>
                    <a:pt x="33137" y="80624"/>
                  </a:lnTo>
                  <a:lnTo>
                    <a:pt x="35844" y="80746"/>
                  </a:lnTo>
                  <a:lnTo>
                    <a:pt x="38572" y="80828"/>
                  </a:lnTo>
                  <a:lnTo>
                    <a:pt x="41279" y="80889"/>
                  </a:lnTo>
                  <a:lnTo>
                    <a:pt x="44006" y="80889"/>
                  </a:lnTo>
                  <a:lnTo>
                    <a:pt x="46754" y="80869"/>
                  </a:lnTo>
                  <a:lnTo>
                    <a:pt x="49482" y="80808"/>
                  </a:lnTo>
                  <a:lnTo>
                    <a:pt x="52230" y="80746"/>
                  </a:lnTo>
                  <a:lnTo>
                    <a:pt x="54957" y="80645"/>
                  </a:lnTo>
                  <a:lnTo>
                    <a:pt x="57705" y="80543"/>
                  </a:lnTo>
                  <a:lnTo>
                    <a:pt x="63180" y="80278"/>
                  </a:lnTo>
                  <a:lnTo>
                    <a:pt x="68635" y="80034"/>
                  </a:lnTo>
                  <a:lnTo>
                    <a:pt x="74070" y="79790"/>
                  </a:lnTo>
                  <a:close/>
                  <a:moveTo>
                    <a:pt x="74945" y="138533"/>
                  </a:moveTo>
                  <a:lnTo>
                    <a:pt x="78059" y="138737"/>
                  </a:lnTo>
                  <a:lnTo>
                    <a:pt x="81174" y="138920"/>
                  </a:lnTo>
                  <a:lnTo>
                    <a:pt x="84288" y="139083"/>
                  </a:lnTo>
                  <a:lnTo>
                    <a:pt x="87402" y="139245"/>
                  </a:lnTo>
                  <a:lnTo>
                    <a:pt x="90516" y="139368"/>
                  </a:lnTo>
                  <a:lnTo>
                    <a:pt x="93651" y="139469"/>
                  </a:lnTo>
                  <a:lnTo>
                    <a:pt x="96765" y="139571"/>
                  </a:lnTo>
                  <a:lnTo>
                    <a:pt x="99900" y="139653"/>
                  </a:lnTo>
                  <a:lnTo>
                    <a:pt x="103014" y="139714"/>
                  </a:lnTo>
                  <a:lnTo>
                    <a:pt x="106149" y="139775"/>
                  </a:lnTo>
                  <a:lnTo>
                    <a:pt x="109283" y="139815"/>
                  </a:lnTo>
                  <a:lnTo>
                    <a:pt x="112418" y="139836"/>
                  </a:lnTo>
                  <a:lnTo>
                    <a:pt x="118687" y="139856"/>
                  </a:lnTo>
                  <a:lnTo>
                    <a:pt x="124956" y="139836"/>
                  </a:lnTo>
                  <a:lnTo>
                    <a:pt x="131225" y="139795"/>
                  </a:lnTo>
                  <a:lnTo>
                    <a:pt x="137494" y="139714"/>
                  </a:lnTo>
                  <a:lnTo>
                    <a:pt x="143743" y="139612"/>
                  </a:lnTo>
                  <a:lnTo>
                    <a:pt x="150012" y="139490"/>
                  </a:lnTo>
                  <a:lnTo>
                    <a:pt x="162510" y="139225"/>
                  </a:lnTo>
                  <a:lnTo>
                    <a:pt x="174967" y="138981"/>
                  </a:lnTo>
                  <a:lnTo>
                    <a:pt x="174234" y="140385"/>
                  </a:lnTo>
                  <a:lnTo>
                    <a:pt x="165848" y="156669"/>
                  </a:lnTo>
                  <a:lnTo>
                    <a:pt x="161676" y="164851"/>
                  </a:lnTo>
                  <a:lnTo>
                    <a:pt x="159579" y="168963"/>
                  </a:lnTo>
                  <a:lnTo>
                    <a:pt x="157523" y="173075"/>
                  </a:lnTo>
                  <a:lnTo>
                    <a:pt x="155488" y="177186"/>
                  </a:lnTo>
                  <a:lnTo>
                    <a:pt x="153473" y="181318"/>
                  </a:lnTo>
                  <a:lnTo>
                    <a:pt x="151478" y="185471"/>
                  </a:lnTo>
                  <a:lnTo>
                    <a:pt x="149504" y="189623"/>
                  </a:lnTo>
                  <a:lnTo>
                    <a:pt x="147590" y="193796"/>
                  </a:lnTo>
                  <a:lnTo>
                    <a:pt x="145697" y="197968"/>
                  </a:lnTo>
                  <a:lnTo>
                    <a:pt x="143865" y="202141"/>
                  </a:lnTo>
                  <a:lnTo>
                    <a:pt x="142970" y="204237"/>
                  </a:lnTo>
                  <a:lnTo>
                    <a:pt x="142074" y="206334"/>
                  </a:lnTo>
                  <a:lnTo>
                    <a:pt x="142013" y="206497"/>
                  </a:lnTo>
                  <a:lnTo>
                    <a:pt x="141993" y="206660"/>
                  </a:lnTo>
                  <a:lnTo>
                    <a:pt x="141993" y="206802"/>
                  </a:lnTo>
                  <a:lnTo>
                    <a:pt x="142034" y="206924"/>
                  </a:lnTo>
                  <a:lnTo>
                    <a:pt x="141749" y="207169"/>
                  </a:lnTo>
                  <a:lnTo>
                    <a:pt x="141443" y="207352"/>
                  </a:lnTo>
                  <a:lnTo>
                    <a:pt x="141138" y="207494"/>
                  </a:lnTo>
                  <a:lnTo>
                    <a:pt x="140833" y="207596"/>
                  </a:lnTo>
                  <a:lnTo>
                    <a:pt x="140507" y="207657"/>
                  </a:lnTo>
                  <a:lnTo>
                    <a:pt x="140181" y="207698"/>
                  </a:lnTo>
                  <a:lnTo>
                    <a:pt x="139856" y="207698"/>
                  </a:lnTo>
                  <a:lnTo>
                    <a:pt x="139510" y="207677"/>
                  </a:lnTo>
                  <a:lnTo>
                    <a:pt x="139164" y="207637"/>
                  </a:lnTo>
                  <a:lnTo>
                    <a:pt x="138818" y="207576"/>
                  </a:lnTo>
                  <a:lnTo>
                    <a:pt x="138472" y="207494"/>
                  </a:lnTo>
                  <a:lnTo>
                    <a:pt x="138125" y="207392"/>
                  </a:lnTo>
                  <a:lnTo>
                    <a:pt x="137433" y="207148"/>
                  </a:lnTo>
                  <a:lnTo>
                    <a:pt x="136741" y="206904"/>
                  </a:lnTo>
                  <a:lnTo>
                    <a:pt x="136640" y="206802"/>
                  </a:lnTo>
                  <a:lnTo>
                    <a:pt x="136517" y="206721"/>
                  </a:lnTo>
                  <a:lnTo>
                    <a:pt x="121292" y="199556"/>
                  </a:lnTo>
                  <a:lnTo>
                    <a:pt x="106067" y="192411"/>
                  </a:lnTo>
                  <a:lnTo>
                    <a:pt x="90842" y="185226"/>
                  </a:lnTo>
                  <a:lnTo>
                    <a:pt x="83250" y="181603"/>
                  </a:lnTo>
                  <a:lnTo>
                    <a:pt x="75658" y="177980"/>
                  </a:lnTo>
                  <a:lnTo>
                    <a:pt x="75617" y="173054"/>
                  </a:lnTo>
                  <a:lnTo>
                    <a:pt x="75556" y="168129"/>
                  </a:lnTo>
                  <a:lnTo>
                    <a:pt x="75454" y="163203"/>
                  </a:lnTo>
                  <a:lnTo>
                    <a:pt x="75332" y="158257"/>
                  </a:lnTo>
                  <a:lnTo>
                    <a:pt x="75210" y="153331"/>
                  </a:lnTo>
                  <a:lnTo>
                    <a:pt x="75108" y="148385"/>
                  </a:lnTo>
                  <a:lnTo>
                    <a:pt x="75006" y="143459"/>
                  </a:lnTo>
                  <a:lnTo>
                    <a:pt x="74945" y="138533"/>
                  </a:lnTo>
                  <a:close/>
                  <a:moveTo>
                    <a:pt x="71505" y="0"/>
                  </a:moveTo>
                  <a:lnTo>
                    <a:pt x="71200" y="20"/>
                  </a:lnTo>
                  <a:lnTo>
                    <a:pt x="70915" y="61"/>
                  </a:lnTo>
                  <a:lnTo>
                    <a:pt x="70630" y="122"/>
                  </a:lnTo>
                  <a:lnTo>
                    <a:pt x="70365" y="183"/>
                  </a:lnTo>
                  <a:lnTo>
                    <a:pt x="70101" y="265"/>
                  </a:lnTo>
                  <a:lnTo>
                    <a:pt x="69836" y="366"/>
                  </a:lnTo>
                  <a:lnTo>
                    <a:pt x="69572" y="489"/>
                  </a:lnTo>
                  <a:lnTo>
                    <a:pt x="69327" y="611"/>
                  </a:lnTo>
                  <a:lnTo>
                    <a:pt x="69083" y="773"/>
                  </a:lnTo>
                  <a:lnTo>
                    <a:pt x="68839" y="936"/>
                  </a:lnTo>
                  <a:lnTo>
                    <a:pt x="68615" y="1120"/>
                  </a:lnTo>
                  <a:lnTo>
                    <a:pt x="68391" y="1323"/>
                  </a:lnTo>
                  <a:lnTo>
                    <a:pt x="68187" y="1567"/>
                  </a:lnTo>
                  <a:lnTo>
                    <a:pt x="67984" y="1812"/>
                  </a:lnTo>
                  <a:lnTo>
                    <a:pt x="67780" y="2076"/>
                  </a:lnTo>
                  <a:lnTo>
                    <a:pt x="67597" y="2361"/>
                  </a:lnTo>
                  <a:lnTo>
                    <a:pt x="67414" y="2666"/>
                  </a:lnTo>
                  <a:lnTo>
                    <a:pt x="67231" y="3012"/>
                  </a:lnTo>
                  <a:lnTo>
                    <a:pt x="67068" y="3358"/>
                  </a:lnTo>
                  <a:lnTo>
                    <a:pt x="66926" y="3745"/>
                  </a:lnTo>
                  <a:lnTo>
                    <a:pt x="66783" y="4152"/>
                  </a:lnTo>
                  <a:lnTo>
                    <a:pt x="66600" y="4213"/>
                  </a:lnTo>
                  <a:lnTo>
                    <a:pt x="66437" y="4315"/>
                  </a:lnTo>
                  <a:lnTo>
                    <a:pt x="66356" y="4376"/>
                  </a:lnTo>
                  <a:lnTo>
                    <a:pt x="66274" y="4458"/>
                  </a:lnTo>
                  <a:lnTo>
                    <a:pt x="66213" y="4539"/>
                  </a:lnTo>
                  <a:lnTo>
                    <a:pt x="66152" y="4661"/>
                  </a:lnTo>
                  <a:lnTo>
                    <a:pt x="55751" y="25402"/>
                  </a:lnTo>
                  <a:lnTo>
                    <a:pt x="45370" y="46164"/>
                  </a:lnTo>
                  <a:lnTo>
                    <a:pt x="24609" y="87687"/>
                  </a:lnTo>
                  <a:lnTo>
                    <a:pt x="14391" y="108184"/>
                  </a:lnTo>
                  <a:lnTo>
                    <a:pt x="4132" y="128641"/>
                  </a:lnTo>
                  <a:lnTo>
                    <a:pt x="3786" y="129292"/>
                  </a:lnTo>
                  <a:lnTo>
                    <a:pt x="3420" y="129964"/>
                  </a:lnTo>
                  <a:lnTo>
                    <a:pt x="2626" y="131368"/>
                  </a:lnTo>
                  <a:lnTo>
                    <a:pt x="2219" y="132101"/>
                  </a:lnTo>
                  <a:lnTo>
                    <a:pt x="1812" y="132854"/>
                  </a:lnTo>
                  <a:lnTo>
                    <a:pt x="1425" y="133607"/>
                  </a:lnTo>
                  <a:lnTo>
                    <a:pt x="1058" y="134381"/>
                  </a:lnTo>
                  <a:lnTo>
                    <a:pt x="733" y="135154"/>
                  </a:lnTo>
                  <a:lnTo>
                    <a:pt x="590" y="135541"/>
                  </a:lnTo>
                  <a:lnTo>
                    <a:pt x="448" y="135928"/>
                  </a:lnTo>
                  <a:lnTo>
                    <a:pt x="346" y="136314"/>
                  </a:lnTo>
                  <a:lnTo>
                    <a:pt x="244" y="136701"/>
                  </a:lnTo>
                  <a:lnTo>
                    <a:pt x="142" y="137108"/>
                  </a:lnTo>
                  <a:lnTo>
                    <a:pt x="81" y="137495"/>
                  </a:lnTo>
                  <a:lnTo>
                    <a:pt x="41" y="137882"/>
                  </a:lnTo>
                  <a:lnTo>
                    <a:pt x="0" y="138268"/>
                  </a:lnTo>
                  <a:lnTo>
                    <a:pt x="0" y="138655"/>
                  </a:lnTo>
                  <a:lnTo>
                    <a:pt x="20" y="139042"/>
                  </a:lnTo>
                  <a:lnTo>
                    <a:pt x="61" y="139429"/>
                  </a:lnTo>
                  <a:lnTo>
                    <a:pt x="122" y="139815"/>
                  </a:lnTo>
                  <a:lnTo>
                    <a:pt x="224" y="140202"/>
                  </a:lnTo>
                  <a:lnTo>
                    <a:pt x="346" y="140589"/>
                  </a:lnTo>
                  <a:lnTo>
                    <a:pt x="468" y="140874"/>
                  </a:lnTo>
                  <a:lnTo>
                    <a:pt x="590" y="141179"/>
                  </a:lnTo>
                  <a:lnTo>
                    <a:pt x="753" y="141444"/>
                  </a:lnTo>
                  <a:lnTo>
                    <a:pt x="916" y="141708"/>
                  </a:lnTo>
                  <a:lnTo>
                    <a:pt x="1079" y="141973"/>
                  </a:lnTo>
                  <a:lnTo>
                    <a:pt x="1282" y="142217"/>
                  </a:lnTo>
                  <a:lnTo>
                    <a:pt x="1466" y="142441"/>
                  </a:lnTo>
                  <a:lnTo>
                    <a:pt x="1689" y="142665"/>
                  </a:lnTo>
                  <a:lnTo>
                    <a:pt x="1893" y="142889"/>
                  </a:lnTo>
                  <a:lnTo>
                    <a:pt x="2137" y="143092"/>
                  </a:lnTo>
                  <a:lnTo>
                    <a:pt x="2361" y="143276"/>
                  </a:lnTo>
                  <a:lnTo>
                    <a:pt x="2626" y="143459"/>
                  </a:lnTo>
                  <a:lnTo>
                    <a:pt x="3135" y="143805"/>
                  </a:lnTo>
                  <a:lnTo>
                    <a:pt x="3664" y="144110"/>
                  </a:lnTo>
                  <a:lnTo>
                    <a:pt x="3827" y="144253"/>
                  </a:lnTo>
                  <a:lnTo>
                    <a:pt x="5842" y="145474"/>
                  </a:lnTo>
                  <a:lnTo>
                    <a:pt x="7877" y="146675"/>
                  </a:lnTo>
                  <a:lnTo>
                    <a:pt x="9933" y="147835"/>
                  </a:lnTo>
                  <a:lnTo>
                    <a:pt x="12009" y="148975"/>
                  </a:lnTo>
                  <a:lnTo>
                    <a:pt x="14106" y="150094"/>
                  </a:lnTo>
                  <a:lnTo>
                    <a:pt x="16202" y="151194"/>
                  </a:lnTo>
                  <a:lnTo>
                    <a:pt x="18339" y="152272"/>
                  </a:lnTo>
                  <a:lnTo>
                    <a:pt x="20456" y="153331"/>
                  </a:lnTo>
                  <a:lnTo>
                    <a:pt x="24751" y="155407"/>
                  </a:lnTo>
                  <a:lnTo>
                    <a:pt x="29025" y="157483"/>
                  </a:lnTo>
                  <a:lnTo>
                    <a:pt x="33300" y="159539"/>
                  </a:lnTo>
                  <a:lnTo>
                    <a:pt x="35437" y="160577"/>
                  </a:lnTo>
                  <a:lnTo>
                    <a:pt x="37554" y="161615"/>
                  </a:lnTo>
                  <a:lnTo>
                    <a:pt x="45472" y="165543"/>
                  </a:lnTo>
                  <a:lnTo>
                    <a:pt x="53410" y="169452"/>
                  </a:lnTo>
                  <a:lnTo>
                    <a:pt x="61369" y="173360"/>
                  </a:lnTo>
                  <a:lnTo>
                    <a:pt x="69307" y="177247"/>
                  </a:lnTo>
                  <a:lnTo>
                    <a:pt x="77551" y="181257"/>
                  </a:lnTo>
                  <a:lnTo>
                    <a:pt x="85814" y="185247"/>
                  </a:lnTo>
                  <a:lnTo>
                    <a:pt x="94078" y="189216"/>
                  </a:lnTo>
                  <a:lnTo>
                    <a:pt x="102342" y="193165"/>
                  </a:lnTo>
                  <a:lnTo>
                    <a:pt x="110647" y="197073"/>
                  </a:lnTo>
                  <a:lnTo>
                    <a:pt x="118952" y="200940"/>
                  </a:lnTo>
                  <a:lnTo>
                    <a:pt x="123104" y="202853"/>
                  </a:lnTo>
                  <a:lnTo>
                    <a:pt x="127277" y="204767"/>
                  </a:lnTo>
                  <a:lnTo>
                    <a:pt x="131449" y="206660"/>
                  </a:lnTo>
                  <a:lnTo>
                    <a:pt x="135622" y="208532"/>
                  </a:lnTo>
                  <a:lnTo>
                    <a:pt x="135764" y="208593"/>
                  </a:lnTo>
                  <a:lnTo>
                    <a:pt x="135886" y="208614"/>
                  </a:lnTo>
                  <a:lnTo>
                    <a:pt x="136009" y="208634"/>
                  </a:lnTo>
                  <a:lnTo>
                    <a:pt x="136131" y="208614"/>
                  </a:lnTo>
                  <a:lnTo>
                    <a:pt x="136233" y="208614"/>
                  </a:lnTo>
                  <a:lnTo>
                    <a:pt x="136355" y="208573"/>
                  </a:lnTo>
                  <a:lnTo>
                    <a:pt x="136538" y="208492"/>
                  </a:lnTo>
                  <a:lnTo>
                    <a:pt x="136986" y="208715"/>
                  </a:lnTo>
                  <a:lnTo>
                    <a:pt x="137454" y="208939"/>
                  </a:lnTo>
                  <a:lnTo>
                    <a:pt x="137922" y="209123"/>
                  </a:lnTo>
                  <a:lnTo>
                    <a:pt x="138410" y="209285"/>
                  </a:lnTo>
                  <a:lnTo>
                    <a:pt x="138899" y="209408"/>
                  </a:lnTo>
                  <a:lnTo>
                    <a:pt x="139387" y="209489"/>
                  </a:lnTo>
                  <a:lnTo>
                    <a:pt x="139876" y="209550"/>
                  </a:lnTo>
                  <a:lnTo>
                    <a:pt x="140364" y="209550"/>
                  </a:lnTo>
                  <a:lnTo>
                    <a:pt x="140833" y="209530"/>
                  </a:lnTo>
                  <a:lnTo>
                    <a:pt x="141321" y="209448"/>
                  </a:lnTo>
                  <a:lnTo>
                    <a:pt x="141545" y="209387"/>
                  </a:lnTo>
                  <a:lnTo>
                    <a:pt x="141769" y="209306"/>
                  </a:lnTo>
                  <a:lnTo>
                    <a:pt x="142013" y="209224"/>
                  </a:lnTo>
                  <a:lnTo>
                    <a:pt x="142237" y="209143"/>
                  </a:lnTo>
                  <a:lnTo>
                    <a:pt x="142441" y="209021"/>
                  </a:lnTo>
                  <a:lnTo>
                    <a:pt x="142665" y="208899"/>
                  </a:lnTo>
                  <a:lnTo>
                    <a:pt x="142868" y="208777"/>
                  </a:lnTo>
                  <a:lnTo>
                    <a:pt x="143092" y="208614"/>
                  </a:lnTo>
                  <a:lnTo>
                    <a:pt x="143275" y="208451"/>
                  </a:lnTo>
                  <a:lnTo>
                    <a:pt x="143479" y="208288"/>
                  </a:lnTo>
                  <a:lnTo>
                    <a:pt x="143682" y="208084"/>
                  </a:lnTo>
                  <a:lnTo>
                    <a:pt x="143865" y="207881"/>
                  </a:lnTo>
                  <a:lnTo>
                    <a:pt x="143967" y="207738"/>
                  </a:lnTo>
                  <a:lnTo>
                    <a:pt x="144028" y="207596"/>
                  </a:lnTo>
                  <a:lnTo>
                    <a:pt x="144069" y="207453"/>
                  </a:lnTo>
                  <a:lnTo>
                    <a:pt x="144089" y="207311"/>
                  </a:lnTo>
                  <a:lnTo>
                    <a:pt x="144089" y="207169"/>
                  </a:lnTo>
                  <a:lnTo>
                    <a:pt x="144069" y="207026"/>
                  </a:lnTo>
                  <a:lnTo>
                    <a:pt x="144028" y="206904"/>
                  </a:lnTo>
                  <a:lnTo>
                    <a:pt x="143967" y="206761"/>
                  </a:lnTo>
                  <a:lnTo>
                    <a:pt x="145270" y="204360"/>
                  </a:lnTo>
                  <a:lnTo>
                    <a:pt x="146552" y="201917"/>
                  </a:lnTo>
                  <a:lnTo>
                    <a:pt x="147814" y="199475"/>
                  </a:lnTo>
                  <a:lnTo>
                    <a:pt x="149056" y="197012"/>
                  </a:lnTo>
                  <a:lnTo>
                    <a:pt x="150297" y="194549"/>
                  </a:lnTo>
                  <a:lnTo>
                    <a:pt x="151498" y="192065"/>
                  </a:lnTo>
                  <a:lnTo>
                    <a:pt x="152699" y="189562"/>
                  </a:lnTo>
                  <a:lnTo>
                    <a:pt x="153880" y="187079"/>
                  </a:lnTo>
                  <a:lnTo>
                    <a:pt x="156241" y="182071"/>
                  </a:lnTo>
                  <a:lnTo>
                    <a:pt x="158582" y="177085"/>
                  </a:lnTo>
                  <a:lnTo>
                    <a:pt x="160943" y="172098"/>
                  </a:lnTo>
                  <a:lnTo>
                    <a:pt x="162123" y="169614"/>
                  </a:lnTo>
                  <a:lnTo>
                    <a:pt x="163324" y="167131"/>
                  </a:lnTo>
                  <a:lnTo>
                    <a:pt x="165869" y="161900"/>
                  </a:lnTo>
                  <a:lnTo>
                    <a:pt x="168454" y="156710"/>
                  </a:lnTo>
                  <a:lnTo>
                    <a:pt x="171039" y="151499"/>
                  </a:lnTo>
                  <a:lnTo>
                    <a:pt x="173664" y="146329"/>
                  </a:lnTo>
                  <a:lnTo>
                    <a:pt x="176290" y="141138"/>
                  </a:lnTo>
                  <a:lnTo>
                    <a:pt x="178936" y="135968"/>
                  </a:lnTo>
                  <a:lnTo>
                    <a:pt x="184269" y="125649"/>
                  </a:lnTo>
                  <a:lnTo>
                    <a:pt x="186874" y="120601"/>
                  </a:lnTo>
                  <a:lnTo>
                    <a:pt x="189439" y="115553"/>
                  </a:lnTo>
                  <a:lnTo>
                    <a:pt x="192004" y="110505"/>
                  </a:lnTo>
                  <a:lnTo>
                    <a:pt x="193266" y="107960"/>
                  </a:lnTo>
                  <a:lnTo>
                    <a:pt x="194507" y="105416"/>
                  </a:lnTo>
                  <a:lnTo>
                    <a:pt x="195749" y="102872"/>
                  </a:lnTo>
                  <a:lnTo>
                    <a:pt x="196970" y="100307"/>
                  </a:lnTo>
                  <a:lnTo>
                    <a:pt x="198192" y="97743"/>
                  </a:lnTo>
                  <a:lnTo>
                    <a:pt x="199392" y="95178"/>
                  </a:lnTo>
                  <a:lnTo>
                    <a:pt x="200553" y="92593"/>
                  </a:lnTo>
                  <a:lnTo>
                    <a:pt x="201713" y="90008"/>
                  </a:lnTo>
                  <a:lnTo>
                    <a:pt x="202853" y="87402"/>
                  </a:lnTo>
                  <a:lnTo>
                    <a:pt x="203972" y="84797"/>
                  </a:lnTo>
                  <a:lnTo>
                    <a:pt x="204278" y="84085"/>
                  </a:lnTo>
                  <a:lnTo>
                    <a:pt x="204685" y="83148"/>
                  </a:lnTo>
                  <a:lnTo>
                    <a:pt x="205173" y="82070"/>
                  </a:lnTo>
                  <a:lnTo>
                    <a:pt x="205702" y="80828"/>
                  </a:lnTo>
                  <a:lnTo>
                    <a:pt x="206252" y="79484"/>
                  </a:lnTo>
                  <a:lnTo>
                    <a:pt x="206781" y="78060"/>
                  </a:lnTo>
                  <a:lnTo>
                    <a:pt x="207025" y="77347"/>
                  </a:lnTo>
                  <a:lnTo>
                    <a:pt x="207270" y="76614"/>
                  </a:lnTo>
                  <a:lnTo>
                    <a:pt x="207494" y="75882"/>
                  </a:lnTo>
                  <a:lnTo>
                    <a:pt x="207697" y="75149"/>
                  </a:lnTo>
                  <a:lnTo>
                    <a:pt x="207880" y="74416"/>
                  </a:lnTo>
                  <a:lnTo>
                    <a:pt x="208023" y="73683"/>
                  </a:lnTo>
                  <a:lnTo>
                    <a:pt x="208145" y="72991"/>
                  </a:lnTo>
                  <a:lnTo>
                    <a:pt x="208226" y="72299"/>
                  </a:lnTo>
                  <a:lnTo>
                    <a:pt x="208267" y="71628"/>
                  </a:lnTo>
                  <a:lnTo>
                    <a:pt x="208267" y="70997"/>
                  </a:lnTo>
                  <a:lnTo>
                    <a:pt x="208247" y="70691"/>
                  </a:lnTo>
                  <a:lnTo>
                    <a:pt x="208226" y="70386"/>
                  </a:lnTo>
                  <a:lnTo>
                    <a:pt x="208186" y="70081"/>
                  </a:lnTo>
                  <a:lnTo>
                    <a:pt x="208145" y="69796"/>
                  </a:lnTo>
                  <a:lnTo>
                    <a:pt x="208063" y="69531"/>
                  </a:lnTo>
                  <a:lnTo>
                    <a:pt x="208002" y="69267"/>
                  </a:lnTo>
                  <a:lnTo>
                    <a:pt x="207901" y="69002"/>
                  </a:lnTo>
                  <a:lnTo>
                    <a:pt x="207799" y="68758"/>
                  </a:lnTo>
                  <a:lnTo>
                    <a:pt x="207677" y="68534"/>
                  </a:lnTo>
                  <a:lnTo>
                    <a:pt x="207534" y="68310"/>
                  </a:lnTo>
                  <a:lnTo>
                    <a:pt x="207392" y="68106"/>
                  </a:lnTo>
                  <a:lnTo>
                    <a:pt x="207209" y="67903"/>
                  </a:lnTo>
                  <a:lnTo>
                    <a:pt x="207025" y="67720"/>
                  </a:lnTo>
                  <a:lnTo>
                    <a:pt x="206822" y="67557"/>
                  </a:lnTo>
                  <a:lnTo>
                    <a:pt x="206618" y="67414"/>
                  </a:lnTo>
                  <a:lnTo>
                    <a:pt x="206374" y="67272"/>
                  </a:lnTo>
                  <a:lnTo>
                    <a:pt x="206109" y="67150"/>
                  </a:lnTo>
                  <a:lnTo>
                    <a:pt x="205845" y="67048"/>
                  </a:lnTo>
                  <a:lnTo>
                    <a:pt x="205560" y="66946"/>
                  </a:lnTo>
                  <a:lnTo>
                    <a:pt x="205234" y="66885"/>
                  </a:lnTo>
                  <a:lnTo>
                    <a:pt x="200146" y="64483"/>
                  </a:lnTo>
                  <a:lnTo>
                    <a:pt x="195057" y="62041"/>
                  </a:lnTo>
                  <a:lnTo>
                    <a:pt x="189989" y="59578"/>
                  </a:lnTo>
                  <a:lnTo>
                    <a:pt x="184941" y="57094"/>
                  </a:lnTo>
                  <a:lnTo>
                    <a:pt x="179893" y="54571"/>
                  </a:lnTo>
                  <a:lnTo>
                    <a:pt x="174865" y="52026"/>
                  </a:lnTo>
                  <a:lnTo>
                    <a:pt x="169838" y="49462"/>
                  </a:lnTo>
                  <a:lnTo>
                    <a:pt x="164831" y="46897"/>
                  </a:lnTo>
                  <a:lnTo>
                    <a:pt x="154816" y="41706"/>
                  </a:lnTo>
                  <a:lnTo>
                    <a:pt x="144802" y="36516"/>
                  </a:lnTo>
                  <a:lnTo>
                    <a:pt x="134787" y="31326"/>
                  </a:lnTo>
                  <a:lnTo>
                    <a:pt x="129780" y="28741"/>
                  </a:lnTo>
                  <a:lnTo>
                    <a:pt x="124773" y="26176"/>
                  </a:lnTo>
                  <a:lnTo>
                    <a:pt x="114982" y="21169"/>
                  </a:lnTo>
                  <a:lnTo>
                    <a:pt x="105192" y="16141"/>
                  </a:lnTo>
                  <a:lnTo>
                    <a:pt x="85611" y="6045"/>
                  </a:lnTo>
                  <a:lnTo>
                    <a:pt x="84410" y="5414"/>
                  </a:lnTo>
                  <a:lnTo>
                    <a:pt x="83148" y="4702"/>
                  </a:lnTo>
                  <a:lnTo>
                    <a:pt x="81845" y="3928"/>
                  </a:lnTo>
                  <a:lnTo>
                    <a:pt x="80482" y="3175"/>
                  </a:lnTo>
                  <a:lnTo>
                    <a:pt x="79118" y="2422"/>
                  </a:lnTo>
                  <a:lnTo>
                    <a:pt x="78405" y="2056"/>
                  </a:lnTo>
                  <a:lnTo>
                    <a:pt x="77713" y="1710"/>
                  </a:lnTo>
                  <a:lnTo>
                    <a:pt x="77021" y="1404"/>
                  </a:lnTo>
                  <a:lnTo>
                    <a:pt x="76350" y="1099"/>
                  </a:lnTo>
                  <a:lnTo>
                    <a:pt x="75658" y="835"/>
                  </a:lnTo>
                  <a:lnTo>
                    <a:pt x="74986" y="590"/>
                  </a:lnTo>
                  <a:lnTo>
                    <a:pt x="74314" y="387"/>
                  </a:lnTo>
                  <a:lnTo>
                    <a:pt x="73663" y="224"/>
                  </a:lnTo>
                  <a:lnTo>
                    <a:pt x="73032" y="102"/>
                  </a:lnTo>
                  <a:lnTo>
                    <a:pt x="72401" y="20"/>
                  </a:lnTo>
                  <a:lnTo>
                    <a:pt x="7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4988500" y="3599150"/>
              <a:ext cx="223925" cy="31075"/>
            </a:xfrm>
            <a:custGeom>
              <a:rect b="b" l="l" r="r" t="t"/>
              <a:pathLst>
                <a:path extrusionOk="0" h="1243" w="8957">
                  <a:moveTo>
                    <a:pt x="7898" y="1"/>
                  </a:moveTo>
                  <a:lnTo>
                    <a:pt x="7389" y="21"/>
                  </a:lnTo>
                  <a:lnTo>
                    <a:pt x="6371" y="62"/>
                  </a:lnTo>
                  <a:lnTo>
                    <a:pt x="5354" y="143"/>
                  </a:lnTo>
                  <a:lnTo>
                    <a:pt x="4316" y="245"/>
                  </a:lnTo>
                  <a:lnTo>
                    <a:pt x="2280" y="469"/>
                  </a:lnTo>
                  <a:lnTo>
                    <a:pt x="1262" y="591"/>
                  </a:lnTo>
                  <a:lnTo>
                    <a:pt x="245" y="672"/>
                  </a:lnTo>
                  <a:lnTo>
                    <a:pt x="184" y="693"/>
                  </a:lnTo>
                  <a:lnTo>
                    <a:pt x="143" y="713"/>
                  </a:lnTo>
                  <a:lnTo>
                    <a:pt x="62" y="774"/>
                  </a:lnTo>
                  <a:lnTo>
                    <a:pt x="0" y="876"/>
                  </a:lnTo>
                  <a:lnTo>
                    <a:pt x="0" y="978"/>
                  </a:lnTo>
                  <a:lnTo>
                    <a:pt x="21" y="1080"/>
                  </a:lnTo>
                  <a:lnTo>
                    <a:pt x="82" y="1161"/>
                  </a:lnTo>
                  <a:lnTo>
                    <a:pt x="163" y="1222"/>
                  </a:lnTo>
                  <a:lnTo>
                    <a:pt x="224" y="1242"/>
                  </a:lnTo>
                  <a:lnTo>
                    <a:pt x="285" y="1242"/>
                  </a:lnTo>
                  <a:lnTo>
                    <a:pt x="1303" y="1222"/>
                  </a:lnTo>
                  <a:lnTo>
                    <a:pt x="2341" y="1242"/>
                  </a:lnTo>
                  <a:lnTo>
                    <a:pt x="5435" y="1242"/>
                  </a:lnTo>
                  <a:lnTo>
                    <a:pt x="6453" y="1222"/>
                  </a:lnTo>
                  <a:lnTo>
                    <a:pt x="7471" y="1161"/>
                  </a:lnTo>
                  <a:lnTo>
                    <a:pt x="8488" y="1059"/>
                  </a:lnTo>
                  <a:lnTo>
                    <a:pt x="8610" y="1018"/>
                  </a:lnTo>
                  <a:lnTo>
                    <a:pt x="8712" y="978"/>
                  </a:lnTo>
                  <a:lnTo>
                    <a:pt x="8794" y="917"/>
                  </a:lnTo>
                  <a:lnTo>
                    <a:pt x="8855" y="856"/>
                  </a:lnTo>
                  <a:lnTo>
                    <a:pt x="8895" y="774"/>
                  </a:lnTo>
                  <a:lnTo>
                    <a:pt x="8936" y="693"/>
                  </a:lnTo>
                  <a:lnTo>
                    <a:pt x="8956" y="591"/>
                  </a:lnTo>
                  <a:lnTo>
                    <a:pt x="8956" y="510"/>
                  </a:lnTo>
                  <a:lnTo>
                    <a:pt x="8936" y="408"/>
                  </a:lnTo>
                  <a:lnTo>
                    <a:pt x="8895" y="326"/>
                  </a:lnTo>
                  <a:lnTo>
                    <a:pt x="8855" y="245"/>
                  </a:lnTo>
                  <a:lnTo>
                    <a:pt x="8794" y="164"/>
                  </a:lnTo>
                  <a:lnTo>
                    <a:pt x="8712" y="103"/>
                  </a:lnTo>
                  <a:lnTo>
                    <a:pt x="8631" y="62"/>
                  </a:lnTo>
                  <a:lnTo>
                    <a:pt x="8529" y="21"/>
                  </a:lnTo>
                  <a:lnTo>
                    <a:pt x="8407" y="21"/>
                  </a:lnTo>
                  <a:lnTo>
                    <a:pt x="789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5053625" y="3542675"/>
              <a:ext cx="172525" cy="30050"/>
            </a:xfrm>
            <a:custGeom>
              <a:rect b="b" l="l" r="r" t="t"/>
              <a:pathLst>
                <a:path extrusionOk="0" h="1202" w="6901">
                  <a:moveTo>
                    <a:pt x="4947" y="0"/>
                  </a:moveTo>
                  <a:lnTo>
                    <a:pt x="4194" y="21"/>
                  </a:lnTo>
                  <a:lnTo>
                    <a:pt x="3420" y="61"/>
                  </a:lnTo>
                  <a:lnTo>
                    <a:pt x="1873" y="184"/>
                  </a:lnTo>
                  <a:lnTo>
                    <a:pt x="1100" y="224"/>
                  </a:lnTo>
                  <a:lnTo>
                    <a:pt x="347" y="245"/>
                  </a:lnTo>
                  <a:lnTo>
                    <a:pt x="245" y="265"/>
                  </a:lnTo>
                  <a:lnTo>
                    <a:pt x="184" y="285"/>
                  </a:lnTo>
                  <a:lnTo>
                    <a:pt x="123" y="326"/>
                  </a:lnTo>
                  <a:lnTo>
                    <a:pt x="62" y="367"/>
                  </a:lnTo>
                  <a:lnTo>
                    <a:pt x="21" y="428"/>
                  </a:lnTo>
                  <a:lnTo>
                    <a:pt x="1" y="509"/>
                  </a:lnTo>
                  <a:lnTo>
                    <a:pt x="1" y="570"/>
                  </a:lnTo>
                  <a:lnTo>
                    <a:pt x="1" y="652"/>
                  </a:lnTo>
                  <a:lnTo>
                    <a:pt x="21" y="794"/>
                  </a:lnTo>
                  <a:lnTo>
                    <a:pt x="62" y="855"/>
                  </a:lnTo>
                  <a:lnTo>
                    <a:pt x="103" y="916"/>
                  </a:lnTo>
                  <a:lnTo>
                    <a:pt x="164" y="957"/>
                  </a:lnTo>
                  <a:lnTo>
                    <a:pt x="225" y="998"/>
                  </a:lnTo>
                  <a:lnTo>
                    <a:pt x="306" y="1018"/>
                  </a:lnTo>
                  <a:lnTo>
                    <a:pt x="388" y="1038"/>
                  </a:lnTo>
                  <a:lnTo>
                    <a:pt x="1141" y="1059"/>
                  </a:lnTo>
                  <a:lnTo>
                    <a:pt x="1894" y="1079"/>
                  </a:lnTo>
                  <a:lnTo>
                    <a:pt x="3420" y="1161"/>
                  </a:lnTo>
                  <a:lnTo>
                    <a:pt x="4174" y="1201"/>
                  </a:lnTo>
                  <a:lnTo>
                    <a:pt x="4947" y="1201"/>
                  </a:lnTo>
                  <a:lnTo>
                    <a:pt x="5680" y="1181"/>
                  </a:lnTo>
                  <a:lnTo>
                    <a:pt x="6433" y="1120"/>
                  </a:lnTo>
                  <a:lnTo>
                    <a:pt x="6535" y="1100"/>
                  </a:lnTo>
                  <a:lnTo>
                    <a:pt x="6616" y="1059"/>
                  </a:lnTo>
                  <a:lnTo>
                    <a:pt x="6697" y="1018"/>
                  </a:lnTo>
                  <a:lnTo>
                    <a:pt x="6759" y="937"/>
                  </a:lnTo>
                  <a:lnTo>
                    <a:pt x="6820" y="855"/>
                  </a:lnTo>
                  <a:lnTo>
                    <a:pt x="6860" y="774"/>
                  </a:lnTo>
                  <a:lnTo>
                    <a:pt x="6901" y="692"/>
                  </a:lnTo>
                  <a:lnTo>
                    <a:pt x="6901" y="591"/>
                  </a:lnTo>
                  <a:lnTo>
                    <a:pt x="6901" y="509"/>
                  </a:lnTo>
                  <a:lnTo>
                    <a:pt x="6901" y="407"/>
                  </a:lnTo>
                  <a:lnTo>
                    <a:pt x="6860" y="326"/>
                  </a:lnTo>
                  <a:lnTo>
                    <a:pt x="6820" y="245"/>
                  </a:lnTo>
                  <a:lnTo>
                    <a:pt x="6759" y="184"/>
                  </a:lnTo>
                  <a:lnTo>
                    <a:pt x="6677" y="123"/>
                  </a:lnTo>
                  <a:lnTo>
                    <a:pt x="6596" y="82"/>
                  </a:lnTo>
                  <a:lnTo>
                    <a:pt x="6474" y="61"/>
                  </a:lnTo>
                  <a:lnTo>
                    <a:pt x="5720" y="21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3170850" y="3848000"/>
              <a:ext cx="187800" cy="33100"/>
            </a:xfrm>
            <a:custGeom>
              <a:rect b="b" l="l" r="r" t="t"/>
              <a:pathLst>
                <a:path extrusionOk="0" h="1324" w="7512">
                  <a:moveTo>
                    <a:pt x="6046" y="0"/>
                  </a:moveTo>
                  <a:lnTo>
                    <a:pt x="5231" y="20"/>
                  </a:lnTo>
                  <a:lnTo>
                    <a:pt x="3623" y="82"/>
                  </a:lnTo>
                  <a:lnTo>
                    <a:pt x="2015" y="143"/>
                  </a:lnTo>
                  <a:lnTo>
                    <a:pt x="407" y="204"/>
                  </a:lnTo>
                  <a:lnTo>
                    <a:pt x="306" y="224"/>
                  </a:lnTo>
                  <a:lnTo>
                    <a:pt x="224" y="244"/>
                  </a:lnTo>
                  <a:lnTo>
                    <a:pt x="143" y="285"/>
                  </a:lnTo>
                  <a:lnTo>
                    <a:pt x="82" y="346"/>
                  </a:lnTo>
                  <a:lnTo>
                    <a:pt x="41" y="428"/>
                  </a:lnTo>
                  <a:lnTo>
                    <a:pt x="21" y="489"/>
                  </a:lnTo>
                  <a:lnTo>
                    <a:pt x="0" y="570"/>
                  </a:lnTo>
                  <a:lnTo>
                    <a:pt x="0" y="672"/>
                  </a:lnTo>
                  <a:lnTo>
                    <a:pt x="21" y="753"/>
                  </a:lnTo>
                  <a:lnTo>
                    <a:pt x="41" y="835"/>
                  </a:lnTo>
                  <a:lnTo>
                    <a:pt x="82" y="916"/>
                  </a:lnTo>
                  <a:lnTo>
                    <a:pt x="143" y="977"/>
                  </a:lnTo>
                  <a:lnTo>
                    <a:pt x="204" y="1038"/>
                  </a:lnTo>
                  <a:lnTo>
                    <a:pt x="285" y="1079"/>
                  </a:lnTo>
                  <a:lnTo>
                    <a:pt x="367" y="1120"/>
                  </a:lnTo>
                  <a:lnTo>
                    <a:pt x="468" y="1120"/>
                  </a:lnTo>
                  <a:lnTo>
                    <a:pt x="2097" y="1181"/>
                  </a:lnTo>
                  <a:lnTo>
                    <a:pt x="3705" y="1242"/>
                  </a:lnTo>
                  <a:lnTo>
                    <a:pt x="5313" y="1303"/>
                  </a:lnTo>
                  <a:lnTo>
                    <a:pt x="6127" y="1323"/>
                  </a:lnTo>
                  <a:lnTo>
                    <a:pt x="6941" y="1303"/>
                  </a:lnTo>
                  <a:lnTo>
                    <a:pt x="7084" y="1303"/>
                  </a:lnTo>
                  <a:lnTo>
                    <a:pt x="7206" y="1242"/>
                  </a:lnTo>
                  <a:lnTo>
                    <a:pt x="7308" y="1181"/>
                  </a:lnTo>
                  <a:lnTo>
                    <a:pt x="7389" y="1099"/>
                  </a:lnTo>
                  <a:lnTo>
                    <a:pt x="7450" y="997"/>
                  </a:lnTo>
                  <a:lnTo>
                    <a:pt x="7491" y="896"/>
                  </a:lnTo>
                  <a:lnTo>
                    <a:pt x="7511" y="774"/>
                  </a:lnTo>
                  <a:lnTo>
                    <a:pt x="7511" y="651"/>
                  </a:lnTo>
                  <a:lnTo>
                    <a:pt x="7491" y="550"/>
                  </a:lnTo>
                  <a:lnTo>
                    <a:pt x="7450" y="428"/>
                  </a:lnTo>
                  <a:lnTo>
                    <a:pt x="7389" y="326"/>
                  </a:lnTo>
                  <a:lnTo>
                    <a:pt x="7328" y="224"/>
                  </a:lnTo>
                  <a:lnTo>
                    <a:pt x="7226" y="143"/>
                  </a:lnTo>
                  <a:lnTo>
                    <a:pt x="7124" y="61"/>
                  </a:lnTo>
                  <a:lnTo>
                    <a:pt x="6982" y="2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3118950" y="3774725"/>
              <a:ext cx="176075" cy="34625"/>
            </a:xfrm>
            <a:custGeom>
              <a:rect b="b" l="l" r="r" t="t"/>
              <a:pathLst>
                <a:path extrusionOk="0" h="1385" w="7043">
                  <a:moveTo>
                    <a:pt x="1975" y="0"/>
                  </a:moveTo>
                  <a:lnTo>
                    <a:pt x="468" y="41"/>
                  </a:lnTo>
                  <a:lnTo>
                    <a:pt x="367" y="41"/>
                  </a:lnTo>
                  <a:lnTo>
                    <a:pt x="265" y="81"/>
                  </a:lnTo>
                  <a:lnTo>
                    <a:pt x="204" y="122"/>
                  </a:lnTo>
                  <a:lnTo>
                    <a:pt x="122" y="183"/>
                  </a:lnTo>
                  <a:lnTo>
                    <a:pt x="82" y="244"/>
                  </a:lnTo>
                  <a:lnTo>
                    <a:pt x="41" y="326"/>
                  </a:lnTo>
                  <a:lnTo>
                    <a:pt x="20" y="428"/>
                  </a:lnTo>
                  <a:lnTo>
                    <a:pt x="0" y="509"/>
                  </a:lnTo>
                  <a:lnTo>
                    <a:pt x="0" y="590"/>
                  </a:lnTo>
                  <a:lnTo>
                    <a:pt x="20" y="692"/>
                  </a:lnTo>
                  <a:lnTo>
                    <a:pt x="41" y="774"/>
                  </a:lnTo>
                  <a:lnTo>
                    <a:pt x="82" y="835"/>
                  </a:lnTo>
                  <a:lnTo>
                    <a:pt x="143" y="916"/>
                  </a:lnTo>
                  <a:lnTo>
                    <a:pt x="224" y="957"/>
                  </a:lnTo>
                  <a:lnTo>
                    <a:pt x="305" y="997"/>
                  </a:lnTo>
                  <a:lnTo>
                    <a:pt x="407" y="1018"/>
                  </a:lnTo>
                  <a:lnTo>
                    <a:pt x="1913" y="1181"/>
                  </a:lnTo>
                  <a:lnTo>
                    <a:pt x="2687" y="1242"/>
                  </a:lnTo>
                  <a:lnTo>
                    <a:pt x="3460" y="1303"/>
                  </a:lnTo>
                  <a:lnTo>
                    <a:pt x="4254" y="1364"/>
                  </a:lnTo>
                  <a:lnTo>
                    <a:pt x="5028" y="1384"/>
                  </a:lnTo>
                  <a:lnTo>
                    <a:pt x="5781" y="1384"/>
                  </a:lnTo>
                  <a:lnTo>
                    <a:pt x="6534" y="1323"/>
                  </a:lnTo>
                  <a:lnTo>
                    <a:pt x="6656" y="1303"/>
                  </a:lnTo>
                  <a:lnTo>
                    <a:pt x="6737" y="1282"/>
                  </a:lnTo>
                  <a:lnTo>
                    <a:pt x="6819" y="1221"/>
                  </a:lnTo>
                  <a:lnTo>
                    <a:pt x="6900" y="1160"/>
                  </a:lnTo>
                  <a:lnTo>
                    <a:pt x="6961" y="1079"/>
                  </a:lnTo>
                  <a:lnTo>
                    <a:pt x="7002" y="977"/>
                  </a:lnTo>
                  <a:lnTo>
                    <a:pt x="7022" y="896"/>
                  </a:lnTo>
                  <a:lnTo>
                    <a:pt x="7043" y="794"/>
                  </a:lnTo>
                  <a:lnTo>
                    <a:pt x="7043" y="712"/>
                  </a:lnTo>
                  <a:lnTo>
                    <a:pt x="7022" y="611"/>
                  </a:lnTo>
                  <a:lnTo>
                    <a:pt x="7002" y="529"/>
                  </a:lnTo>
                  <a:lnTo>
                    <a:pt x="6941" y="448"/>
                  </a:lnTo>
                  <a:lnTo>
                    <a:pt x="6880" y="366"/>
                  </a:lnTo>
                  <a:lnTo>
                    <a:pt x="6799" y="305"/>
                  </a:lnTo>
                  <a:lnTo>
                    <a:pt x="6717" y="265"/>
                  </a:lnTo>
                  <a:lnTo>
                    <a:pt x="6595" y="224"/>
                  </a:lnTo>
                  <a:lnTo>
                    <a:pt x="5862" y="122"/>
                  </a:lnTo>
                  <a:lnTo>
                    <a:pt x="5089" y="61"/>
                  </a:lnTo>
                  <a:lnTo>
                    <a:pt x="4315" y="20"/>
                  </a:lnTo>
                  <a:lnTo>
                    <a:pt x="3542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1443250" y="3737050"/>
              <a:ext cx="186275" cy="124200"/>
            </a:xfrm>
            <a:custGeom>
              <a:rect b="b" l="l" r="r" t="t"/>
              <a:pathLst>
                <a:path extrusionOk="0" h="4968" w="7451">
                  <a:moveTo>
                    <a:pt x="347" y="1"/>
                  </a:moveTo>
                  <a:lnTo>
                    <a:pt x="265" y="42"/>
                  </a:lnTo>
                  <a:lnTo>
                    <a:pt x="204" y="82"/>
                  </a:lnTo>
                  <a:lnTo>
                    <a:pt x="143" y="143"/>
                  </a:lnTo>
                  <a:lnTo>
                    <a:pt x="82" y="225"/>
                  </a:lnTo>
                  <a:lnTo>
                    <a:pt x="42" y="306"/>
                  </a:lnTo>
                  <a:lnTo>
                    <a:pt x="21" y="388"/>
                  </a:lnTo>
                  <a:lnTo>
                    <a:pt x="1" y="469"/>
                  </a:lnTo>
                  <a:lnTo>
                    <a:pt x="1" y="571"/>
                  </a:lnTo>
                  <a:lnTo>
                    <a:pt x="1" y="652"/>
                  </a:lnTo>
                  <a:lnTo>
                    <a:pt x="42" y="734"/>
                  </a:lnTo>
                  <a:lnTo>
                    <a:pt x="82" y="835"/>
                  </a:lnTo>
                  <a:lnTo>
                    <a:pt x="143" y="896"/>
                  </a:lnTo>
                  <a:lnTo>
                    <a:pt x="815" y="1527"/>
                  </a:lnTo>
                  <a:lnTo>
                    <a:pt x="1548" y="2158"/>
                  </a:lnTo>
                  <a:lnTo>
                    <a:pt x="1935" y="2464"/>
                  </a:lnTo>
                  <a:lnTo>
                    <a:pt x="2342" y="2769"/>
                  </a:lnTo>
                  <a:lnTo>
                    <a:pt x="2749" y="3074"/>
                  </a:lnTo>
                  <a:lnTo>
                    <a:pt x="3176" y="3359"/>
                  </a:lnTo>
                  <a:lnTo>
                    <a:pt x="3604" y="3624"/>
                  </a:lnTo>
                  <a:lnTo>
                    <a:pt x="4051" y="3868"/>
                  </a:lnTo>
                  <a:lnTo>
                    <a:pt x="4479" y="4112"/>
                  </a:lnTo>
                  <a:lnTo>
                    <a:pt x="4927" y="4336"/>
                  </a:lnTo>
                  <a:lnTo>
                    <a:pt x="5374" y="4520"/>
                  </a:lnTo>
                  <a:lnTo>
                    <a:pt x="5822" y="4703"/>
                  </a:lnTo>
                  <a:lnTo>
                    <a:pt x="6270" y="4845"/>
                  </a:lnTo>
                  <a:lnTo>
                    <a:pt x="6697" y="4947"/>
                  </a:lnTo>
                  <a:lnTo>
                    <a:pt x="6799" y="4967"/>
                  </a:lnTo>
                  <a:lnTo>
                    <a:pt x="6901" y="4947"/>
                  </a:lnTo>
                  <a:lnTo>
                    <a:pt x="7003" y="4927"/>
                  </a:lnTo>
                  <a:lnTo>
                    <a:pt x="7105" y="4886"/>
                  </a:lnTo>
                  <a:lnTo>
                    <a:pt x="7186" y="4825"/>
                  </a:lnTo>
                  <a:lnTo>
                    <a:pt x="7267" y="4764"/>
                  </a:lnTo>
                  <a:lnTo>
                    <a:pt x="7328" y="4682"/>
                  </a:lnTo>
                  <a:lnTo>
                    <a:pt x="7369" y="4581"/>
                  </a:lnTo>
                  <a:lnTo>
                    <a:pt x="7410" y="4499"/>
                  </a:lnTo>
                  <a:lnTo>
                    <a:pt x="7451" y="4397"/>
                  </a:lnTo>
                  <a:lnTo>
                    <a:pt x="7451" y="4296"/>
                  </a:lnTo>
                  <a:lnTo>
                    <a:pt x="7451" y="4214"/>
                  </a:lnTo>
                  <a:lnTo>
                    <a:pt x="7430" y="4112"/>
                  </a:lnTo>
                  <a:lnTo>
                    <a:pt x="7390" y="4031"/>
                  </a:lnTo>
                  <a:lnTo>
                    <a:pt x="7328" y="3950"/>
                  </a:lnTo>
                  <a:lnTo>
                    <a:pt x="7227" y="3868"/>
                  </a:lnTo>
                  <a:lnTo>
                    <a:pt x="6860" y="3624"/>
                  </a:lnTo>
                  <a:lnTo>
                    <a:pt x="6474" y="3400"/>
                  </a:lnTo>
                  <a:lnTo>
                    <a:pt x="6066" y="3176"/>
                  </a:lnTo>
                  <a:lnTo>
                    <a:pt x="5680" y="2993"/>
                  </a:lnTo>
                  <a:lnTo>
                    <a:pt x="4866" y="2586"/>
                  </a:lnTo>
                  <a:lnTo>
                    <a:pt x="4072" y="2179"/>
                  </a:lnTo>
                  <a:lnTo>
                    <a:pt x="3624" y="1935"/>
                  </a:lnTo>
                  <a:lnTo>
                    <a:pt x="3196" y="1690"/>
                  </a:lnTo>
                  <a:lnTo>
                    <a:pt x="2362" y="1141"/>
                  </a:lnTo>
                  <a:lnTo>
                    <a:pt x="1548" y="611"/>
                  </a:lnTo>
                  <a:lnTo>
                    <a:pt x="713" y="62"/>
                  </a:lnTo>
                  <a:lnTo>
                    <a:pt x="611" y="2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1321125" y="3727400"/>
              <a:ext cx="249875" cy="156225"/>
            </a:xfrm>
            <a:custGeom>
              <a:rect b="b" l="l" r="r" t="t"/>
              <a:pathLst>
                <a:path extrusionOk="0" h="6249" w="9995">
                  <a:moveTo>
                    <a:pt x="265" y="0"/>
                  </a:moveTo>
                  <a:lnTo>
                    <a:pt x="164" y="20"/>
                  </a:lnTo>
                  <a:lnTo>
                    <a:pt x="82" y="102"/>
                  </a:lnTo>
                  <a:lnTo>
                    <a:pt x="21" y="183"/>
                  </a:lnTo>
                  <a:lnTo>
                    <a:pt x="1" y="305"/>
                  </a:lnTo>
                  <a:lnTo>
                    <a:pt x="1" y="346"/>
                  </a:lnTo>
                  <a:lnTo>
                    <a:pt x="21" y="407"/>
                  </a:lnTo>
                  <a:lnTo>
                    <a:pt x="62" y="468"/>
                  </a:lnTo>
                  <a:lnTo>
                    <a:pt x="103" y="509"/>
                  </a:lnTo>
                  <a:lnTo>
                    <a:pt x="611" y="957"/>
                  </a:lnTo>
                  <a:lnTo>
                    <a:pt x="1120" y="1405"/>
                  </a:lnTo>
                  <a:lnTo>
                    <a:pt x="1649" y="1832"/>
                  </a:lnTo>
                  <a:lnTo>
                    <a:pt x="2179" y="2239"/>
                  </a:lnTo>
                  <a:lnTo>
                    <a:pt x="2708" y="2646"/>
                  </a:lnTo>
                  <a:lnTo>
                    <a:pt x="3257" y="3033"/>
                  </a:lnTo>
                  <a:lnTo>
                    <a:pt x="3807" y="3420"/>
                  </a:lnTo>
                  <a:lnTo>
                    <a:pt x="4377" y="3786"/>
                  </a:lnTo>
                  <a:lnTo>
                    <a:pt x="4947" y="4132"/>
                  </a:lnTo>
                  <a:lnTo>
                    <a:pt x="5537" y="4478"/>
                  </a:lnTo>
                  <a:lnTo>
                    <a:pt x="6127" y="4804"/>
                  </a:lnTo>
                  <a:lnTo>
                    <a:pt x="6718" y="5109"/>
                  </a:lnTo>
                  <a:lnTo>
                    <a:pt x="7308" y="5414"/>
                  </a:lnTo>
                  <a:lnTo>
                    <a:pt x="7939" y="5699"/>
                  </a:lnTo>
                  <a:lnTo>
                    <a:pt x="8550" y="5964"/>
                  </a:lnTo>
                  <a:lnTo>
                    <a:pt x="9181" y="6208"/>
                  </a:lnTo>
                  <a:lnTo>
                    <a:pt x="9303" y="6249"/>
                  </a:lnTo>
                  <a:lnTo>
                    <a:pt x="9425" y="6249"/>
                  </a:lnTo>
                  <a:lnTo>
                    <a:pt x="9527" y="6229"/>
                  </a:lnTo>
                  <a:lnTo>
                    <a:pt x="9628" y="6188"/>
                  </a:lnTo>
                  <a:lnTo>
                    <a:pt x="9730" y="6147"/>
                  </a:lnTo>
                  <a:lnTo>
                    <a:pt x="9812" y="6066"/>
                  </a:lnTo>
                  <a:lnTo>
                    <a:pt x="9873" y="5984"/>
                  </a:lnTo>
                  <a:lnTo>
                    <a:pt x="9934" y="5903"/>
                  </a:lnTo>
                  <a:lnTo>
                    <a:pt x="9974" y="5801"/>
                  </a:lnTo>
                  <a:lnTo>
                    <a:pt x="9995" y="5699"/>
                  </a:lnTo>
                  <a:lnTo>
                    <a:pt x="9995" y="5598"/>
                  </a:lnTo>
                  <a:lnTo>
                    <a:pt x="9974" y="5496"/>
                  </a:lnTo>
                  <a:lnTo>
                    <a:pt x="9934" y="5414"/>
                  </a:lnTo>
                  <a:lnTo>
                    <a:pt x="9873" y="5333"/>
                  </a:lnTo>
                  <a:lnTo>
                    <a:pt x="9791" y="5252"/>
                  </a:lnTo>
                  <a:lnTo>
                    <a:pt x="9669" y="5191"/>
                  </a:lnTo>
                  <a:lnTo>
                    <a:pt x="8428" y="4702"/>
                  </a:lnTo>
                  <a:lnTo>
                    <a:pt x="7227" y="4173"/>
                  </a:lnTo>
                  <a:lnTo>
                    <a:pt x="6616" y="3908"/>
                  </a:lnTo>
                  <a:lnTo>
                    <a:pt x="6026" y="3623"/>
                  </a:lnTo>
                  <a:lnTo>
                    <a:pt x="5456" y="3318"/>
                  </a:lnTo>
                  <a:lnTo>
                    <a:pt x="4865" y="3013"/>
                  </a:lnTo>
                  <a:lnTo>
                    <a:pt x="4296" y="2687"/>
                  </a:lnTo>
                  <a:lnTo>
                    <a:pt x="3746" y="2361"/>
                  </a:lnTo>
                  <a:lnTo>
                    <a:pt x="3176" y="2015"/>
                  </a:lnTo>
                  <a:lnTo>
                    <a:pt x="2626" y="1649"/>
                  </a:lnTo>
                  <a:lnTo>
                    <a:pt x="2097" y="1262"/>
                  </a:lnTo>
                  <a:lnTo>
                    <a:pt x="1548" y="875"/>
                  </a:lnTo>
                  <a:lnTo>
                    <a:pt x="1018" y="489"/>
                  </a:lnTo>
                  <a:lnTo>
                    <a:pt x="489" y="61"/>
                  </a:lnTo>
                  <a:lnTo>
                    <a:pt x="428" y="2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3049725" y="416225"/>
              <a:ext cx="168475" cy="96200"/>
            </a:xfrm>
            <a:custGeom>
              <a:rect b="b" l="l" r="r" t="t"/>
              <a:pathLst>
                <a:path extrusionOk="0" h="3848" w="6739">
                  <a:moveTo>
                    <a:pt x="388" y="0"/>
                  </a:moveTo>
                  <a:lnTo>
                    <a:pt x="306" y="20"/>
                  </a:lnTo>
                  <a:lnTo>
                    <a:pt x="245" y="41"/>
                  </a:lnTo>
                  <a:lnTo>
                    <a:pt x="184" y="61"/>
                  </a:lnTo>
                  <a:lnTo>
                    <a:pt x="123" y="122"/>
                  </a:lnTo>
                  <a:lnTo>
                    <a:pt x="42" y="224"/>
                  </a:lnTo>
                  <a:lnTo>
                    <a:pt x="1" y="366"/>
                  </a:lnTo>
                  <a:lnTo>
                    <a:pt x="1" y="428"/>
                  </a:lnTo>
                  <a:lnTo>
                    <a:pt x="21" y="509"/>
                  </a:lnTo>
                  <a:lnTo>
                    <a:pt x="42" y="570"/>
                  </a:lnTo>
                  <a:lnTo>
                    <a:pt x="82" y="631"/>
                  </a:lnTo>
                  <a:lnTo>
                    <a:pt x="143" y="692"/>
                  </a:lnTo>
                  <a:lnTo>
                    <a:pt x="204" y="753"/>
                  </a:lnTo>
                  <a:lnTo>
                    <a:pt x="1609" y="1506"/>
                  </a:lnTo>
                  <a:lnTo>
                    <a:pt x="3013" y="2280"/>
                  </a:lnTo>
                  <a:lnTo>
                    <a:pt x="4438" y="3053"/>
                  </a:lnTo>
                  <a:lnTo>
                    <a:pt x="5151" y="3420"/>
                  </a:lnTo>
                  <a:lnTo>
                    <a:pt x="5863" y="3766"/>
                  </a:lnTo>
                  <a:lnTo>
                    <a:pt x="5985" y="3827"/>
                  </a:lnTo>
                  <a:lnTo>
                    <a:pt x="6107" y="3847"/>
                  </a:lnTo>
                  <a:lnTo>
                    <a:pt x="6229" y="3827"/>
                  </a:lnTo>
                  <a:lnTo>
                    <a:pt x="6352" y="3786"/>
                  </a:lnTo>
                  <a:lnTo>
                    <a:pt x="6453" y="3745"/>
                  </a:lnTo>
                  <a:lnTo>
                    <a:pt x="6535" y="3664"/>
                  </a:lnTo>
                  <a:lnTo>
                    <a:pt x="6616" y="3582"/>
                  </a:lnTo>
                  <a:lnTo>
                    <a:pt x="6677" y="3481"/>
                  </a:lnTo>
                  <a:lnTo>
                    <a:pt x="6718" y="3379"/>
                  </a:lnTo>
                  <a:lnTo>
                    <a:pt x="6738" y="3257"/>
                  </a:lnTo>
                  <a:lnTo>
                    <a:pt x="6738" y="3135"/>
                  </a:lnTo>
                  <a:lnTo>
                    <a:pt x="6718" y="3033"/>
                  </a:lnTo>
                  <a:lnTo>
                    <a:pt x="6677" y="2911"/>
                  </a:lnTo>
                  <a:lnTo>
                    <a:pt x="6616" y="2829"/>
                  </a:lnTo>
                  <a:lnTo>
                    <a:pt x="6535" y="2728"/>
                  </a:lnTo>
                  <a:lnTo>
                    <a:pt x="6413" y="2667"/>
                  </a:lnTo>
                  <a:lnTo>
                    <a:pt x="5680" y="2300"/>
                  </a:lnTo>
                  <a:lnTo>
                    <a:pt x="4947" y="1974"/>
                  </a:lnTo>
                  <a:lnTo>
                    <a:pt x="3482" y="1323"/>
                  </a:lnTo>
                  <a:lnTo>
                    <a:pt x="2016" y="692"/>
                  </a:lnTo>
                  <a:lnTo>
                    <a:pt x="550" y="41"/>
                  </a:lnTo>
                  <a:lnTo>
                    <a:pt x="469" y="2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3028375" y="363800"/>
              <a:ext cx="180150" cy="96200"/>
            </a:xfrm>
            <a:custGeom>
              <a:rect b="b" l="l" r="r" t="t"/>
              <a:pathLst>
                <a:path extrusionOk="0" h="3848" w="7206">
                  <a:moveTo>
                    <a:pt x="224" y="1"/>
                  </a:moveTo>
                  <a:lnTo>
                    <a:pt x="143" y="21"/>
                  </a:lnTo>
                  <a:lnTo>
                    <a:pt x="81" y="62"/>
                  </a:lnTo>
                  <a:lnTo>
                    <a:pt x="20" y="123"/>
                  </a:lnTo>
                  <a:lnTo>
                    <a:pt x="0" y="184"/>
                  </a:lnTo>
                  <a:lnTo>
                    <a:pt x="20" y="265"/>
                  </a:lnTo>
                  <a:lnTo>
                    <a:pt x="41" y="347"/>
                  </a:lnTo>
                  <a:lnTo>
                    <a:pt x="122" y="408"/>
                  </a:lnTo>
                  <a:lnTo>
                    <a:pt x="1730" y="1283"/>
                  </a:lnTo>
                  <a:lnTo>
                    <a:pt x="3359" y="2158"/>
                  </a:lnTo>
                  <a:lnTo>
                    <a:pt x="4987" y="2993"/>
                  </a:lnTo>
                  <a:lnTo>
                    <a:pt x="5821" y="3400"/>
                  </a:lnTo>
                  <a:lnTo>
                    <a:pt x="6656" y="3807"/>
                  </a:lnTo>
                  <a:lnTo>
                    <a:pt x="6737" y="3827"/>
                  </a:lnTo>
                  <a:lnTo>
                    <a:pt x="6819" y="3848"/>
                  </a:lnTo>
                  <a:lnTo>
                    <a:pt x="6900" y="3848"/>
                  </a:lnTo>
                  <a:lnTo>
                    <a:pt x="6961" y="3807"/>
                  </a:lnTo>
                  <a:lnTo>
                    <a:pt x="7022" y="3787"/>
                  </a:lnTo>
                  <a:lnTo>
                    <a:pt x="7083" y="3725"/>
                  </a:lnTo>
                  <a:lnTo>
                    <a:pt x="7165" y="3624"/>
                  </a:lnTo>
                  <a:lnTo>
                    <a:pt x="7206" y="3481"/>
                  </a:lnTo>
                  <a:lnTo>
                    <a:pt x="7206" y="3400"/>
                  </a:lnTo>
                  <a:lnTo>
                    <a:pt x="7206" y="3339"/>
                  </a:lnTo>
                  <a:lnTo>
                    <a:pt x="7165" y="3257"/>
                  </a:lnTo>
                  <a:lnTo>
                    <a:pt x="7124" y="3196"/>
                  </a:lnTo>
                  <a:lnTo>
                    <a:pt x="7083" y="3156"/>
                  </a:lnTo>
                  <a:lnTo>
                    <a:pt x="7002" y="3094"/>
                  </a:lnTo>
                  <a:lnTo>
                    <a:pt x="6188" y="2687"/>
                  </a:lnTo>
                  <a:lnTo>
                    <a:pt x="5353" y="2280"/>
                  </a:lnTo>
                  <a:lnTo>
                    <a:pt x="3684" y="1507"/>
                  </a:lnTo>
                  <a:lnTo>
                    <a:pt x="1995" y="754"/>
                  </a:lnTo>
                  <a:lnTo>
                    <a:pt x="305" y="21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33"/>
          <p:cNvSpPr txBox="1"/>
          <p:nvPr>
            <p:ph idx="4294967295" type="title"/>
          </p:nvPr>
        </p:nvSpPr>
        <p:spPr>
          <a:xfrm>
            <a:off x="4038200" y="1749500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79" name="Google Shape;1379;p33"/>
          <p:cNvSpPr txBox="1"/>
          <p:nvPr>
            <p:ph idx="4294967295" type="title"/>
          </p:nvPr>
        </p:nvSpPr>
        <p:spPr>
          <a:xfrm>
            <a:off x="5171675" y="2416250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80" name="Google Shape;1380;p33"/>
          <p:cNvSpPr txBox="1"/>
          <p:nvPr>
            <p:ph idx="4294967295" type="title"/>
          </p:nvPr>
        </p:nvSpPr>
        <p:spPr>
          <a:xfrm>
            <a:off x="4638275" y="3559250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03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81" name="Google Shape;1381;p33"/>
          <p:cNvSpPr txBox="1"/>
          <p:nvPr>
            <p:ph idx="4294967295" type="title"/>
          </p:nvPr>
        </p:nvSpPr>
        <p:spPr>
          <a:xfrm>
            <a:off x="3390500" y="2892500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04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82" name="Google Shape;1382;p33"/>
          <p:cNvSpPr txBox="1"/>
          <p:nvPr/>
        </p:nvSpPr>
        <p:spPr>
          <a:xfrm>
            <a:off x="46250" y="3370650"/>
            <a:ext cx="3038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Implications for businesses</a:t>
            </a:r>
            <a:endParaRPr b="1" sz="17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83" name="Google Shape;1383;p33"/>
          <p:cNvSpPr txBox="1"/>
          <p:nvPr/>
        </p:nvSpPr>
        <p:spPr>
          <a:xfrm>
            <a:off x="165426" y="3816275"/>
            <a:ext cx="29193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Finding out </a:t>
            </a:r>
            <a:r>
              <a:rPr i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what attracts this huge consumer base </a:t>
            </a:r>
            <a:r>
              <a:rPr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can help businesses come up with the </a:t>
            </a:r>
            <a:r>
              <a:rPr i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right products and strategies</a:t>
            </a:r>
            <a:endParaRPr i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84" name="Google Shape;1384;p33"/>
          <p:cNvGrpSpPr/>
          <p:nvPr/>
        </p:nvGrpSpPr>
        <p:grpSpPr>
          <a:xfrm>
            <a:off x="3083950" y="1246075"/>
            <a:ext cx="3038475" cy="2792622"/>
            <a:chOff x="3083950" y="1246075"/>
            <a:chExt cx="3038475" cy="2792622"/>
          </a:xfrm>
        </p:grpSpPr>
        <p:sp>
          <p:nvSpPr>
            <p:cNvPr id="1385" name="Google Shape;1385;p33"/>
            <p:cNvSpPr/>
            <p:nvPr/>
          </p:nvSpPr>
          <p:spPr>
            <a:xfrm>
              <a:off x="3083950" y="1257968"/>
              <a:ext cx="1247775" cy="473875"/>
            </a:xfrm>
            <a:custGeom>
              <a:rect b="b" l="l" r="r" t="t"/>
              <a:pathLst>
                <a:path extrusionOk="0" h="18955" w="49911">
                  <a:moveTo>
                    <a:pt x="0" y="1048"/>
                  </a:moveTo>
                  <a:cubicBezTo>
                    <a:pt x="6159" y="22"/>
                    <a:pt x="13674" y="-1174"/>
                    <a:pt x="18669" y="2572"/>
                  </a:cubicBezTo>
                  <a:cubicBezTo>
                    <a:pt x="21779" y="4905"/>
                    <a:pt x="22170" y="10648"/>
                    <a:pt x="25908" y="11716"/>
                  </a:cubicBezTo>
                  <a:cubicBezTo>
                    <a:pt x="31287" y="13253"/>
                    <a:pt x="37478" y="8877"/>
                    <a:pt x="42672" y="10954"/>
                  </a:cubicBezTo>
                  <a:cubicBezTo>
                    <a:pt x="46011" y="12290"/>
                    <a:pt x="48303" y="15738"/>
                    <a:pt x="49911" y="18955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oval"/>
            </a:ln>
          </p:spPr>
        </p:sp>
        <p:sp>
          <p:nvSpPr>
            <p:cNvPr id="1386" name="Google Shape;1386;p33"/>
            <p:cNvSpPr/>
            <p:nvPr/>
          </p:nvSpPr>
          <p:spPr>
            <a:xfrm>
              <a:off x="3083950" y="3255850"/>
              <a:ext cx="726600" cy="419550"/>
            </a:xfrm>
            <a:custGeom>
              <a:rect b="b" l="l" r="r" t="t"/>
              <a:pathLst>
                <a:path extrusionOk="0" h="16782" w="29064">
                  <a:moveTo>
                    <a:pt x="0" y="16764"/>
                  </a:moveTo>
                  <a:cubicBezTo>
                    <a:pt x="7368" y="14755"/>
                    <a:pt x="16029" y="18655"/>
                    <a:pt x="22860" y="15240"/>
                  </a:cubicBezTo>
                  <a:cubicBezTo>
                    <a:pt x="27674" y="12833"/>
                    <a:pt x="30601" y="4814"/>
                    <a:pt x="28194" y="0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oval"/>
            </a:ln>
          </p:spPr>
        </p:sp>
        <p:sp>
          <p:nvSpPr>
            <p:cNvPr id="1387" name="Google Shape;1387;p33"/>
            <p:cNvSpPr/>
            <p:nvPr/>
          </p:nvSpPr>
          <p:spPr>
            <a:xfrm>
              <a:off x="5150875" y="3645672"/>
              <a:ext cx="971550" cy="393025"/>
            </a:xfrm>
            <a:custGeom>
              <a:rect b="b" l="l" r="r" t="t"/>
              <a:pathLst>
                <a:path extrusionOk="0" h="15721" w="38862">
                  <a:moveTo>
                    <a:pt x="38862" y="28"/>
                  </a:moveTo>
                  <a:cubicBezTo>
                    <a:pt x="35499" y="28"/>
                    <a:pt x="31646" y="-85"/>
                    <a:pt x="28956" y="1933"/>
                  </a:cubicBezTo>
                  <a:cubicBezTo>
                    <a:pt x="24416" y="5338"/>
                    <a:pt x="23176" y="12779"/>
                    <a:pt x="17907" y="14887"/>
                  </a:cubicBezTo>
                  <a:cubicBezTo>
                    <a:pt x="12014" y="17244"/>
                    <a:pt x="2839" y="14087"/>
                    <a:pt x="0" y="8410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oval"/>
            </a:ln>
          </p:spPr>
        </p:sp>
        <p:sp>
          <p:nvSpPr>
            <p:cNvPr id="1388" name="Google Shape;1388;p33"/>
            <p:cNvSpPr/>
            <p:nvPr/>
          </p:nvSpPr>
          <p:spPr>
            <a:xfrm>
              <a:off x="5422063" y="1246075"/>
              <a:ext cx="643200" cy="971550"/>
            </a:xfrm>
            <a:custGeom>
              <a:rect b="b" l="l" r="r" t="t"/>
              <a:pathLst>
                <a:path extrusionOk="0" h="38862" w="25728">
                  <a:moveTo>
                    <a:pt x="25728" y="0"/>
                  </a:moveTo>
                  <a:cubicBezTo>
                    <a:pt x="20617" y="1278"/>
                    <a:pt x="12445" y="-701"/>
                    <a:pt x="10488" y="4191"/>
                  </a:cubicBezTo>
                  <a:cubicBezTo>
                    <a:pt x="8627" y="8844"/>
                    <a:pt x="16318" y="15506"/>
                    <a:pt x="12774" y="19050"/>
                  </a:cubicBezTo>
                  <a:cubicBezTo>
                    <a:pt x="10232" y="21592"/>
                    <a:pt x="5787" y="21890"/>
                    <a:pt x="3630" y="24765"/>
                  </a:cubicBezTo>
                  <a:cubicBezTo>
                    <a:pt x="761" y="28591"/>
                    <a:pt x="-1176" y="34585"/>
                    <a:pt x="963" y="38862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oval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4"/>
          <p:cNvSpPr txBox="1"/>
          <p:nvPr>
            <p:ph idx="2" type="title"/>
          </p:nvPr>
        </p:nvSpPr>
        <p:spPr>
          <a:xfrm>
            <a:off x="4225975" y="874038"/>
            <a:ext cx="3922200" cy="105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Conducted a survey and gathered real-time information from the Millennials and Gen Zs</a:t>
            </a:r>
            <a:endParaRPr/>
          </a:p>
        </p:txBody>
      </p:sp>
      <p:grpSp>
        <p:nvGrpSpPr>
          <p:cNvPr id="1394" name="Google Shape;1394;p34"/>
          <p:cNvGrpSpPr/>
          <p:nvPr/>
        </p:nvGrpSpPr>
        <p:grpSpPr>
          <a:xfrm>
            <a:off x="1407500" y="901063"/>
            <a:ext cx="2000100" cy="3441238"/>
            <a:chOff x="1407500" y="901063"/>
            <a:chExt cx="2000100" cy="3441238"/>
          </a:xfrm>
        </p:grpSpPr>
        <p:sp>
          <p:nvSpPr>
            <p:cNvPr id="1395" name="Google Shape;1395;p34"/>
            <p:cNvSpPr/>
            <p:nvPr/>
          </p:nvSpPr>
          <p:spPr>
            <a:xfrm>
              <a:off x="1407500" y="4151200"/>
              <a:ext cx="2000100" cy="191100"/>
            </a:xfrm>
            <a:prstGeom prst="ellipse">
              <a:avLst/>
            </a:pr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464800" y="901063"/>
              <a:ext cx="1921799" cy="3341365"/>
            </a:xfrm>
            <a:custGeom>
              <a:rect b="b" l="l" r="r" t="t"/>
              <a:pathLst>
                <a:path extrusionOk="0" h="165128" w="94974">
                  <a:moveTo>
                    <a:pt x="85301" y="4029"/>
                  </a:moveTo>
                  <a:lnTo>
                    <a:pt x="85673" y="4048"/>
                  </a:lnTo>
                  <a:lnTo>
                    <a:pt x="86025" y="4085"/>
                  </a:lnTo>
                  <a:lnTo>
                    <a:pt x="86359" y="4122"/>
                  </a:lnTo>
                  <a:lnTo>
                    <a:pt x="86694" y="4177"/>
                  </a:lnTo>
                  <a:lnTo>
                    <a:pt x="87028" y="4252"/>
                  </a:lnTo>
                  <a:lnTo>
                    <a:pt x="87325" y="4326"/>
                  </a:lnTo>
                  <a:lnTo>
                    <a:pt x="87622" y="4400"/>
                  </a:lnTo>
                  <a:lnTo>
                    <a:pt x="87919" y="4512"/>
                  </a:lnTo>
                  <a:lnTo>
                    <a:pt x="88197" y="4623"/>
                  </a:lnTo>
                  <a:lnTo>
                    <a:pt x="88457" y="4753"/>
                  </a:lnTo>
                  <a:lnTo>
                    <a:pt x="88717" y="4883"/>
                  </a:lnTo>
                  <a:lnTo>
                    <a:pt x="88958" y="5031"/>
                  </a:lnTo>
                  <a:lnTo>
                    <a:pt x="89181" y="5198"/>
                  </a:lnTo>
                  <a:lnTo>
                    <a:pt x="89404" y="5366"/>
                  </a:lnTo>
                  <a:lnTo>
                    <a:pt x="89608" y="5551"/>
                  </a:lnTo>
                  <a:lnTo>
                    <a:pt x="89812" y="5737"/>
                  </a:lnTo>
                  <a:lnTo>
                    <a:pt x="89998" y="5960"/>
                  </a:lnTo>
                  <a:lnTo>
                    <a:pt x="90184" y="6182"/>
                  </a:lnTo>
                  <a:lnTo>
                    <a:pt x="90332" y="6405"/>
                  </a:lnTo>
                  <a:lnTo>
                    <a:pt x="90499" y="6646"/>
                  </a:lnTo>
                  <a:lnTo>
                    <a:pt x="90648" y="6906"/>
                  </a:lnTo>
                  <a:lnTo>
                    <a:pt x="90778" y="7166"/>
                  </a:lnTo>
                  <a:lnTo>
                    <a:pt x="90889" y="7445"/>
                  </a:lnTo>
                  <a:lnTo>
                    <a:pt x="91000" y="7742"/>
                  </a:lnTo>
                  <a:lnTo>
                    <a:pt x="91093" y="8057"/>
                  </a:lnTo>
                  <a:lnTo>
                    <a:pt x="91186" y="8373"/>
                  </a:lnTo>
                  <a:lnTo>
                    <a:pt x="91260" y="8688"/>
                  </a:lnTo>
                  <a:lnTo>
                    <a:pt x="91335" y="9023"/>
                  </a:lnTo>
                  <a:lnTo>
                    <a:pt x="91390" y="9375"/>
                  </a:lnTo>
                  <a:lnTo>
                    <a:pt x="91427" y="9747"/>
                  </a:lnTo>
                  <a:lnTo>
                    <a:pt x="91464" y="10118"/>
                  </a:lnTo>
                  <a:lnTo>
                    <a:pt x="91483" y="10508"/>
                  </a:lnTo>
                  <a:lnTo>
                    <a:pt x="91483" y="50847"/>
                  </a:lnTo>
                  <a:lnTo>
                    <a:pt x="91483" y="51033"/>
                  </a:lnTo>
                  <a:lnTo>
                    <a:pt x="91483" y="56472"/>
                  </a:lnTo>
                  <a:lnTo>
                    <a:pt x="91483" y="99225"/>
                  </a:lnTo>
                  <a:lnTo>
                    <a:pt x="91483" y="145709"/>
                  </a:lnTo>
                  <a:lnTo>
                    <a:pt x="91446" y="146080"/>
                  </a:lnTo>
                  <a:lnTo>
                    <a:pt x="91409" y="146433"/>
                  </a:lnTo>
                  <a:lnTo>
                    <a:pt x="91353" y="146767"/>
                  </a:lnTo>
                  <a:lnTo>
                    <a:pt x="91297" y="147101"/>
                  </a:lnTo>
                  <a:lnTo>
                    <a:pt x="91223" y="147417"/>
                  </a:lnTo>
                  <a:lnTo>
                    <a:pt x="91130" y="147714"/>
                  </a:lnTo>
                  <a:lnTo>
                    <a:pt x="91037" y="148011"/>
                  </a:lnTo>
                  <a:lnTo>
                    <a:pt x="90945" y="148308"/>
                  </a:lnTo>
                  <a:lnTo>
                    <a:pt x="90815" y="148587"/>
                  </a:lnTo>
                  <a:lnTo>
                    <a:pt x="90685" y="148846"/>
                  </a:lnTo>
                  <a:lnTo>
                    <a:pt x="90555" y="149106"/>
                  </a:lnTo>
                  <a:lnTo>
                    <a:pt x="90406" y="149348"/>
                  </a:lnTo>
                  <a:lnTo>
                    <a:pt x="90239" y="149570"/>
                  </a:lnTo>
                  <a:lnTo>
                    <a:pt x="90072" y="149793"/>
                  </a:lnTo>
                  <a:lnTo>
                    <a:pt x="89887" y="150016"/>
                  </a:lnTo>
                  <a:lnTo>
                    <a:pt x="89701" y="150220"/>
                  </a:lnTo>
                  <a:lnTo>
                    <a:pt x="89497" y="150406"/>
                  </a:lnTo>
                  <a:lnTo>
                    <a:pt x="89292" y="150591"/>
                  </a:lnTo>
                  <a:lnTo>
                    <a:pt x="89051" y="150759"/>
                  </a:lnTo>
                  <a:lnTo>
                    <a:pt x="88828" y="150907"/>
                  </a:lnTo>
                  <a:lnTo>
                    <a:pt x="88587" y="151056"/>
                  </a:lnTo>
                  <a:lnTo>
                    <a:pt x="88327" y="151185"/>
                  </a:lnTo>
                  <a:lnTo>
                    <a:pt x="88049" y="151315"/>
                  </a:lnTo>
                  <a:lnTo>
                    <a:pt x="87770" y="151427"/>
                  </a:lnTo>
                  <a:lnTo>
                    <a:pt x="87492" y="151538"/>
                  </a:lnTo>
                  <a:lnTo>
                    <a:pt x="87195" y="151631"/>
                  </a:lnTo>
                  <a:lnTo>
                    <a:pt x="86879" y="151705"/>
                  </a:lnTo>
                  <a:lnTo>
                    <a:pt x="86545" y="151780"/>
                  </a:lnTo>
                  <a:lnTo>
                    <a:pt x="86229" y="151835"/>
                  </a:lnTo>
                  <a:lnTo>
                    <a:pt x="85877" y="151891"/>
                  </a:lnTo>
                  <a:lnTo>
                    <a:pt x="85524" y="151928"/>
                  </a:lnTo>
                  <a:lnTo>
                    <a:pt x="85153" y="151965"/>
                  </a:lnTo>
                  <a:lnTo>
                    <a:pt x="80605" y="151965"/>
                  </a:lnTo>
                  <a:lnTo>
                    <a:pt x="80586" y="151984"/>
                  </a:lnTo>
                  <a:lnTo>
                    <a:pt x="77801" y="151965"/>
                  </a:lnTo>
                  <a:lnTo>
                    <a:pt x="11584" y="151965"/>
                  </a:lnTo>
                  <a:lnTo>
                    <a:pt x="11064" y="151984"/>
                  </a:lnTo>
                  <a:lnTo>
                    <a:pt x="10544" y="151984"/>
                  </a:lnTo>
                  <a:lnTo>
                    <a:pt x="10062" y="151965"/>
                  </a:lnTo>
                  <a:lnTo>
                    <a:pt x="9579" y="151947"/>
                  </a:lnTo>
                  <a:lnTo>
                    <a:pt x="9133" y="151891"/>
                  </a:lnTo>
                  <a:lnTo>
                    <a:pt x="8688" y="151835"/>
                  </a:lnTo>
                  <a:lnTo>
                    <a:pt x="8261" y="151742"/>
                  </a:lnTo>
                  <a:lnTo>
                    <a:pt x="7871" y="151650"/>
                  </a:lnTo>
                  <a:lnTo>
                    <a:pt x="7481" y="151520"/>
                  </a:lnTo>
                  <a:lnTo>
                    <a:pt x="7110" y="151390"/>
                  </a:lnTo>
                  <a:lnTo>
                    <a:pt x="6757" y="151241"/>
                  </a:lnTo>
                  <a:lnTo>
                    <a:pt x="6423" y="151074"/>
                  </a:lnTo>
                  <a:lnTo>
                    <a:pt x="6108" y="150888"/>
                  </a:lnTo>
                  <a:lnTo>
                    <a:pt x="5811" y="150684"/>
                  </a:lnTo>
                  <a:lnTo>
                    <a:pt x="5532" y="150461"/>
                  </a:lnTo>
                  <a:lnTo>
                    <a:pt x="5272" y="150220"/>
                  </a:lnTo>
                  <a:lnTo>
                    <a:pt x="5031" y="149960"/>
                  </a:lnTo>
                  <a:lnTo>
                    <a:pt x="4808" y="149700"/>
                  </a:lnTo>
                  <a:lnTo>
                    <a:pt x="4604" y="149403"/>
                  </a:lnTo>
                  <a:lnTo>
                    <a:pt x="4400" y="149088"/>
                  </a:lnTo>
                  <a:lnTo>
                    <a:pt x="4233" y="148772"/>
                  </a:lnTo>
                  <a:lnTo>
                    <a:pt x="4084" y="148438"/>
                  </a:lnTo>
                  <a:lnTo>
                    <a:pt x="3936" y="148067"/>
                  </a:lnTo>
                  <a:lnTo>
                    <a:pt x="3824" y="147695"/>
                  </a:lnTo>
                  <a:lnTo>
                    <a:pt x="3713" y="147306"/>
                  </a:lnTo>
                  <a:lnTo>
                    <a:pt x="3639" y="146879"/>
                  </a:lnTo>
                  <a:lnTo>
                    <a:pt x="3564" y="146452"/>
                  </a:lnTo>
                  <a:lnTo>
                    <a:pt x="3509" y="146006"/>
                  </a:lnTo>
                  <a:lnTo>
                    <a:pt x="3490" y="145542"/>
                  </a:lnTo>
                  <a:lnTo>
                    <a:pt x="3471" y="145078"/>
                  </a:lnTo>
                  <a:lnTo>
                    <a:pt x="3471" y="144577"/>
                  </a:lnTo>
                  <a:lnTo>
                    <a:pt x="3490" y="144057"/>
                  </a:lnTo>
                  <a:lnTo>
                    <a:pt x="3490" y="91112"/>
                  </a:lnTo>
                  <a:lnTo>
                    <a:pt x="3490" y="85748"/>
                  </a:lnTo>
                  <a:lnTo>
                    <a:pt x="3490" y="85673"/>
                  </a:lnTo>
                  <a:lnTo>
                    <a:pt x="3490" y="10508"/>
                  </a:lnTo>
                  <a:lnTo>
                    <a:pt x="3509" y="10099"/>
                  </a:lnTo>
                  <a:lnTo>
                    <a:pt x="3546" y="9728"/>
                  </a:lnTo>
                  <a:lnTo>
                    <a:pt x="3601" y="9338"/>
                  </a:lnTo>
                  <a:lnTo>
                    <a:pt x="3657" y="8986"/>
                  </a:lnTo>
                  <a:lnTo>
                    <a:pt x="3731" y="8633"/>
                  </a:lnTo>
                  <a:lnTo>
                    <a:pt x="3806" y="8299"/>
                  </a:lnTo>
                  <a:lnTo>
                    <a:pt x="3898" y="7965"/>
                  </a:lnTo>
                  <a:lnTo>
                    <a:pt x="4010" y="7667"/>
                  </a:lnTo>
                  <a:lnTo>
                    <a:pt x="4121" y="7370"/>
                  </a:lnTo>
                  <a:lnTo>
                    <a:pt x="4251" y="7073"/>
                  </a:lnTo>
                  <a:lnTo>
                    <a:pt x="4400" y="6814"/>
                  </a:lnTo>
                  <a:lnTo>
                    <a:pt x="4548" y="6554"/>
                  </a:lnTo>
                  <a:lnTo>
                    <a:pt x="4715" y="6294"/>
                  </a:lnTo>
                  <a:lnTo>
                    <a:pt x="4882" y="6071"/>
                  </a:lnTo>
                  <a:lnTo>
                    <a:pt x="5087" y="5848"/>
                  </a:lnTo>
                  <a:lnTo>
                    <a:pt x="5272" y="5644"/>
                  </a:lnTo>
                  <a:lnTo>
                    <a:pt x="5495" y="5440"/>
                  </a:lnTo>
                  <a:lnTo>
                    <a:pt x="5718" y="5254"/>
                  </a:lnTo>
                  <a:lnTo>
                    <a:pt x="5959" y="5087"/>
                  </a:lnTo>
                  <a:lnTo>
                    <a:pt x="6200" y="4920"/>
                  </a:lnTo>
                  <a:lnTo>
                    <a:pt x="6460" y="4790"/>
                  </a:lnTo>
                  <a:lnTo>
                    <a:pt x="6739" y="4660"/>
                  </a:lnTo>
                  <a:lnTo>
                    <a:pt x="7017" y="4530"/>
                  </a:lnTo>
                  <a:lnTo>
                    <a:pt x="7314" y="4419"/>
                  </a:lnTo>
                  <a:lnTo>
                    <a:pt x="7630" y="4326"/>
                  </a:lnTo>
                  <a:lnTo>
                    <a:pt x="7945" y="4252"/>
                  </a:lnTo>
                  <a:lnTo>
                    <a:pt x="8280" y="4177"/>
                  </a:lnTo>
                  <a:lnTo>
                    <a:pt x="8614" y="4122"/>
                  </a:lnTo>
                  <a:lnTo>
                    <a:pt x="8966" y="4085"/>
                  </a:lnTo>
                  <a:lnTo>
                    <a:pt x="9338" y="4066"/>
                  </a:lnTo>
                  <a:lnTo>
                    <a:pt x="9727" y="4048"/>
                  </a:lnTo>
                  <a:lnTo>
                    <a:pt x="10117" y="4029"/>
                  </a:lnTo>
                  <a:close/>
                  <a:moveTo>
                    <a:pt x="49417" y="155789"/>
                  </a:moveTo>
                  <a:lnTo>
                    <a:pt x="50420" y="155808"/>
                  </a:lnTo>
                  <a:lnTo>
                    <a:pt x="51366" y="155845"/>
                  </a:lnTo>
                  <a:lnTo>
                    <a:pt x="52257" y="155901"/>
                  </a:lnTo>
                  <a:lnTo>
                    <a:pt x="52462" y="155901"/>
                  </a:lnTo>
                  <a:lnTo>
                    <a:pt x="52647" y="155938"/>
                  </a:lnTo>
                  <a:lnTo>
                    <a:pt x="52833" y="155975"/>
                  </a:lnTo>
                  <a:lnTo>
                    <a:pt x="53000" y="156049"/>
                  </a:lnTo>
                  <a:lnTo>
                    <a:pt x="53167" y="156123"/>
                  </a:lnTo>
                  <a:lnTo>
                    <a:pt x="53297" y="156216"/>
                  </a:lnTo>
                  <a:lnTo>
                    <a:pt x="53427" y="156328"/>
                  </a:lnTo>
                  <a:lnTo>
                    <a:pt x="53557" y="156439"/>
                  </a:lnTo>
                  <a:lnTo>
                    <a:pt x="53650" y="156588"/>
                  </a:lnTo>
                  <a:lnTo>
                    <a:pt x="53743" y="156736"/>
                  </a:lnTo>
                  <a:lnTo>
                    <a:pt x="53817" y="156922"/>
                  </a:lnTo>
                  <a:lnTo>
                    <a:pt x="53873" y="157107"/>
                  </a:lnTo>
                  <a:lnTo>
                    <a:pt x="53928" y="157312"/>
                  </a:lnTo>
                  <a:lnTo>
                    <a:pt x="53947" y="157534"/>
                  </a:lnTo>
                  <a:lnTo>
                    <a:pt x="53965" y="157776"/>
                  </a:lnTo>
                  <a:lnTo>
                    <a:pt x="53984" y="158036"/>
                  </a:lnTo>
                  <a:lnTo>
                    <a:pt x="53965" y="158277"/>
                  </a:lnTo>
                  <a:lnTo>
                    <a:pt x="53947" y="158518"/>
                  </a:lnTo>
                  <a:lnTo>
                    <a:pt x="53928" y="158741"/>
                  </a:lnTo>
                  <a:lnTo>
                    <a:pt x="53891" y="158964"/>
                  </a:lnTo>
                  <a:lnTo>
                    <a:pt x="53835" y="159168"/>
                  </a:lnTo>
                  <a:lnTo>
                    <a:pt x="53761" y="159354"/>
                  </a:lnTo>
                  <a:lnTo>
                    <a:pt x="53687" y="159521"/>
                  </a:lnTo>
                  <a:lnTo>
                    <a:pt x="53594" y="159669"/>
                  </a:lnTo>
                  <a:lnTo>
                    <a:pt x="53483" y="159818"/>
                  </a:lnTo>
                  <a:lnTo>
                    <a:pt x="53371" y="159948"/>
                  </a:lnTo>
                  <a:lnTo>
                    <a:pt x="53241" y="160059"/>
                  </a:lnTo>
                  <a:lnTo>
                    <a:pt x="53111" y="160152"/>
                  </a:lnTo>
                  <a:lnTo>
                    <a:pt x="52963" y="160245"/>
                  </a:lnTo>
                  <a:lnTo>
                    <a:pt x="52796" y="160319"/>
                  </a:lnTo>
                  <a:lnTo>
                    <a:pt x="52629" y="160375"/>
                  </a:lnTo>
                  <a:lnTo>
                    <a:pt x="52443" y="160412"/>
                  </a:lnTo>
                  <a:lnTo>
                    <a:pt x="51571" y="160523"/>
                  </a:lnTo>
                  <a:lnTo>
                    <a:pt x="50605" y="160579"/>
                  </a:lnTo>
                  <a:lnTo>
                    <a:pt x="49510" y="160616"/>
                  </a:lnTo>
                  <a:lnTo>
                    <a:pt x="48322" y="160635"/>
                  </a:lnTo>
                  <a:lnTo>
                    <a:pt x="47115" y="160616"/>
                  </a:lnTo>
                  <a:lnTo>
                    <a:pt x="46057" y="160579"/>
                  </a:lnTo>
                  <a:lnTo>
                    <a:pt x="45147" y="160523"/>
                  </a:lnTo>
                  <a:lnTo>
                    <a:pt x="44758" y="160467"/>
                  </a:lnTo>
                  <a:lnTo>
                    <a:pt x="44386" y="160412"/>
                  </a:lnTo>
                  <a:lnTo>
                    <a:pt x="44201" y="160375"/>
                  </a:lnTo>
                  <a:lnTo>
                    <a:pt x="44052" y="160319"/>
                  </a:lnTo>
                  <a:lnTo>
                    <a:pt x="43904" y="160245"/>
                  </a:lnTo>
                  <a:lnTo>
                    <a:pt x="43755" y="160152"/>
                  </a:lnTo>
                  <a:lnTo>
                    <a:pt x="43625" y="160059"/>
                  </a:lnTo>
                  <a:lnTo>
                    <a:pt x="43514" y="159948"/>
                  </a:lnTo>
                  <a:lnTo>
                    <a:pt x="43402" y="159818"/>
                  </a:lnTo>
                  <a:lnTo>
                    <a:pt x="43310" y="159669"/>
                  </a:lnTo>
                  <a:lnTo>
                    <a:pt x="43217" y="159521"/>
                  </a:lnTo>
                  <a:lnTo>
                    <a:pt x="43143" y="159354"/>
                  </a:lnTo>
                  <a:lnTo>
                    <a:pt x="43087" y="159168"/>
                  </a:lnTo>
                  <a:lnTo>
                    <a:pt x="43031" y="158964"/>
                  </a:lnTo>
                  <a:lnTo>
                    <a:pt x="42994" y="158741"/>
                  </a:lnTo>
                  <a:lnTo>
                    <a:pt x="42975" y="158518"/>
                  </a:lnTo>
                  <a:lnTo>
                    <a:pt x="42957" y="158277"/>
                  </a:lnTo>
                  <a:lnTo>
                    <a:pt x="42957" y="158036"/>
                  </a:lnTo>
                  <a:lnTo>
                    <a:pt x="42957" y="157776"/>
                  </a:lnTo>
                  <a:lnTo>
                    <a:pt x="42975" y="157534"/>
                  </a:lnTo>
                  <a:lnTo>
                    <a:pt x="43013" y="157312"/>
                  </a:lnTo>
                  <a:lnTo>
                    <a:pt x="43050" y="157107"/>
                  </a:lnTo>
                  <a:lnTo>
                    <a:pt x="43105" y="156922"/>
                  </a:lnTo>
                  <a:lnTo>
                    <a:pt x="43180" y="156736"/>
                  </a:lnTo>
                  <a:lnTo>
                    <a:pt x="43254" y="156588"/>
                  </a:lnTo>
                  <a:lnTo>
                    <a:pt x="43347" y="156439"/>
                  </a:lnTo>
                  <a:lnTo>
                    <a:pt x="43458" y="156328"/>
                  </a:lnTo>
                  <a:lnTo>
                    <a:pt x="43588" y="156216"/>
                  </a:lnTo>
                  <a:lnTo>
                    <a:pt x="43718" y="156123"/>
                  </a:lnTo>
                  <a:lnTo>
                    <a:pt x="43867" y="156049"/>
                  </a:lnTo>
                  <a:lnTo>
                    <a:pt x="44015" y="155975"/>
                  </a:lnTo>
                  <a:lnTo>
                    <a:pt x="44182" y="155938"/>
                  </a:lnTo>
                  <a:lnTo>
                    <a:pt x="44368" y="155901"/>
                  </a:lnTo>
                  <a:lnTo>
                    <a:pt x="44572" y="155901"/>
                  </a:lnTo>
                  <a:lnTo>
                    <a:pt x="45407" y="155845"/>
                  </a:lnTo>
                  <a:lnTo>
                    <a:pt x="46317" y="155808"/>
                  </a:lnTo>
                  <a:lnTo>
                    <a:pt x="47301" y="155789"/>
                  </a:lnTo>
                  <a:close/>
                  <a:moveTo>
                    <a:pt x="6757" y="1"/>
                  </a:moveTo>
                  <a:lnTo>
                    <a:pt x="6330" y="19"/>
                  </a:lnTo>
                  <a:lnTo>
                    <a:pt x="5940" y="56"/>
                  </a:lnTo>
                  <a:lnTo>
                    <a:pt x="5551" y="93"/>
                  </a:lnTo>
                  <a:lnTo>
                    <a:pt x="5179" y="149"/>
                  </a:lnTo>
                  <a:lnTo>
                    <a:pt x="4827" y="223"/>
                  </a:lnTo>
                  <a:lnTo>
                    <a:pt x="4474" y="316"/>
                  </a:lnTo>
                  <a:lnTo>
                    <a:pt x="4140" y="428"/>
                  </a:lnTo>
                  <a:lnTo>
                    <a:pt x="3824" y="539"/>
                  </a:lnTo>
                  <a:lnTo>
                    <a:pt x="3527" y="669"/>
                  </a:lnTo>
                  <a:lnTo>
                    <a:pt x="3230" y="817"/>
                  </a:lnTo>
                  <a:lnTo>
                    <a:pt x="2952" y="984"/>
                  </a:lnTo>
                  <a:lnTo>
                    <a:pt x="2673" y="1152"/>
                  </a:lnTo>
                  <a:lnTo>
                    <a:pt x="2413" y="1337"/>
                  </a:lnTo>
                  <a:lnTo>
                    <a:pt x="2172" y="1541"/>
                  </a:lnTo>
                  <a:lnTo>
                    <a:pt x="1949" y="1764"/>
                  </a:lnTo>
                  <a:lnTo>
                    <a:pt x="1726" y="1987"/>
                  </a:lnTo>
                  <a:lnTo>
                    <a:pt x="1522" y="2228"/>
                  </a:lnTo>
                  <a:lnTo>
                    <a:pt x="1337" y="2488"/>
                  </a:lnTo>
                  <a:lnTo>
                    <a:pt x="1170" y="2767"/>
                  </a:lnTo>
                  <a:lnTo>
                    <a:pt x="1002" y="3045"/>
                  </a:lnTo>
                  <a:lnTo>
                    <a:pt x="854" y="3342"/>
                  </a:lnTo>
                  <a:lnTo>
                    <a:pt x="705" y="3658"/>
                  </a:lnTo>
                  <a:lnTo>
                    <a:pt x="575" y="3992"/>
                  </a:lnTo>
                  <a:lnTo>
                    <a:pt x="464" y="4326"/>
                  </a:lnTo>
                  <a:lnTo>
                    <a:pt x="371" y="4697"/>
                  </a:lnTo>
                  <a:lnTo>
                    <a:pt x="278" y="5069"/>
                  </a:lnTo>
                  <a:lnTo>
                    <a:pt x="204" y="5440"/>
                  </a:lnTo>
                  <a:lnTo>
                    <a:pt x="149" y="5848"/>
                  </a:lnTo>
                  <a:lnTo>
                    <a:pt x="93" y="6257"/>
                  </a:lnTo>
                  <a:lnTo>
                    <a:pt x="56" y="6684"/>
                  </a:lnTo>
                  <a:lnTo>
                    <a:pt x="37" y="7129"/>
                  </a:lnTo>
                  <a:lnTo>
                    <a:pt x="37" y="87028"/>
                  </a:lnTo>
                  <a:lnTo>
                    <a:pt x="37" y="87103"/>
                  </a:lnTo>
                  <a:lnTo>
                    <a:pt x="37" y="92468"/>
                  </a:lnTo>
                  <a:lnTo>
                    <a:pt x="37" y="156365"/>
                  </a:lnTo>
                  <a:lnTo>
                    <a:pt x="19" y="156940"/>
                  </a:lnTo>
                  <a:lnTo>
                    <a:pt x="0" y="157497"/>
                  </a:lnTo>
                  <a:lnTo>
                    <a:pt x="19" y="158017"/>
                  </a:lnTo>
                  <a:lnTo>
                    <a:pt x="56" y="158537"/>
                  </a:lnTo>
                  <a:lnTo>
                    <a:pt x="111" y="159038"/>
                  </a:lnTo>
                  <a:lnTo>
                    <a:pt x="167" y="159502"/>
                  </a:lnTo>
                  <a:lnTo>
                    <a:pt x="260" y="159966"/>
                  </a:lnTo>
                  <a:lnTo>
                    <a:pt x="371" y="160393"/>
                  </a:lnTo>
                  <a:lnTo>
                    <a:pt x="501" y="160820"/>
                  </a:lnTo>
                  <a:lnTo>
                    <a:pt x="650" y="161210"/>
                  </a:lnTo>
                  <a:lnTo>
                    <a:pt x="817" y="161581"/>
                  </a:lnTo>
                  <a:lnTo>
                    <a:pt x="1002" y="161953"/>
                  </a:lnTo>
                  <a:lnTo>
                    <a:pt x="1207" y="162287"/>
                  </a:lnTo>
                  <a:lnTo>
                    <a:pt x="1429" y="162602"/>
                  </a:lnTo>
                  <a:lnTo>
                    <a:pt x="1671" y="162899"/>
                  </a:lnTo>
                  <a:lnTo>
                    <a:pt x="1931" y="163196"/>
                  </a:lnTo>
                  <a:lnTo>
                    <a:pt x="2228" y="163456"/>
                  </a:lnTo>
                  <a:lnTo>
                    <a:pt x="2525" y="163698"/>
                  </a:lnTo>
                  <a:lnTo>
                    <a:pt x="2840" y="163920"/>
                  </a:lnTo>
                  <a:lnTo>
                    <a:pt x="3174" y="164125"/>
                  </a:lnTo>
                  <a:lnTo>
                    <a:pt x="3546" y="164310"/>
                  </a:lnTo>
                  <a:lnTo>
                    <a:pt x="3917" y="164477"/>
                  </a:lnTo>
                  <a:lnTo>
                    <a:pt x="4307" y="164626"/>
                  </a:lnTo>
                  <a:lnTo>
                    <a:pt x="4734" y="164756"/>
                  </a:lnTo>
                  <a:lnTo>
                    <a:pt x="5161" y="164867"/>
                  </a:lnTo>
                  <a:lnTo>
                    <a:pt x="5625" y="164960"/>
                  </a:lnTo>
                  <a:lnTo>
                    <a:pt x="6089" y="165016"/>
                  </a:lnTo>
                  <a:lnTo>
                    <a:pt x="6590" y="165071"/>
                  </a:lnTo>
                  <a:lnTo>
                    <a:pt x="7110" y="165108"/>
                  </a:lnTo>
                  <a:lnTo>
                    <a:pt x="7630" y="165127"/>
                  </a:lnTo>
                  <a:lnTo>
                    <a:pt x="8187" y="165108"/>
                  </a:lnTo>
                  <a:lnTo>
                    <a:pt x="8762" y="165090"/>
                  </a:lnTo>
                  <a:lnTo>
                    <a:pt x="88179" y="165090"/>
                  </a:lnTo>
                  <a:lnTo>
                    <a:pt x="88568" y="165053"/>
                  </a:lnTo>
                  <a:lnTo>
                    <a:pt x="88958" y="165016"/>
                  </a:lnTo>
                  <a:lnTo>
                    <a:pt x="89330" y="164960"/>
                  </a:lnTo>
                  <a:lnTo>
                    <a:pt x="89682" y="164886"/>
                  </a:lnTo>
                  <a:lnTo>
                    <a:pt x="90035" y="164811"/>
                  </a:lnTo>
                  <a:lnTo>
                    <a:pt x="90369" y="164719"/>
                  </a:lnTo>
                  <a:lnTo>
                    <a:pt x="90685" y="164607"/>
                  </a:lnTo>
                  <a:lnTo>
                    <a:pt x="91000" y="164496"/>
                  </a:lnTo>
                  <a:lnTo>
                    <a:pt x="91297" y="164366"/>
                  </a:lnTo>
                  <a:lnTo>
                    <a:pt x="91594" y="164236"/>
                  </a:lnTo>
                  <a:lnTo>
                    <a:pt x="91873" y="164069"/>
                  </a:lnTo>
                  <a:lnTo>
                    <a:pt x="92133" y="163920"/>
                  </a:lnTo>
                  <a:lnTo>
                    <a:pt x="92393" y="163735"/>
                  </a:lnTo>
                  <a:lnTo>
                    <a:pt x="92634" y="163549"/>
                  </a:lnTo>
                  <a:lnTo>
                    <a:pt x="92857" y="163345"/>
                  </a:lnTo>
                  <a:lnTo>
                    <a:pt x="93080" y="163141"/>
                  </a:lnTo>
                  <a:lnTo>
                    <a:pt x="93284" y="162918"/>
                  </a:lnTo>
                  <a:lnTo>
                    <a:pt x="93488" y="162695"/>
                  </a:lnTo>
                  <a:lnTo>
                    <a:pt x="93655" y="162435"/>
                  </a:lnTo>
                  <a:lnTo>
                    <a:pt x="93841" y="162194"/>
                  </a:lnTo>
                  <a:lnTo>
                    <a:pt x="93989" y="161915"/>
                  </a:lnTo>
                  <a:lnTo>
                    <a:pt x="94138" y="161637"/>
                  </a:lnTo>
                  <a:lnTo>
                    <a:pt x="94286" y="161340"/>
                  </a:lnTo>
                  <a:lnTo>
                    <a:pt x="94398" y="161043"/>
                  </a:lnTo>
                  <a:lnTo>
                    <a:pt x="94509" y="160727"/>
                  </a:lnTo>
                  <a:lnTo>
                    <a:pt x="94620" y="160393"/>
                  </a:lnTo>
                  <a:lnTo>
                    <a:pt x="94713" y="160059"/>
                  </a:lnTo>
                  <a:lnTo>
                    <a:pt x="94787" y="159706"/>
                  </a:lnTo>
                  <a:lnTo>
                    <a:pt x="94843" y="159335"/>
                  </a:lnTo>
                  <a:lnTo>
                    <a:pt x="94899" y="158964"/>
                  </a:lnTo>
                  <a:lnTo>
                    <a:pt x="94954" y="158574"/>
                  </a:lnTo>
                  <a:lnTo>
                    <a:pt x="94973" y="158166"/>
                  </a:lnTo>
                  <a:lnTo>
                    <a:pt x="94973" y="98093"/>
                  </a:lnTo>
                  <a:lnTo>
                    <a:pt x="94973" y="55117"/>
                  </a:lnTo>
                  <a:lnTo>
                    <a:pt x="94973" y="49659"/>
                  </a:lnTo>
                  <a:lnTo>
                    <a:pt x="94973" y="49455"/>
                  </a:lnTo>
                  <a:lnTo>
                    <a:pt x="94973" y="7129"/>
                  </a:lnTo>
                  <a:lnTo>
                    <a:pt x="94954" y="6702"/>
                  </a:lnTo>
                  <a:lnTo>
                    <a:pt x="94917" y="6275"/>
                  </a:lnTo>
                  <a:lnTo>
                    <a:pt x="94880" y="5885"/>
                  </a:lnTo>
                  <a:lnTo>
                    <a:pt x="94825" y="5495"/>
                  </a:lnTo>
                  <a:lnTo>
                    <a:pt x="94750" y="5124"/>
                  </a:lnTo>
                  <a:lnTo>
                    <a:pt x="94657" y="4753"/>
                  </a:lnTo>
                  <a:lnTo>
                    <a:pt x="94565" y="4400"/>
                  </a:lnTo>
                  <a:lnTo>
                    <a:pt x="94472" y="4066"/>
                  </a:lnTo>
                  <a:lnTo>
                    <a:pt x="94342" y="3750"/>
                  </a:lnTo>
                  <a:lnTo>
                    <a:pt x="94212" y="3435"/>
                  </a:lnTo>
                  <a:lnTo>
                    <a:pt x="94082" y="3138"/>
                  </a:lnTo>
                  <a:lnTo>
                    <a:pt x="93915" y="2859"/>
                  </a:lnTo>
                  <a:lnTo>
                    <a:pt x="93748" y="2600"/>
                  </a:lnTo>
                  <a:lnTo>
                    <a:pt x="93581" y="2340"/>
                  </a:lnTo>
                  <a:lnTo>
                    <a:pt x="93395" y="2098"/>
                  </a:lnTo>
                  <a:lnTo>
                    <a:pt x="93191" y="1876"/>
                  </a:lnTo>
                  <a:lnTo>
                    <a:pt x="92968" y="1653"/>
                  </a:lnTo>
                  <a:lnTo>
                    <a:pt x="92745" y="1449"/>
                  </a:lnTo>
                  <a:lnTo>
                    <a:pt x="92504" y="1263"/>
                  </a:lnTo>
                  <a:lnTo>
                    <a:pt x="92263" y="1077"/>
                  </a:lnTo>
                  <a:lnTo>
                    <a:pt x="92003" y="910"/>
                  </a:lnTo>
                  <a:lnTo>
                    <a:pt x="91724" y="762"/>
                  </a:lnTo>
                  <a:lnTo>
                    <a:pt x="91427" y="632"/>
                  </a:lnTo>
                  <a:lnTo>
                    <a:pt x="91130" y="502"/>
                  </a:lnTo>
                  <a:lnTo>
                    <a:pt x="90833" y="390"/>
                  </a:lnTo>
                  <a:lnTo>
                    <a:pt x="90499" y="298"/>
                  </a:lnTo>
                  <a:lnTo>
                    <a:pt x="90165" y="223"/>
                  </a:lnTo>
                  <a:lnTo>
                    <a:pt x="89831" y="149"/>
                  </a:lnTo>
                  <a:lnTo>
                    <a:pt x="89460" y="93"/>
                  </a:lnTo>
                  <a:lnTo>
                    <a:pt x="89107" y="38"/>
                  </a:lnTo>
                  <a:lnTo>
                    <a:pt x="8871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535032" y="982565"/>
              <a:ext cx="1780943" cy="2993890"/>
            </a:xfrm>
            <a:custGeom>
              <a:rect b="b" l="l" r="r" t="t"/>
              <a:pathLst>
                <a:path extrusionOk="0" h="147956" w="88013">
                  <a:moveTo>
                    <a:pt x="6646" y="1"/>
                  </a:moveTo>
                  <a:lnTo>
                    <a:pt x="6256" y="20"/>
                  </a:lnTo>
                  <a:lnTo>
                    <a:pt x="5867" y="38"/>
                  </a:lnTo>
                  <a:lnTo>
                    <a:pt x="5495" y="57"/>
                  </a:lnTo>
                  <a:lnTo>
                    <a:pt x="5143" y="94"/>
                  </a:lnTo>
                  <a:lnTo>
                    <a:pt x="4809" y="149"/>
                  </a:lnTo>
                  <a:lnTo>
                    <a:pt x="4474" y="224"/>
                  </a:lnTo>
                  <a:lnTo>
                    <a:pt x="4159" y="298"/>
                  </a:lnTo>
                  <a:lnTo>
                    <a:pt x="3843" y="391"/>
                  </a:lnTo>
                  <a:lnTo>
                    <a:pt x="3546" y="502"/>
                  </a:lnTo>
                  <a:lnTo>
                    <a:pt x="3268" y="632"/>
                  </a:lnTo>
                  <a:lnTo>
                    <a:pt x="2989" y="762"/>
                  </a:lnTo>
                  <a:lnTo>
                    <a:pt x="2729" y="892"/>
                  </a:lnTo>
                  <a:lnTo>
                    <a:pt x="2488" y="1059"/>
                  </a:lnTo>
                  <a:lnTo>
                    <a:pt x="2247" y="1226"/>
                  </a:lnTo>
                  <a:lnTo>
                    <a:pt x="2024" y="1412"/>
                  </a:lnTo>
                  <a:lnTo>
                    <a:pt x="1801" y="1616"/>
                  </a:lnTo>
                  <a:lnTo>
                    <a:pt x="1616" y="1820"/>
                  </a:lnTo>
                  <a:lnTo>
                    <a:pt x="1411" y="2043"/>
                  </a:lnTo>
                  <a:lnTo>
                    <a:pt x="1244" y="2266"/>
                  </a:lnTo>
                  <a:lnTo>
                    <a:pt x="1077" y="2526"/>
                  </a:lnTo>
                  <a:lnTo>
                    <a:pt x="929" y="2786"/>
                  </a:lnTo>
                  <a:lnTo>
                    <a:pt x="780" y="3045"/>
                  </a:lnTo>
                  <a:lnTo>
                    <a:pt x="650" y="3342"/>
                  </a:lnTo>
                  <a:lnTo>
                    <a:pt x="539" y="3639"/>
                  </a:lnTo>
                  <a:lnTo>
                    <a:pt x="427" y="3937"/>
                  </a:lnTo>
                  <a:lnTo>
                    <a:pt x="335" y="4271"/>
                  </a:lnTo>
                  <a:lnTo>
                    <a:pt x="260" y="4605"/>
                  </a:lnTo>
                  <a:lnTo>
                    <a:pt x="186" y="4958"/>
                  </a:lnTo>
                  <a:lnTo>
                    <a:pt x="130" y="5310"/>
                  </a:lnTo>
                  <a:lnTo>
                    <a:pt x="75" y="5700"/>
                  </a:lnTo>
                  <a:lnTo>
                    <a:pt x="38" y="6071"/>
                  </a:lnTo>
                  <a:lnTo>
                    <a:pt x="19" y="6480"/>
                  </a:lnTo>
                  <a:lnTo>
                    <a:pt x="19" y="81645"/>
                  </a:lnTo>
                  <a:lnTo>
                    <a:pt x="19" y="81720"/>
                  </a:lnTo>
                  <a:lnTo>
                    <a:pt x="19" y="87084"/>
                  </a:lnTo>
                  <a:lnTo>
                    <a:pt x="19" y="140029"/>
                  </a:lnTo>
                  <a:lnTo>
                    <a:pt x="0" y="140549"/>
                  </a:lnTo>
                  <a:lnTo>
                    <a:pt x="0" y="141050"/>
                  </a:lnTo>
                  <a:lnTo>
                    <a:pt x="19" y="141514"/>
                  </a:lnTo>
                  <a:lnTo>
                    <a:pt x="38" y="141978"/>
                  </a:lnTo>
                  <a:lnTo>
                    <a:pt x="93" y="142424"/>
                  </a:lnTo>
                  <a:lnTo>
                    <a:pt x="168" y="142851"/>
                  </a:lnTo>
                  <a:lnTo>
                    <a:pt x="242" y="143278"/>
                  </a:lnTo>
                  <a:lnTo>
                    <a:pt x="353" y="143667"/>
                  </a:lnTo>
                  <a:lnTo>
                    <a:pt x="465" y="144039"/>
                  </a:lnTo>
                  <a:lnTo>
                    <a:pt x="613" y="144410"/>
                  </a:lnTo>
                  <a:lnTo>
                    <a:pt x="762" y="144744"/>
                  </a:lnTo>
                  <a:lnTo>
                    <a:pt x="929" y="145060"/>
                  </a:lnTo>
                  <a:lnTo>
                    <a:pt x="1133" y="145375"/>
                  </a:lnTo>
                  <a:lnTo>
                    <a:pt x="1337" y="145672"/>
                  </a:lnTo>
                  <a:lnTo>
                    <a:pt x="1560" y="145932"/>
                  </a:lnTo>
                  <a:lnTo>
                    <a:pt x="1801" y="146192"/>
                  </a:lnTo>
                  <a:lnTo>
                    <a:pt x="2061" y="146433"/>
                  </a:lnTo>
                  <a:lnTo>
                    <a:pt x="2340" y="146656"/>
                  </a:lnTo>
                  <a:lnTo>
                    <a:pt x="2637" y="146860"/>
                  </a:lnTo>
                  <a:lnTo>
                    <a:pt x="2952" y="147046"/>
                  </a:lnTo>
                  <a:lnTo>
                    <a:pt x="3286" y="147213"/>
                  </a:lnTo>
                  <a:lnTo>
                    <a:pt x="3639" y="147362"/>
                  </a:lnTo>
                  <a:lnTo>
                    <a:pt x="4010" y="147492"/>
                  </a:lnTo>
                  <a:lnTo>
                    <a:pt x="4400" y="147622"/>
                  </a:lnTo>
                  <a:lnTo>
                    <a:pt x="4790" y="147714"/>
                  </a:lnTo>
                  <a:lnTo>
                    <a:pt x="5217" y="147807"/>
                  </a:lnTo>
                  <a:lnTo>
                    <a:pt x="5662" y="147863"/>
                  </a:lnTo>
                  <a:lnTo>
                    <a:pt x="6108" y="147919"/>
                  </a:lnTo>
                  <a:lnTo>
                    <a:pt x="6591" y="147937"/>
                  </a:lnTo>
                  <a:lnTo>
                    <a:pt x="7073" y="147956"/>
                  </a:lnTo>
                  <a:lnTo>
                    <a:pt x="7593" y="147956"/>
                  </a:lnTo>
                  <a:lnTo>
                    <a:pt x="8113" y="147937"/>
                  </a:lnTo>
                  <a:lnTo>
                    <a:pt x="81682" y="147937"/>
                  </a:lnTo>
                  <a:lnTo>
                    <a:pt x="82053" y="147900"/>
                  </a:lnTo>
                  <a:lnTo>
                    <a:pt x="82406" y="147863"/>
                  </a:lnTo>
                  <a:lnTo>
                    <a:pt x="82758" y="147807"/>
                  </a:lnTo>
                  <a:lnTo>
                    <a:pt x="83074" y="147752"/>
                  </a:lnTo>
                  <a:lnTo>
                    <a:pt x="83408" y="147677"/>
                  </a:lnTo>
                  <a:lnTo>
                    <a:pt x="83724" y="147603"/>
                  </a:lnTo>
                  <a:lnTo>
                    <a:pt x="84021" y="147510"/>
                  </a:lnTo>
                  <a:lnTo>
                    <a:pt x="84299" y="147399"/>
                  </a:lnTo>
                  <a:lnTo>
                    <a:pt x="84578" y="147287"/>
                  </a:lnTo>
                  <a:lnTo>
                    <a:pt x="84856" y="147157"/>
                  </a:lnTo>
                  <a:lnTo>
                    <a:pt x="85116" y="147028"/>
                  </a:lnTo>
                  <a:lnTo>
                    <a:pt x="85357" y="146879"/>
                  </a:lnTo>
                  <a:lnTo>
                    <a:pt x="85580" y="146731"/>
                  </a:lnTo>
                  <a:lnTo>
                    <a:pt x="85821" y="146563"/>
                  </a:lnTo>
                  <a:lnTo>
                    <a:pt x="86026" y="146378"/>
                  </a:lnTo>
                  <a:lnTo>
                    <a:pt x="86230" y="146192"/>
                  </a:lnTo>
                  <a:lnTo>
                    <a:pt x="86416" y="145988"/>
                  </a:lnTo>
                  <a:lnTo>
                    <a:pt x="86601" y="145765"/>
                  </a:lnTo>
                  <a:lnTo>
                    <a:pt x="86768" y="145542"/>
                  </a:lnTo>
                  <a:lnTo>
                    <a:pt x="86935" y="145320"/>
                  </a:lnTo>
                  <a:lnTo>
                    <a:pt x="87084" y="145078"/>
                  </a:lnTo>
                  <a:lnTo>
                    <a:pt x="87214" y="144818"/>
                  </a:lnTo>
                  <a:lnTo>
                    <a:pt x="87344" y="144559"/>
                  </a:lnTo>
                  <a:lnTo>
                    <a:pt x="87474" y="144280"/>
                  </a:lnTo>
                  <a:lnTo>
                    <a:pt x="87566" y="143983"/>
                  </a:lnTo>
                  <a:lnTo>
                    <a:pt x="87659" y="143686"/>
                  </a:lnTo>
                  <a:lnTo>
                    <a:pt x="87752" y="143389"/>
                  </a:lnTo>
                  <a:lnTo>
                    <a:pt x="87826" y="143073"/>
                  </a:lnTo>
                  <a:lnTo>
                    <a:pt x="87882" y="142739"/>
                  </a:lnTo>
                  <a:lnTo>
                    <a:pt x="87938" y="142405"/>
                  </a:lnTo>
                  <a:lnTo>
                    <a:pt x="87975" y="142052"/>
                  </a:lnTo>
                  <a:lnTo>
                    <a:pt x="88012" y="141681"/>
                  </a:lnTo>
                  <a:lnTo>
                    <a:pt x="88012" y="95197"/>
                  </a:lnTo>
                  <a:lnTo>
                    <a:pt x="88012" y="52444"/>
                  </a:lnTo>
                  <a:lnTo>
                    <a:pt x="88012" y="47005"/>
                  </a:lnTo>
                  <a:lnTo>
                    <a:pt x="88012" y="46819"/>
                  </a:lnTo>
                  <a:lnTo>
                    <a:pt x="88012" y="6480"/>
                  </a:lnTo>
                  <a:lnTo>
                    <a:pt x="87993" y="6090"/>
                  </a:lnTo>
                  <a:lnTo>
                    <a:pt x="87956" y="5719"/>
                  </a:lnTo>
                  <a:lnTo>
                    <a:pt x="87919" y="5347"/>
                  </a:lnTo>
                  <a:lnTo>
                    <a:pt x="87864" y="4995"/>
                  </a:lnTo>
                  <a:lnTo>
                    <a:pt x="87789" y="4660"/>
                  </a:lnTo>
                  <a:lnTo>
                    <a:pt x="87715" y="4345"/>
                  </a:lnTo>
                  <a:lnTo>
                    <a:pt x="87622" y="4029"/>
                  </a:lnTo>
                  <a:lnTo>
                    <a:pt x="87529" y="3714"/>
                  </a:lnTo>
                  <a:lnTo>
                    <a:pt x="87418" y="3417"/>
                  </a:lnTo>
                  <a:lnTo>
                    <a:pt x="87307" y="3138"/>
                  </a:lnTo>
                  <a:lnTo>
                    <a:pt x="87177" y="2878"/>
                  </a:lnTo>
                  <a:lnTo>
                    <a:pt x="87028" y="2618"/>
                  </a:lnTo>
                  <a:lnTo>
                    <a:pt x="86861" y="2377"/>
                  </a:lnTo>
                  <a:lnTo>
                    <a:pt x="86713" y="2154"/>
                  </a:lnTo>
                  <a:lnTo>
                    <a:pt x="86527" y="1932"/>
                  </a:lnTo>
                  <a:lnTo>
                    <a:pt x="86341" y="1709"/>
                  </a:lnTo>
                  <a:lnTo>
                    <a:pt x="86137" y="1523"/>
                  </a:lnTo>
                  <a:lnTo>
                    <a:pt x="85933" y="1338"/>
                  </a:lnTo>
                  <a:lnTo>
                    <a:pt x="85710" y="1170"/>
                  </a:lnTo>
                  <a:lnTo>
                    <a:pt x="85487" y="1003"/>
                  </a:lnTo>
                  <a:lnTo>
                    <a:pt x="85246" y="855"/>
                  </a:lnTo>
                  <a:lnTo>
                    <a:pt x="84986" y="725"/>
                  </a:lnTo>
                  <a:lnTo>
                    <a:pt x="84726" y="595"/>
                  </a:lnTo>
                  <a:lnTo>
                    <a:pt x="84448" y="484"/>
                  </a:lnTo>
                  <a:lnTo>
                    <a:pt x="84151" y="372"/>
                  </a:lnTo>
                  <a:lnTo>
                    <a:pt x="83854" y="298"/>
                  </a:lnTo>
                  <a:lnTo>
                    <a:pt x="83557" y="224"/>
                  </a:lnTo>
                  <a:lnTo>
                    <a:pt x="83223" y="149"/>
                  </a:lnTo>
                  <a:lnTo>
                    <a:pt x="82888" y="94"/>
                  </a:lnTo>
                  <a:lnTo>
                    <a:pt x="82554" y="57"/>
                  </a:lnTo>
                  <a:lnTo>
                    <a:pt x="82202" y="20"/>
                  </a:lnTo>
                  <a:lnTo>
                    <a:pt x="8183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539835" y="2854351"/>
              <a:ext cx="268553" cy="327524"/>
            </a:xfrm>
            <a:custGeom>
              <a:rect b="b" l="l" r="r" t="t"/>
              <a:pathLst>
                <a:path extrusionOk="0" h="22964" w="18869">
                  <a:moveTo>
                    <a:pt x="12361" y="0"/>
                  </a:moveTo>
                  <a:lnTo>
                    <a:pt x="0" y="9631"/>
                  </a:lnTo>
                  <a:lnTo>
                    <a:pt x="0" y="22964"/>
                  </a:lnTo>
                  <a:lnTo>
                    <a:pt x="18868" y="6844"/>
                  </a:lnTo>
                  <a:lnTo>
                    <a:pt x="12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539835" y="2845551"/>
              <a:ext cx="1105566" cy="930814"/>
            </a:xfrm>
            <a:custGeom>
              <a:rect b="b" l="l" r="r" t="t"/>
              <a:pathLst>
                <a:path extrusionOk="0" h="65263" w="77679">
                  <a:moveTo>
                    <a:pt x="60513" y="0"/>
                  </a:moveTo>
                  <a:lnTo>
                    <a:pt x="33473" y="26666"/>
                  </a:lnTo>
                  <a:lnTo>
                    <a:pt x="33361" y="26760"/>
                  </a:lnTo>
                  <a:lnTo>
                    <a:pt x="33248" y="26834"/>
                  </a:lnTo>
                  <a:lnTo>
                    <a:pt x="4731" y="41177"/>
                  </a:lnTo>
                  <a:lnTo>
                    <a:pt x="0" y="45889"/>
                  </a:lnTo>
                  <a:lnTo>
                    <a:pt x="0" y="65262"/>
                  </a:lnTo>
                  <a:lnTo>
                    <a:pt x="24777" y="43795"/>
                  </a:lnTo>
                  <a:lnTo>
                    <a:pt x="24815" y="43776"/>
                  </a:lnTo>
                  <a:lnTo>
                    <a:pt x="31902" y="38316"/>
                  </a:lnTo>
                  <a:lnTo>
                    <a:pt x="32033" y="38223"/>
                  </a:lnTo>
                  <a:lnTo>
                    <a:pt x="32164" y="38166"/>
                  </a:lnTo>
                  <a:lnTo>
                    <a:pt x="32313" y="38129"/>
                  </a:lnTo>
                  <a:lnTo>
                    <a:pt x="32463" y="38110"/>
                  </a:lnTo>
                  <a:lnTo>
                    <a:pt x="32613" y="38129"/>
                  </a:lnTo>
                  <a:lnTo>
                    <a:pt x="32762" y="38166"/>
                  </a:lnTo>
                  <a:lnTo>
                    <a:pt x="32912" y="38223"/>
                  </a:lnTo>
                  <a:lnTo>
                    <a:pt x="33043" y="38297"/>
                  </a:lnTo>
                  <a:lnTo>
                    <a:pt x="48002" y="49629"/>
                  </a:lnTo>
                  <a:lnTo>
                    <a:pt x="77679" y="19728"/>
                  </a:lnTo>
                  <a:lnTo>
                    <a:pt x="73995" y="10809"/>
                  </a:lnTo>
                  <a:lnTo>
                    <a:pt x="60625" y="94"/>
                  </a:lnTo>
                  <a:lnTo>
                    <a:pt x="605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539835" y="3260005"/>
              <a:ext cx="79318" cy="202442"/>
            </a:xfrm>
            <a:custGeom>
              <a:rect b="b" l="l" r="r" t="t"/>
              <a:pathLst>
                <a:path extrusionOk="0" h="14194" w="5573">
                  <a:moveTo>
                    <a:pt x="0" y="1"/>
                  </a:moveTo>
                  <a:lnTo>
                    <a:pt x="0" y="14194"/>
                  </a:lnTo>
                  <a:lnTo>
                    <a:pt x="3516" y="10697"/>
                  </a:lnTo>
                  <a:lnTo>
                    <a:pt x="3628" y="10603"/>
                  </a:lnTo>
                  <a:lnTo>
                    <a:pt x="3759" y="10510"/>
                  </a:lnTo>
                  <a:lnTo>
                    <a:pt x="5573" y="96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2784581" y="2004620"/>
              <a:ext cx="531242" cy="1007104"/>
            </a:xfrm>
            <a:custGeom>
              <a:rect b="b" l="l" r="r" t="t"/>
              <a:pathLst>
                <a:path extrusionOk="0" h="70612" w="37326">
                  <a:moveTo>
                    <a:pt x="17953" y="1"/>
                  </a:moveTo>
                  <a:lnTo>
                    <a:pt x="1" y="30968"/>
                  </a:lnTo>
                  <a:lnTo>
                    <a:pt x="4470" y="36895"/>
                  </a:lnTo>
                  <a:lnTo>
                    <a:pt x="24572" y="60345"/>
                  </a:lnTo>
                  <a:lnTo>
                    <a:pt x="37325" y="70611"/>
                  </a:lnTo>
                  <a:lnTo>
                    <a:pt x="37325" y="13221"/>
                  </a:lnTo>
                  <a:lnTo>
                    <a:pt x="25713" y="9070"/>
                  </a:lnTo>
                  <a:lnTo>
                    <a:pt x="25601" y="9014"/>
                  </a:lnTo>
                  <a:lnTo>
                    <a:pt x="25507" y="8958"/>
                  </a:lnTo>
                  <a:lnTo>
                    <a:pt x="25395" y="8883"/>
                  </a:lnTo>
                  <a:lnTo>
                    <a:pt x="25320" y="8790"/>
                  </a:lnTo>
                  <a:lnTo>
                    <a:pt x="24348" y="7630"/>
                  </a:lnTo>
                  <a:lnTo>
                    <a:pt x="17485" y="19542"/>
                  </a:lnTo>
                  <a:lnTo>
                    <a:pt x="17410" y="19654"/>
                  </a:lnTo>
                  <a:lnTo>
                    <a:pt x="17317" y="19748"/>
                  </a:lnTo>
                  <a:lnTo>
                    <a:pt x="17223" y="19822"/>
                  </a:lnTo>
                  <a:lnTo>
                    <a:pt x="17130" y="19897"/>
                  </a:lnTo>
                  <a:lnTo>
                    <a:pt x="17018" y="19953"/>
                  </a:lnTo>
                  <a:lnTo>
                    <a:pt x="16905" y="19991"/>
                  </a:lnTo>
                  <a:lnTo>
                    <a:pt x="16793" y="20009"/>
                  </a:lnTo>
                  <a:lnTo>
                    <a:pt x="16662" y="20028"/>
                  </a:lnTo>
                  <a:lnTo>
                    <a:pt x="16550" y="20009"/>
                  </a:lnTo>
                  <a:lnTo>
                    <a:pt x="16419" y="19991"/>
                  </a:lnTo>
                  <a:lnTo>
                    <a:pt x="16307" y="19953"/>
                  </a:lnTo>
                  <a:lnTo>
                    <a:pt x="16195" y="19897"/>
                  </a:lnTo>
                  <a:lnTo>
                    <a:pt x="16045" y="19785"/>
                  </a:lnTo>
                  <a:lnTo>
                    <a:pt x="15914" y="19654"/>
                  </a:lnTo>
                  <a:lnTo>
                    <a:pt x="15821" y="19486"/>
                  </a:lnTo>
                  <a:lnTo>
                    <a:pt x="15765" y="19318"/>
                  </a:lnTo>
                  <a:lnTo>
                    <a:pt x="15727" y="19149"/>
                  </a:lnTo>
                  <a:lnTo>
                    <a:pt x="15746" y="18962"/>
                  </a:lnTo>
                  <a:lnTo>
                    <a:pt x="15783" y="18794"/>
                  </a:lnTo>
                  <a:lnTo>
                    <a:pt x="15858" y="18607"/>
                  </a:lnTo>
                  <a:lnTo>
                    <a:pt x="23076" y="6097"/>
                  </a:lnTo>
                  <a:lnTo>
                    <a:pt x="17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3054458" y="1672033"/>
              <a:ext cx="261366" cy="492898"/>
            </a:xfrm>
            <a:custGeom>
              <a:rect b="b" l="l" r="r" t="t"/>
              <a:pathLst>
                <a:path extrusionOk="0" h="34559" w="18364">
                  <a:moveTo>
                    <a:pt x="18363" y="1"/>
                  </a:moveTo>
                  <a:lnTo>
                    <a:pt x="3254" y="15971"/>
                  </a:lnTo>
                  <a:lnTo>
                    <a:pt x="0" y="21599"/>
                  </a:lnTo>
                  <a:lnTo>
                    <a:pt x="7630" y="30706"/>
                  </a:lnTo>
                  <a:lnTo>
                    <a:pt x="18363" y="34558"/>
                  </a:lnTo>
                  <a:lnTo>
                    <a:pt x="183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539835" y="2708460"/>
              <a:ext cx="161567" cy="249380"/>
            </a:xfrm>
            <a:custGeom>
              <a:rect b="b" l="l" r="r" t="t"/>
              <a:pathLst>
                <a:path extrusionOk="0" h="17485" w="11352">
                  <a:moveTo>
                    <a:pt x="4694" y="0"/>
                  </a:moveTo>
                  <a:lnTo>
                    <a:pt x="0" y="1852"/>
                  </a:lnTo>
                  <a:lnTo>
                    <a:pt x="0" y="17485"/>
                  </a:lnTo>
                  <a:lnTo>
                    <a:pt x="11351" y="8658"/>
                  </a:lnTo>
                  <a:lnTo>
                    <a:pt x="11258" y="8565"/>
                  </a:lnTo>
                  <a:lnTo>
                    <a:pt x="11164" y="8471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539835" y="2563111"/>
              <a:ext cx="109391" cy="143224"/>
            </a:xfrm>
            <a:custGeom>
              <a:rect b="b" l="l" r="r" t="t"/>
              <a:pathLst>
                <a:path extrusionOk="0" h="10042" w="7686">
                  <a:moveTo>
                    <a:pt x="0" y="0"/>
                  </a:moveTo>
                  <a:lnTo>
                    <a:pt x="0" y="10042"/>
                  </a:lnTo>
                  <a:lnTo>
                    <a:pt x="7013" y="7274"/>
                  </a:lnTo>
                  <a:lnTo>
                    <a:pt x="7686" y="6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2803753" y="1222108"/>
              <a:ext cx="101407" cy="91223"/>
            </a:xfrm>
            <a:custGeom>
              <a:rect b="b" l="l" r="r" t="t"/>
              <a:pathLst>
                <a:path extrusionOk="0" h="6396" w="7125">
                  <a:moveTo>
                    <a:pt x="2431" y="0"/>
                  </a:moveTo>
                  <a:lnTo>
                    <a:pt x="0" y="2600"/>
                  </a:lnTo>
                  <a:lnTo>
                    <a:pt x="4563" y="6396"/>
                  </a:lnTo>
                  <a:lnTo>
                    <a:pt x="7125" y="4376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2760628" y="1278644"/>
              <a:ext cx="86776" cy="76832"/>
            </a:xfrm>
            <a:custGeom>
              <a:rect b="b" l="l" r="r" t="t"/>
              <a:pathLst>
                <a:path extrusionOk="0" h="5387" w="6097">
                  <a:moveTo>
                    <a:pt x="1759" y="1"/>
                  </a:moveTo>
                  <a:lnTo>
                    <a:pt x="1" y="1852"/>
                  </a:lnTo>
                  <a:lnTo>
                    <a:pt x="3872" y="5386"/>
                  </a:lnTo>
                  <a:lnTo>
                    <a:pt x="6097" y="3610"/>
                  </a:lnTo>
                  <a:lnTo>
                    <a:pt x="1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3099703" y="1132496"/>
              <a:ext cx="216121" cy="311251"/>
            </a:xfrm>
            <a:custGeom>
              <a:rect b="b" l="l" r="r" t="t"/>
              <a:pathLst>
                <a:path extrusionOk="0" h="21823" w="15185">
                  <a:moveTo>
                    <a:pt x="13670" y="0"/>
                  </a:moveTo>
                  <a:lnTo>
                    <a:pt x="0" y="12641"/>
                  </a:lnTo>
                  <a:lnTo>
                    <a:pt x="5386" y="16886"/>
                  </a:lnTo>
                  <a:lnTo>
                    <a:pt x="9874" y="19149"/>
                  </a:lnTo>
                  <a:lnTo>
                    <a:pt x="15184" y="21823"/>
                  </a:lnTo>
                  <a:lnTo>
                    <a:pt x="15184" y="1197"/>
                  </a:lnTo>
                  <a:lnTo>
                    <a:pt x="14324" y="599"/>
                  </a:lnTo>
                  <a:lnTo>
                    <a:pt x="14212" y="505"/>
                  </a:lnTo>
                  <a:lnTo>
                    <a:pt x="136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539835" y="3419232"/>
              <a:ext cx="1091462" cy="557421"/>
            </a:xfrm>
            <a:custGeom>
              <a:rect b="b" l="l" r="r" t="t"/>
              <a:pathLst>
                <a:path extrusionOk="0" h="39083" w="76688">
                  <a:moveTo>
                    <a:pt x="32482" y="0"/>
                  </a:moveTo>
                  <a:lnTo>
                    <a:pt x="25993" y="5012"/>
                  </a:lnTo>
                  <a:lnTo>
                    <a:pt x="0" y="27527"/>
                  </a:lnTo>
                  <a:lnTo>
                    <a:pt x="0" y="28555"/>
                  </a:lnTo>
                  <a:lnTo>
                    <a:pt x="19" y="29097"/>
                  </a:lnTo>
                  <a:lnTo>
                    <a:pt x="56" y="29640"/>
                  </a:lnTo>
                  <a:lnTo>
                    <a:pt x="131" y="30163"/>
                  </a:lnTo>
                  <a:lnTo>
                    <a:pt x="206" y="30687"/>
                  </a:lnTo>
                  <a:lnTo>
                    <a:pt x="337" y="31192"/>
                  </a:lnTo>
                  <a:lnTo>
                    <a:pt x="468" y="31697"/>
                  </a:lnTo>
                  <a:lnTo>
                    <a:pt x="636" y="32183"/>
                  </a:lnTo>
                  <a:lnTo>
                    <a:pt x="823" y="32650"/>
                  </a:lnTo>
                  <a:lnTo>
                    <a:pt x="1047" y="33118"/>
                  </a:lnTo>
                  <a:lnTo>
                    <a:pt x="1272" y="33585"/>
                  </a:lnTo>
                  <a:lnTo>
                    <a:pt x="1534" y="34015"/>
                  </a:lnTo>
                  <a:lnTo>
                    <a:pt x="1795" y="34445"/>
                  </a:lnTo>
                  <a:lnTo>
                    <a:pt x="2095" y="34857"/>
                  </a:lnTo>
                  <a:lnTo>
                    <a:pt x="2413" y="35250"/>
                  </a:lnTo>
                  <a:lnTo>
                    <a:pt x="2730" y="35642"/>
                  </a:lnTo>
                  <a:lnTo>
                    <a:pt x="3086" y="35998"/>
                  </a:lnTo>
                  <a:lnTo>
                    <a:pt x="3460" y="36353"/>
                  </a:lnTo>
                  <a:lnTo>
                    <a:pt x="3834" y="36689"/>
                  </a:lnTo>
                  <a:lnTo>
                    <a:pt x="4226" y="36989"/>
                  </a:lnTo>
                  <a:lnTo>
                    <a:pt x="4638" y="37288"/>
                  </a:lnTo>
                  <a:lnTo>
                    <a:pt x="5068" y="37568"/>
                  </a:lnTo>
                  <a:lnTo>
                    <a:pt x="5517" y="37811"/>
                  </a:lnTo>
                  <a:lnTo>
                    <a:pt x="5966" y="38055"/>
                  </a:lnTo>
                  <a:lnTo>
                    <a:pt x="6433" y="38260"/>
                  </a:lnTo>
                  <a:lnTo>
                    <a:pt x="6919" y="38447"/>
                  </a:lnTo>
                  <a:lnTo>
                    <a:pt x="7405" y="38616"/>
                  </a:lnTo>
                  <a:lnTo>
                    <a:pt x="7892" y="38765"/>
                  </a:lnTo>
                  <a:lnTo>
                    <a:pt x="8415" y="38877"/>
                  </a:lnTo>
                  <a:lnTo>
                    <a:pt x="8920" y="38971"/>
                  </a:lnTo>
                  <a:lnTo>
                    <a:pt x="9462" y="39027"/>
                  </a:lnTo>
                  <a:lnTo>
                    <a:pt x="9986" y="39083"/>
                  </a:lnTo>
                  <a:lnTo>
                    <a:pt x="76688" y="39083"/>
                  </a:lnTo>
                  <a:lnTo>
                    <a:pt x="47479" y="11351"/>
                  </a:lnTo>
                  <a:lnTo>
                    <a:pt x="32482" y="0"/>
                  </a:lnTo>
                  <a:close/>
                </a:path>
              </a:pathLst>
            </a:custGeom>
            <a:solidFill>
              <a:srgbClr val="AAE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953052" y="1605897"/>
              <a:ext cx="185250" cy="155504"/>
            </a:xfrm>
            <a:custGeom>
              <a:rect b="b" l="l" r="r" t="t"/>
              <a:pathLst>
                <a:path extrusionOk="0" h="10903" w="13016">
                  <a:moveTo>
                    <a:pt x="6116" y="0"/>
                  </a:moveTo>
                  <a:lnTo>
                    <a:pt x="1" y="5386"/>
                  </a:lnTo>
                  <a:lnTo>
                    <a:pt x="8416" y="10902"/>
                  </a:lnTo>
                  <a:lnTo>
                    <a:pt x="13016" y="3553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3176089" y="1535212"/>
              <a:ext cx="139735" cy="154705"/>
            </a:xfrm>
            <a:custGeom>
              <a:rect b="b" l="l" r="r" t="t"/>
              <a:pathLst>
                <a:path extrusionOk="0" h="10847" w="9818">
                  <a:moveTo>
                    <a:pt x="4862" y="1"/>
                  </a:moveTo>
                  <a:lnTo>
                    <a:pt x="0" y="7780"/>
                  </a:lnTo>
                  <a:lnTo>
                    <a:pt x="5965" y="10847"/>
                  </a:lnTo>
                  <a:lnTo>
                    <a:pt x="8490" y="8266"/>
                  </a:lnTo>
                  <a:lnTo>
                    <a:pt x="9817" y="4433"/>
                  </a:lnTo>
                  <a:lnTo>
                    <a:pt x="9817" y="2656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2243248" y="2566833"/>
              <a:ext cx="1072575" cy="1409820"/>
            </a:xfrm>
            <a:custGeom>
              <a:rect b="b" l="l" r="r" t="t"/>
              <a:pathLst>
                <a:path extrusionOk="0" h="98848" w="75361">
                  <a:moveTo>
                    <a:pt x="42206" y="1"/>
                  </a:moveTo>
                  <a:lnTo>
                    <a:pt x="37550" y="16457"/>
                  </a:lnTo>
                  <a:lnTo>
                    <a:pt x="42542" y="26611"/>
                  </a:lnTo>
                  <a:lnTo>
                    <a:pt x="42599" y="26760"/>
                  </a:lnTo>
                  <a:lnTo>
                    <a:pt x="42636" y="26891"/>
                  </a:lnTo>
                  <a:lnTo>
                    <a:pt x="42655" y="27041"/>
                  </a:lnTo>
                  <a:lnTo>
                    <a:pt x="42636" y="27172"/>
                  </a:lnTo>
                  <a:lnTo>
                    <a:pt x="42599" y="27321"/>
                  </a:lnTo>
                  <a:lnTo>
                    <a:pt x="42542" y="27452"/>
                  </a:lnTo>
                  <a:lnTo>
                    <a:pt x="42468" y="27583"/>
                  </a:lnTo>
                  <a:lnTo>
                    <a:pt x="42374" y="27695"/>
                  </a:lnTo>
                  <a:lnTo>
                    <a:pt x="30014" y="40149"/>
                  </a:lnTo>
                  <a:lnTo>
                    <a:pt x="1" y="70387"/>
                  </a:lnTo>
                  <a:lnTo>
                    <a:pt x="29995" y="98848"/>
                  </a:lnTo>
                  <a:lnTo>
                    <a:pt x="65375" y="98848"/>
                  </a:lnTo>
                  <a:lnTo>
                    <a:pt x="65917" y="98792"/>
                  </a:lnTo>
                  <a:lnTo>
                    <a:pt x="66441" y="98736"/>
                  </a:lnTo>
                  <a:lnTo>
                    <a:pt x="66946" y="98642"/>
                  </a:lnTo>
                  <a:lnTo>
                    <a:pt x="67469" y="98530"/>
                  </a:lnTo>
                  <a:lnTo>
                    <a:pt x="67955" y="98381"/>
                  </a:lnTo>
                  <a:lnTo>
                    <a:pt x="68460" y="98212"/>
                  </a:lnTo>
                  <a:lnTo>
                    <a:pt x="68928" y="98025"/>
                  </a:lnTo>
                  <a:lnTo>
                    <a:pt x="69395" y="97820"/>
                  </a:lnTo>
                  <a:lnTo>
                    <a:pt x="69844" y="97576"/>
                  </a:lnTo>
                  <a:lnTo>
                    <a:pt x="70293" y="97333"/>
                  </a:lnTo>
                  <a:lnTo>
                    <a:pt x="70723" y="97053"/>
                  </a:lnTo>
                  <a:lnTo>
                    <a:pt x="71134" y="96754"/>
                  </a:lnTo>
                  <a:lnTo>
                    <a:pt x="71527" y="96454"/>
                  </a:lnTo>
                  <a:lnTo>
                    <a:pt x="71920" y="96118"/>
                  </a:lnTo>
                  <a:lnTo>
                    <a:pt x="72275" y="95763"/>
                  </a:lnTo>
                  <a:lnTo>
                    <a:pt x="72630" y="95407"/>
                  </a:lnTo>
                  <a:lnTo>
                    <a:pt x="72948" y="95015"/>
                  </a:lnTo>
                  <a:lnTo>
                    <a:pt x="73266" y="94622"/>
                  </a:lnTo>
                  <a:lnTo>
                    <a:pt x="73565" y="94210"/>
                  </a:lnTo>
                  <a:lnTo>
                    <a:pt x="73827" y="93780"/>
                  </a:lnTo>
                  <a:lnTo>
                    <a:pt x="74089" y="93350"/>
                  </a:lnTo>
                  <a:lnTo>
                    <a:pt x="74313" y="92883"/>
                  </a:lnTo>
                  <a:lnTo>
                    <a:pt x="74538" y="92415"/>
                  </a:lnTo>
                  <a:lnTo>
                    <a:pt x="74725" y="91948"/>
                  </a:lnTo>
                  <a:lnTo>
                    <a:pt x="74893" y="91462"/>
                  </a:lnTo>
                  <a:lnTo>
                    <a:pt x="75024" y="90957"/>
                  </a:lnTo>
                  <a:lnTo>
                    <a:pt x="75155" y="90452"/>
                  </a:lnTo>
                  <a:lnTo>
                    <a:pt x="75248" y="89928"/>
                  </a:lnTo>
                  <a:lnTo>
                    <a:pt x="75304" y="89405"/>
                  </a:lnTo>
                  <a:lnTo>
                    <a:pt x="75342" y="88862"/>
                  </a:lnTo>
                  <a:lnTo>
                    <a:pt x="75360" y="88320"/>
                  </a:lnTo>
                  <a:lnTo>
                    <a:pt x="75360" y="33604"/>
                  </a:lnTo>
                  <a:lnTo>
                    <a:pt x="61373" y="22328"/>
                  </a:lnTo>
                  <a:lnTo>
                    <a:pt x="61242" y="22216"/>
                  </a:lnTo>
                  <a:lnTo>
                    <a:pt x="42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2534417" y="1264510"/>
              <a:ext cx="361164" cy="355807"/>
            </a:xfrm>
            <a:custGeom>
              <a:rect b="b" l="l" r="r" t="t"/>
              <a:pathLst>
                <a:path extrusionOk="0" h="24947" w="25376">
                  <a:moveTo>
                    <a:pt x="10378" y="1"/>
                  </a:moveTo>
                  <a:lnTo>
                    <a:pt x="2973" y="9594"/>
                  </a:lnTo>
                  <a:lnTo>
                    <a:pt x="0" y="14699"/>
                  </a:lnTo>
                  <a:lnTo>
                    <a:pt x="13632" y="24946"/>
                  </a:lnTo>
                  <a:lnTo>
                    <a:pt x="25376" y="14082"/>
                  </a:lnTo>
                  <a:lnTo>
                    <a:pt x="21374" y="10398"/>
                  </a:lnTo>
                  <a:lnTo>
                    <a:pt x="19971" y="11931"/>
                  </a:lnTo>
                  <a:lnTo>
                    <a:pt x="19822" y="12062"/>
                  </a:lnTo>
                  <a:lnTo>
                    <a:pt x="19653" y="12156"/>
                  </a:lnTo>
                  <a:lnTo>
                    <a:pt x="19466" y="12212"/>
                  </a:lnTo>
                  <a:lnTo>
                    <a:pt x="19279" y="12230"/>
                  </a:lnTo>
                  <a:lnTo>
                    <a:pt x="19111" y="12212"/>
                  </a:lnTo>
                  <a:lnTo>
                    <a:pt x="18943" y="12174"/>
                  </a:lnTo>
                  <a:lnTo>
                    <a:pt x="18793" y="12099"/>
                  </a:lnTo>
                  <a:lnTo>
                    <a:pt x="18644" y="11987"/>
                  </a:lnTo>
                  <a:lnTo>
                    <a:pt x="18531" y="11838"/>
                  </a:lnTo>
                  <a:lnTo>
                    <a:pt x="18438" y="11688"/>
                  </a:lnTo>
                  <a:lnTo>
                    <a:pt x="18363" y="11520"/>
                  </a:lnTo>
                  <a:lnTo>
                    <a:pt x="18345" y="11333"/>
                  </a:lnTo>
                  <a:lnTo>
                    <a:pt x="18363" y="11164"/>
                  </a:lnTo>
                  <a:lnTo>
                    <a:pt x="18401" y="10977"/>
                  </a:lnTo>
                  <a:lnTo>
                    <a:pt x="18475" y="10809"/>
                  </a:lnTo>
                  <a:lnTo>
                    <a:pt x="18588" y="10660"/>
                  </a:lnTo>
                  <a:lnTo>
                    <a:pt x="19990" y="9126"/>
                  </a:lnTo>
                  <a:lnTo>
                    <a:pt x="19092" y="8285"/>
                  </a:lnTo>
                  <a:lnTo>
                    <a:pt x="14623" y="4208"/>
                  </a:lnTo>
                  <a:lnTo>
                    <a:pt x="13819" y="5068"/>
                  </a:lnTo>
                  <a:lnTo>
                    <a:pt x="13670" y="5199"/>
                  </a:lnTo>
                  <a:lnTo>
                    <a:pt x="13501" y="5293"/>
                  </a:lnTo>
                  <a:lnTo>
                    <a:pt x="13333" y="5330"/>
                  </a:lnTo>
                  <a:lnTo>
                    <a:pt x="13146" y="5349"/>
                  </a:lnTo>
                  <a:lnTo>
                    <a:pt x="12978" y="5349"/>
                  </a:lnTo>
                  <a:lnTo>
                    <a:pt x="12809" y="5293"/>
                  </a:lnTo>
                  <a:lnTo>
                    <a:pt x="12641" y="5218"/>
                  </a:lnTo>
                  <a:lnTo>
                    <a:pt x="12510" y="5106"/>
                  </a:lnTo>
                  <a:lnTo>
                    <a:pt x="12379" y="4956"/>
                  </a:lnTo>
                  <a:lnTo>
                    <a:pt x="12286" y="4807"/>
                  </a:lnTo>
                  <a:lnTo>
                    <a:pt x="12230" y="4638"/>
                  </a:lnTo>
                  <a:lnTo>
                    <a:pt x="12211" y="4451"/>
                  </a:lnTo>
                  <a:lnTo>
                    <a:pt x="12211" y="4264"/>
                  </a:lnTo>
                  <a:lnTo>
                    <a:pt x="12267" y="4096"/>
                  </a:lnTo>
                  <a:lnTo>
                    <a:pt x="12342" y="3928"/>
                  </a:lnTo>
                  <a:lnTo>
                    <a:pt x="12454" y="3778"/>
                  </a:lnTo>
                  <a:lnTo>
                    <a:pt x="13277" y="2918"/>
                  </a:lnTo>
                  <a:lnTo>
                    <a:pt x="103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2465218" y="1806728"/>
              <a:ext cx="664302" cy="616368"/>
            </a:xfrm>
            <a:custGeom>
              <a:rect b="b" l="l" r="r" t="t"/>
              <a:pathLst>
                <a:path extrusionOk="0" h="43216" w="46675">
                  <a:moveTo>
                    <a:pt x="44113" y="0"/>
                  </a:moveTo>
                  <a:lnTo>
                    <a:pt x="41046" y="4731"/>
                  </a:lnTo>
                  <a:lnTo>
                    <a:pt x="40971" y="4825"/>
                  </a:lnTo>
                  <a:lnTo>
                    <a:pt x="40896" y="4918"/>
                  </a:lnTo>
                  <a:lnTo>
                    <a:pt x="40803" y="4975"/>
                  </a:lnTo>
                  <a:lnTo>
                    <a:pt x="40709" y="5049"/>
                  </a:lnTo>
                  <a:lnTo>
                    <a:pt x="40597" y="5087"/>
                  </a:lnTo>
                  <a:lnTo>
                    <a:pt x="40485" y="5124"/>
                  </a:lnTo>
                  <a:lnTo>
                    <a:pt x="40373" y="5143"/>
                  </a:lnTo>
                  <a:lnTo>
                    <a:pt x="40261" y="5162"/>
                  </a:lnTo>
                  <a:lnTo>
                    <a:pt x="40148" y="5143"/>
                  </a:lnTo>
                  <a:lnTo>
                    <a:pt x="40036" y="5124"/>
                  </a:lnTo>
                  <a:lnTo>
                    <a:pt x="39924" y="5087"/>
                  </a:lnTo>
                  <a:lnTo>
                    <a:pt x="39812" y="5049"/>
                  </a:lnTo>
                  <a:lnTo>
                    <a:pt x="30612" y="94"/>
                  </a:lnTo>
                  <a:lnTo>
                    <a:pt x="25619" y="2843"/>
                  </a:lnTo>
                  <a:lnTo>
                    <a:pt x="25507" y="2899"/>
                  </a:lnTo>
                  <a:lnTo>
                    <a:pt x="25394" y="2936"/>
                  </a:lnTo>
                  <a:lnTo>
                    <a:pt x="25282" y="2955"/>
                  </a:lnTo>
                  <a:lnTo>
                    <a:pt x="25170" y="2974"/>
                  </a:lnTo>
                  <a:lnTo>
                    <a:pt x="25039" y="2955"/>
                  </a:lnTo>
                  <a:lnTo>
                    <a:pt x="24927" y="2936"/>
                  </a:lnTo>
                  <a:lnTo>
                    <a:pt x="24815" y="2899"/>
                  </a:lnTo>
                  <a:lnTo>
                    <a:pt x="24702" y="2843"/>
                  </a:lnTo>
                  <a:lnTo>
                    <a:pt x="21131" y="879"/>
                  </a:lnTo>
                  <a:lnTo>
                    <a:pt x="0" y="22440"/>
                  </a:lnTo>
                  <a:lnTo>
                    <a:pt x="10827" y="29546"/>
                  </a:lnTo>
                  <a:lnTo>
                    <a:pt x="10958" y="29640"/>
                  </a:lnTo>
                  <a:lnTo>
                    <a:pt x="11052" y="29752"/>
                  </a:lnTo>
                  <a:lnTo>
                    <a:pt x="21206" y="43216"/>
                  </a:lnTo>
                  <a:lnTo>
                    <a:pt x="43084" y="5498"/>
                  </a:lnTo>
                  <a:lnTo>
                    <a:pt x="43159" y="5405"/>
                  </a:lnTo>
                  <a:lnTo>
                    <a:pt x="43215" y="5330"/>
                  </a:lnTo>
                  <a:lnTo>
                    <a:pt x="46675" y="1683"/>
                  </a:lnTo>
                  <a:lnTo>
                    <a:pt x="441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2640862" y="1654975"/>
              <a:ext cx="429836" cy="194441"/>
            </a:xfrm>
            <a:custGeom>
              <a:rect b="b" l="l" r="r" t="t"/>
              <a:pathLst>
                <a:path extrusionOk="0" h="13633" w="30201">
                  <a:moveTo>
                    <a:pt x="6284" y="0"/>
                  </a:moveTo>
                  <a:lnTo>
                    <a:pt x="1" y="5797"/>
                  </a:lnTo>
                  <a:lnTo>
                    <a:pt x="8977" y="9500"/>
                  </a:lnTo>
                  <a:lnTo>
                    <a:pt x="9052" y="9537"/>
                  </a:lnTo>
                  <a:lnTo>
                    <a:pt x="9070" y="9537"/>
                  </a:lnTo>
                  <a:lnTo>
                    <a:pt x="12829" y="11613"/>
                  </a:lnTo>
                  <a:lnTo>
                    <a:pt x="17822" y="8845"/>
                  </a:lnTo>
                  <a:lnTo>
                    <a:pt x="17915" y="8789"/>
                  </a:lnTo>
                  <a:lnTo>
                    <a:pt x="18027" y="8752"/>
                  </a:lnTo>
                  <a:lnTo>
                    <a:pt x="18140" y="8733"/>
                  </a:lnTo>
                  <a:lnTo>
                    <a:pt x="18383" y="8733"/>
                  </a:lnTo>
                  <a:lnTo>
                    <a:pt x="18495" y="8752"/>
                  </a:lnTo>
                  <a:lnTo>
                    <a:pt x="18607" y="8789"/>
                  </a:lnTo>
                  <a:lnTo>
                    <a:pt x="18719" y="8845"/>
                  </a:lnTo>
                  <a:lnTo>
                    <a:pt x="27602" y="13632"/>
                  </a:lnTo>
                  <a:lnTo>
                    <a:pt x="30201" y="9612"/>
                  </a:lnTo>
                  <a:lnTo>
                    <a:pt x="20477" y="3217"/>
                  </a:lnTo>
                  <a:lnTo>
                    <a:pt x="16382" y="6826"/>
                  </a:lnTo>
                  <a:lnTo>
                    <a:pt x="16232" y="6919"/>
                  </a:lnTo>
                  <a:lnTo>
                    <a:pt x="16083" y="6994"/>
                  </a:lnTo>
                  <a:lnTo>
                    <a:pt x="15914" y="7031"/>
                  </a:lnTo>
                  <a:lnTo>
                    <a:pt x="15765" y="7050"/>
                  </a:lnTo>
                  <a:lnTo>
                    <a:pt x="15615" y="7031"/>
                  </a:lnTo>
                  <a:lnTo>
                    <a:pt x="15466" y="6994"/>
                  </a:lnTo>
                  <a:lnTo>
                    <a:pt x="15316" y="6938"/>
                  </a:lnTo>
                  <a:lnTo>
                    <a:pt x="15185" y="6863"/>
                  </a:lnTo>
                  <a:lnTo>
                    <a:pt x="6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539835" y="2396140"/>
              <a:ext cx="209730" cy="238455"/>
            </a:xfrm>
            <a:custGeom>
              <a:rect b="b" l="l" r="r" t="t"/>
              <a:pathLst>
                <a:path extrusionOk="0" h="16719" w="14736">
                  <a:moveTo>
                    <a:pt x="5068" y="1"/>
                  </a:moveTo>
                  <a:lnTo>
                    <a:pt x="0" y="3760"/>
                  </a:lnTo>
                  <a:lnTo>
                    <a:pt x="0" y="9257"/>
                  </a:lnTo>
                  <a:lnTo>
                    <a:pt x="8864" y="16719"/>
                  </a:lnTo>
                  <a:lnTo>
                    <a:pt x="14736" y="9519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2448979" y="989800"/>
              <a:ext cx="328429" cy="146176"/>
            </a:xfrm>
            <a:custGeom>
              <a:rect b="b" l="l" r="r" t="t"/>
              <a:pathLst>
                <a:path extrusionOk="0" h="10249" w="23076">
                  <a:moveTo>
                    <a:pt x="0" y="1"/>
                  </a:moveTo>
                  <a:lnTo>
                    <a:pt x="10117" y="10248"/>
                  </a:lnTo>
                  <a:lnTo>
                    <a:pt x="10211" y="10136"/>
                  </a:lnTo>
                  <a:lnTo>
                    <a:pt x="10323" y="10024"/>
                  </a:lnTo>
                  <a:lnTo>
                    <a:pt x="16438" y="5443"/>
                  </a:lnTo>
                  <a:lnTo>
                    <a:pt x="16568" y="5368"/>
                  </a:lnTo>
                  <a:lnTo>
                    <a:pt x="16699" y="5293"/>
                  </a:lnTo>
                  <a:lnTo>
                    <a:pt x="16849" y="5274"/>
                  </a:lnTo>
                  <a:lnTo>
                    <a:pt x="16999" y="5256"/>
                  </a:lnTo>
                  <a:lnTo>
                    <a:pt x="17148" y="5274"/>
                  </a:lnTo>
                  <a:lnTo>
                    <a:pt x="17279" y="5293"/>
                  </a:lnTo>
                  <a:lnTo>
                    <a:pt x="17429" y="5368"/>
                  </a:lnTo>
                  <a:lnTo>
                    <a:pt x="17560" y="5443"/>
                  </a:lnTo>
                  <a:lnTo>
                    <a:pt x="19897" y="7219"/>
                  </a:lnTo>
                  <a:lnTo>
                    <a:pt x="23076" y="3890"/>
                  </a:lnTo>
                  <a:lnTo>
                    <a:pt x="186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2283441" y="989800"/>
              <a:ext cx="138667" cy="116311"/>
            </a:xfrm>
            <a:custGeom>
              <a:rect b="b" l="l" r="r" t="t"/>
              <a:pathLst>
                <a:path extrusionOk="0" h="8155" w="9743">
                  <a:moveTo>
                    <a:pt x="8696" y="1"/>
                  </a:moveTo>
                  <a:lnTo>
                    <a:pt x="0" y="6471"/>
                  </a:lnTo>
                  <a:lnTo>
                    <a:pt x="1253" y="8154"/>
                  </a:lnTo>
                  <a:lnTo>
                    <a:pt x="9743" y="768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856808" y="989800"/>
              <a:ext cx="527243" cy="616382"/>
            </a:xfrm>
            <a:custGeom>
              <a:rect b="b" l="l" r="r" t="t"/>
              <a:pathLst>
                <a:path extrusionOk="0" h="43217" w="37045">
                  <a:moveTo>
                    <a:pt x="1" y="1"/>
                  </a:moveTo>
                  <a:lnTo>
                    <a:pt x="1" y="1160"/>
                  </a:lnTo>
                  <a:lnTo>
                    <a:pt x="7125" y="13147"/>
                  </a:lnTo>
                  <a:lnTo>
                    <a:pt x="10884" y="17205"/>
                  </a:lnTo>
                  <a:lnTo>
                    <a:pt x="10996" y="17336"/>
                  </a:lnTo>
                  <a:lnTo>
                    <a:pt x="11071" y="17504"/>
                  </a:lnTo>
                  <a:lnTo>
                    <a:pt x="11127" y="17672"/>
                  </a:lnTo>
                  <a:lnTo>
                    <a:pt x="11127" y="17841"/>
                  </a:lnTo>
                  <a:lnTo>
                    <a:pt x="11127" y="24460"/>
                  </a:lnTo>
                  <a:lnTo>
                    <a:pt x="11127" y="24610"/>
                  </a:lnTo>
                  <a:lnTo>
                    <a:pt x="11090" y="24741"/>
                  </a:lnTo>
                  <a:lnTo>
                    <a:pt x="11033" y="24872"/>
                  </a:lnTo>
                  <a:lnTo>
                    <a:pt x="10977" y="24984"/>
                  </a:lnTo>
                  <a:lnTo>
                    <a:pt x="10884" y="25096"/>
                  </a:lnTo>
                  <a:lnTo>
                    <a:pt x="10790" y="25190"/>
                  </a:lnTo>
                  <a:lnTo>
                    <a:pt x="10678" y="25264"/>
                  </a:lnTo>
                  <a:lnTo>
                    <a:pt x="10547" y="25320"/>
                  </a:lnTo>
                  <a:lnTo>
                    <a:pt x="8116" y="26274"/>
                  </a:lnTo>
                  <a:lnTo>
                    <a:pt x="19018" y="43160"/>
                  </a:lnTo>
                  <a:lnTo>
                    <a:pt x="19037" y="43216"/>
                  </a:lnTo>
                  <a:lnTo>
                    <a:pt x="33641" y="30033"/>
                  </a:lnTo>
                  <a:lnTo>
                    <a:pt x="25227" y="23263"/>
                  </a:lnTo>
                  <a:lnTo>
                    <a:pt x="25096" y="23133"/>
                  </a:lnTo>
                  <a:lnTo>
                    <a:pt x="25002" y="22983"/>
                  </a:lnTo>
                  <a:lnTo>
                    <a:pt x="24927" y="22815"/>
                  </a:lnTo>
                  <a:lnTo>
                    <a:pt x="24890" y="22646"/>
                  </a:lnTo>
                  <a:lnTo>
                    <a:pt x="24890" y="22459"/>
                  </a:lnTo>
                  <a:lnTo>
                    <a:pt x="24927" y="22272"/>
                  </a:lnTo>
                  <a:lnTo>
                    <a:pt x="24983" y="22104"/>
                  </a:lnTo>
                  <a:lnTo>
                    <a:pt x="25096" y="21954"/>
                  </a:lnTo>
                  <a:lnTo>
                    <a:pt x="25227" y="21824"/>
                  </a:lnTo>
                  <a:lnTo>
                    <a:pt x="25376" y="21711"/>
                  </a:lnTo>
                  <a:lnTo>
                    <a:pt x="25544" y="21637"/>
                  </a:lnTo>
                  <a:lnTo>
                    <a:pt x="25713" y="21599"/>
                  </a:lnTo>
                  <a:lnTo>
                    <a:pt x="25900" y="21599"/>
                  </a:lnTo>
                  <a:lnTo>
                    <a:pt x="26068" y="21637"/>
                  </a:lnTo>
                  <a:lnTo>
                    <a:pt x="26255" y="21711"/>
                  </a:lnTo>
                  <a:lnTo>
                    <a:pt x="26405" y="21805"/>
                  </a:lnTo>
                  <a:lnTo>
                    <a:pt x="35063" y="28780"/>
                  </a:lnTo>
                  <a:lnTo>
                    <a:pt x="37045" y="27116"/>
                  </a:lnTo>
                  <a:lnTo>
                    <a:pt x="36671" y="26779"/>
                  </a:lnTo>
                  <a:lnTo>
                    <a:pt x="20496" y="16363"/>
                  </a:lnTo>
                  <a:lnTo>
                    <a:pt x="20402" y="16288"/>
                  </a:lnTo>
                  <a:lnTo>
                    <a:pt x="20327" y="16214"/>
                  </a:lnTo>
                  <a:lnTo>
                    <a:pt x="20252" y="16120"/>
                  </a:lnTo>
                  <a:lnTo>
                    <a:pt x="20196" y="16027"/>
                  </a:lnTo>
                  <a:lnTo>
                    <a:pt x="20140" y="15914"/>
                  </a:lnTo>
                  <a:lnTo>
                    <a:pt x="20103" y="15821"/>
                  </a:lnTo>
                  <a:lnTo>
                    <a:pt x="20084" y="15690"/>
                  </a:lnTo>
                  <a:lnTo>
                    <a:pt x="20065" y="15578"/>
                  </a:lnTo>
                  <a:lnTo>
                    <a:pt x="20065" y="11632"/>
                  </a:lnTo>
                  <a:lnTo>
                    <a:pt x="20084" y="11520"/>
                  </a:lnTo>
                  <a:lnTo>
                    <a:pt x="20103" y="11408"/>
                  </a:lnTo>
                  <a:lnTo>
                    <a:pt x="20140" y="11296"/>
                  </a:lnTo>
                  <a:lnTo>
                    <a:pt x="20178" y="11202"/>
                  </a:lnTo>
                  <a:lnTo>
                    <a:pt x="20234" y="11109"/>
                  </a:lnTo>
                  <a:lnTo>
                    <a:pt x="20309" y="11015"/>
                  </a:lnTo>
                  <a:lnTo>
                    <a:pt x="20383" y="10940"/>
                  </a:lnTo>
                  <a:lnTo>
                    <a:pt x="20477" y="10865"/>
                  </a:lnTo>
                  <a:lnTo>
                    <a:pt x="28106" y="5517"/>
                  </a:lnTo>
                  <a:lnTo>
                    <a:pt x="35530" y="1"/>
                  </a:lnTo>
                  <a:close/>
                </a:path>
              </a:pathLst>
            </a:custGeom>
            <a:solidFill>
              <a:srgbClr val="AAE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2041246" y="2016358"/>
              <a:ext cx="382470" cy="368329"/>
            </a:xfrm>
            <a:custGeom>
              <a:rect b="b" l="l" r="r" t="t"/>
              <a:pathLst>
                <a:path extrusionOk="0" h="25825" w="26873">
                  <a:moveTo>
                    <a:pt x="14586" y="0"/>
                  </a:moveTo>
                  <a:lnTo>
                    <a:pt x="8659" y="3329"/>
                  </a:lnTo>
                  <a:lnTo>
                    <a:pt x="1" y="13969"/>
                  </a:lnTo>
                  <a:lnTo>
                    <a:pt x="8976" y="25825"/>
                  </a:lnTo>
                  <a:lnTo>
                    <a:pt x="10005" y="24834"/>
                  </a:lnTo>
                  <a:lnTo>
                    <a:pt x="19486" y="15596"/>
                  </a:lnTo>
                  <a:lnTo>
                    <a:pt x="26872" y="8060"/>
                  </a:lnTo>
                  <a:lnTo>
                    <a:pt x="14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3182209" y="990870"/>
              <a:ext cx="123495" cy="105100"/>
            </a:xfrm>
            <a:custGeom>
              <a:rect b="b" l="l" r="r" t="t"/>
              <a:pathLst>
                <a:path extrusionOk="0" h="7369" w="8677">
                  <a:moveTo>
                    <a:pt x="0" y="1"/>
                  </a:moveTo>
                  <a:lnTo>
                    <a:pt x="7891" y="7368"/>
                  </a:lnTo>
                  <a:lnTo>
                    <a:pt x="8677" y="6639"/>
                  </a:lnTo>
                  <a:lnTo>
                    <a:pt x="8546" y="6303"/>
                  </a:lnTo>
                  <a:lnTo>
                    <a:pt x="8396" y="5985"/>
                  </a:lnTo>
                  <a:lnTo>
                    <a:pt x="8228" y="5667"/>
                  </a:lnTo>
                  <a:lnTo>
                    <a:pt x="8060" y="5349"/>
                  </a:lnTo>
                  <a:lnTo>
                    <a:pt x="7891" y="5031"/>
                  </a:lnTo>
                  <a:lnTo>
                    <a:pt x="7686" y="4732"/>
                  </a:lnTo>
                  <a:lnTo>
                    <a:pt x="7499" y="4433"/>
                  </a:lnTo>
                  <a:lnTo>
                    <a:pt x="7293" y="4152"/>
                  </a:lnTo>
                  <a:lnTo>
                    <a:pt x="7069" y="3872"/>
                  </a:lnTo>
                  <a:lnTo>
                    <a:pt x="6844" y="3591"/>
                  </a:lnTo>
                  <a:lnTo>
                    <a:pt x="6601" y="3329"/>
                  </a:lnTo>
                  <a:lnTo>
                    <a:pt x="6358" y="3067"/>
                  </a:lnTo>
                  <a:lnTo>
                    <a:pt x="6115" y="2824"/>
                  </a:lnTo>
                  <a:lnTo>
                    <a:pt x="5853" y="2581"/>
                  </a:lnTo>
                  <a:lnTo>
                    <a:pt x="5573" y="2357"/>
                  </a:lnTo>
                  <a:lnTo>
                    <a:pt x="5292" y="2132"/>
                  </a:lnTo>
                  <a:lnTo>
                    <a:pt x="5012" y="1927"/>
                  </a:lnTo>
                  <a:lnTo>
                    <a:pt x="4731" y="1721"/>
                  </a:lnTo>
                  <a:lnTo>
                    <a:pt x="4432" y="1515"/>
                  </a:lnTo>
                  <a:lnTo>
                    <a:pt x="4114" y="1347"/>
                  </a:lnTo>
                  <a:lnTo>
                    <a:pt x="3815" y="1160"/>
                  </a:lnTo>
                  <a:lnTo>
                    <a:pt x="3497" y="1010"/>
                  </a:lnTo>
                  <a:lnTo>
                    <a:pt x="3160" y="842"/>
                  </a:lnTo>
                  <a:lnTo>
                    <a:pt x="2824" y="711"/>
                  </a:lnTo>
                  <a:lnTo>
                    <a:pt x="2487" y="580"/>
                  </a:lnTo>
                  <a:lnTo>
                    <a:pt x="2151" y="468"/>
                  </a:lnTo>
                  <a:lnTo>
                    <a:pt x="1814" y="356"/>
                  </a:lnTo>
                  <a:lnTo>
                    <a:pt x="1459" y="262"/>
                  </a:lnTo>
                  <a:lnTo>
                    <a:pt x="1103" y="169"/>
                  </a:lnTo>
                  <a:lnTo>
                    <a:pt x="729" y="94"/>
                  </a:lnTo>
                  <a:lnTo>
                    <a:pt x="37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2911535" y="989800"/>
              <a:ext cx="363299" cy="306202"/>
            </a:xfrm>
            <a:custGeom>
              <a:rect b="b" l="l" r="r" t="t"/>
              <a:pathLst>
                <a:path extrusionOk="0" h="21469" w="25526">
                  <a:moveTo>
                    <a:pt x="6976" y="1"/>
                  </a:moveTo>
                  <a:lnTo>
                    <a:pt x="6957" y="76"/>
                  </a:lnTo>
                  <a:lnTo>
                    <a:pt x="805" y="9912"/>
                  </a:lnTo>
                  <a:lnTo>
                    <a:pt x="692" y="10061"/>
                  </a:lnTo>
                  <a:lnTo>
                    <a:pt x="1" y="10791"/>
                  </a:lnTo>
                  <a:lnTo>
                    <a:pt x="8846" y="19187"/>
                  </a:lnTo>
                  <a:lnTo>
                    <a:pt x="11744" y="21468"/>
                  </a:lnTo>
                  <a:lnTo>
                    <a:pt x="25526" y="8715"/>
                  </a:lnTo>
                  <a:lnTo>
                    <a:pt x="16475" y="263"/>
                  </a:lnTo>
                  <a:lnTo>
                    <a:pt x="16363" y="132"/>
                  </a:lnTo>
                  <a:lnTo>
                    <a:pt x="16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2754508" y="989800"/>
              <a:ext cx="225172" cy="127507"/>
            </a:xfrm>
            <a:custGeom>
              <a:rect b="b" l="l" r="r" t="t"/>
              <a:pathLst>
                <a:path extrusionOk="0" h="8940" w="15821">
                  <a:moveTo>
                    <a:pt x="1" y="1"/>
                  </a:moveTo>
                  <a:lnTo>
                    <a:pt x="10211" y="8939"/>
                  </a:lnTo>
                  <a:lnTo>
                    <a:pt x="10304" y="8846"/>
                  </a:lnTo>
                  <a:lnTo>
                    <a:pt x="158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3189126" y="1433606"/>
              <a:ext cx="126698" cy="109365"/>
            </a:xfrm>
            <a:custGeom>
              <a:rect b="b" l="l" r="r" t="t"/>
              <a:pathLst>
                <a:path extrusionOk="0" h="7668" w="8902">
                  <a:moveTo>
                    <a:pt x="3329" y="0"/>
                  </a:moveTo>
                  <a:lnTo>
                    <a:pt x="0" y="2899"/>
                  </a:lnTo>
                  <a:lnTo>
                    <a:pt x="8901" y="7667"/>
                  </a:lnTo>
                  <a:lnTo>
                    <a:pt x="8901" y="280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539835" y="2136377"/>
              <a:ext cx="264298" cy="225105"/>
            </a:xfrm>
            <a:custGeom>
              <a:rect b="b" l="l" r="r" t="t"/>
              <a:pathLst>
                <a:path extrusionOk="0" h="15783" w="18570">
                  <a:moveTo>
                    <a:pt x="10491" y="0"/>
                  </a:moveTo>
                  <a:lnTo>
                    <a:pt x="0" y="9014"/>
                  </a:lnTo>
                  <a:lnTo>
                    <a:pt x="0" y="11351"/>
                  </a:lnTo>
                  <a:lnTo>
                    <a:pt x="5199" y="15783"/>
                  </a:lnTo>
                  <a:lnTo>
                    <a:pt x="5386" y="15652"/>
                  </a:lnTo>
                  <a:lnTo>
                    <a:pt x="18569" y="4638"/>
                  </a:lnTo>
                  <a:lnTo>
                    <a:pt x="12380" y="1814"/>
                  </a:lnTo>
                  <a:lnTo>
                    <a:pt x="12230" y="1721"/>
                  </a:lnTo>
                  <a:lnTo>
                    <a:pt x="12099" y="1627"/>
                  </a:lnTo>
                  <a:lnTo>
                    <a:pt x="10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539835" y="2333470"/>
              <a:ext cx="51906" cy="83222"/>
            </a:xfrm>
            <a:custGeom>
              <a:rect b="b" l="l" r="r" t="t"/>
              <a:pathLst>
                <a:path extrusionOk="0" h="5835" w="3647">
                  <a:moveTo>
                    <a:pt x="0" y="1"/>
                  </a:moveTo>
                  <a:lnTo>
                    <a:pt x="0" y="5835"/>
                  </a:lnTo>
                  <a:lnTo>
                    <a:pt x="3647" y="3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1539835" y="989800"/>
              <a:ext cx="299950" cy="276593"/>
            </a:xfrm>
            <a:custGeom>
              <a:rect b="b" l="l" r="r" t="t"/>
              <a:pathLst>
                <a:path extrusionOk="0" h="19393" w="21075">
                  <a:moveTo>
                    <a:pt x="10528" y="1"/>
                  </a:moveTo>
                  <a:lnTo>
                    <a:pt x="9986" y="20"/>
                  </a:lnTo>
                  <a:lnTo>
                    <a:pt x="9462" y="57"/>
                  </a:lnTo>
                  <a:lnTo>
                    <a:pt x="8920" y="132"/>
                  </a:lnTo>
                  <a:lnTo>
                    <a:pt x="8415" y="225"/>
                  </a:lnTo>
                  <a:lnTo>
                    <a:pt x="7892" y="337"/>
                  </a:lnTo>
                  <a:lnTo>
                    <a:pt x="7405" y="487"/>
                  </a:lnTo>
                  <a:lnTo>
                    <a:pt x="6919" y="655"/>
                  </a:lnTo>
                  <a:lnTo>
                    <a:pt x="6433" y="842"/>
                  </a:lnTo>
                  <a:lnTo>
                    <a:pt x="5966" y="1048"/>
                  </a:lnTo>
                  <a:lnTo>
                    <a:pt x="5517" y="1272"/>
                  </a:lnTo>
                  <a:lnTo>
                    <a:pt x="5068" y="1534"/>
                  </a:lnTo>
                  <a:lnTo>
                    <a:pt x="4638" y="1815"/>
                  </a:lnTo>
                  <a:lnTo>
                    <a:pt x="4226" y="2095"/>
                  </a:lnTo>
                  <a:lnTo>
                    <a:pt x="3834" y="2413"/>
                  </a:lnTo>
                  <a:lnTo>
                    <a:pt x="3460" y="2750"/>
                  </a:lnTo>
                  <a:lnTo>
                    <a:pt x="3086" y="3086"/>
                  </a:lnTo>
                  <a:lnTo>
                    <a:pt x="2730" y="3460"/>
                  </a:lnTo>
                  <a:lnTo>
                    <a:pt x="2413" y="3834"/>
                  </a:lnTo>
                  <a:lnTo>
                    <a:pt x="2095" y="4246"/>
                  </a:lnTo>
                  <a:lnTo>
                    <a:pt x="1795" y="4657"/>
                  </a:lnTo>
                  <a:lnTo>
                    <a:pt x="1534" y="5069"/>
                  </a:lnTo>
                  <a:lnTo>
                    <a:pt x="1272" y="5517"/>
                  </a:lnTo>
                  <a:lnTo>
                    <a:pt x="1047" y="5966"/>
                  </a:lnTo>
                  <a:lnTo>
                    <a:pt x="823" y="6434"/>
                  </a:lnTo>
                  <a:lnTo>
                    <a:pt x="636" y="6920"/>
                  </a:lnTo>
                  <a:lnTo>
                    <a:pt x="468" y="7406"/>
                  </a:lnTo>
                  <a:lnTo>
                    <a:pt x="337" y="7911"/>
                  </a:lnTo>
                  <a:lnTo>
                    <a:pt x="206" y="8416"/>
                  </a:lnTo>
                  <a:lnTo>
                    <a:pt x="131" y="8939"/>
                  </a:lnTo>
                  <a:lnTo>
                    <a:pt x="56" y="9463"/>
                  </a:lnTo>
                  <a:lnTo>
                    <a:pt x="19" y="9987"/>
                  </a:lnTo>
                  <a:lnTo>
                    <a:pt x="0" y="10529"/>
                  </a:lnTo>
                  <a:lnTo>
                    <a:pt x="0" y="13091"/>
                  </a:lnTo>
                  <a:lnTo>
                    <a:pt x="4320" y="19393"/>
                  </a:lnTo>
                  <a:lnTo>
                    <a:pt x="21075" y="14811"/>
                  </a:lnTo>
                  <a:lnTo>
                    <a:pt x="121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1539835" y="1986492"/>
              <a:ext cx="130427" cy="243247"/>
            </a:xfrm>
            <a:custGeom>
              <a:rect b="b" l="l" r="r" t="t"/>
              <a:pathLst>
                <a:path extrusionOk="0" h="17055" w="9164">
                  <a:moveTo>
                    <a:pt x="0" y="0"/>
                  </a:moveTo>
                  <a:lnTo>
                    <a:pt x="0" y="17054"/>
                  </a:lnTo>
                  <a:lnTo>
                    <a:pt x="9163" y="9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1539835" y="1223705"/>
              <a:ext cx="87046" cy="227244"/>
            </a:xfrm>
            <a:custGeom>
              <a:rect b="b" l="l" r="r" t="t"/>
              <a:pathLst>
                <a:path extrusionOk="0" h="15933" w="6116">
                  <a:moveTo>
                    <a:pt x="0" y="1"/>
                  </a:moveTo>
                  <a:lnTo>
                    <a:pt x="0" y="12586"/>
                  </a:lnTo>
                  <a:lnTo>
                    <a:pt x="6115" y="15933"/>
                  </a:lnTo>
                  <a:lnTo>
                    <a:pt x="6115" y="15933"/>
                  </a:lnTo>
                  <a:lnTo>
                    <a:pt x="3067" y="44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1539835" y="1433606"/>
              <a:ext cx="202016" cy="366732"/>
            </a:xfrm>
            <a:custGeom>
              <a:rect b="b" l="l" r="r" t="t"/>
              <a:pathLst>
                <a:path extrusionOk="0" h="25713" w="14194">
                  <a:moveTo>
                    <a:pt x="0" y="0"/>
                  </a:moveTo>
                  <a:lnTo>
                    <a:pt x="0" y="25713"/>
                  </a:lnTo>
                  <a:lnTo>
                    <a:pt x="14193" y="14025"/>
                  </a:lnTo>
                  <a:lnTo>
                    <a:pt x="6957" y="3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1539835" y="1654704"/>
              <a:ext cx="356111" cy="403543"/>
            </a:xfrm>
            <a:custGeom>
              <a:rect b="b" l="l" r="r" t="t"/>
              <a:pathLst>
                <a:path extrusionOk="0" h="28294" w="25021">
                  <a:moveTo>
                    <a:pt x="15334" y="1"/>
                  </a:moveTo>
                  <a:lnTo>
                    <a:pt x="561" y="12193"/>
                  </a:lnTo>
                  <a:lnTo>
                    <a:pt x="3329" y="16269"/>
                  </a:lnTo>
                  <a:lnTo>
                    <a:pt x="3422" y="16438"/>
                  </a:lnTo>
                  <a:lnTo>
                    <a:pt x="3478" y="16606"/>
                  </a:lnTo>
                  <a:lnTo>
                    <a:pt x="3497" y="16793"/>
                  </a:lnTo>
                  <a:lnTo>
                    <a:pt x="3478" y="16980"/>
                  </a:lnTo>
                  <a:lnTo>
                    <a:pt x="3422" y="17148"/>
                  </a:lnTo>
                  <a:lnTo>
                    <a:pt x="3348" y="17298"/>
                  </a:lnTo>
                  <a:lnTo>
                    <a:pt x="3235" y="17447"/>
                  </a:lnTo>
                  <a:lnTo>
                    <a:pt x="3086" y="17578"/>
                  </a:lnTo>
                  <a:lnTo>
                    <a:pt x="2974" y="17634"/>
                  </a:lnTo>
                  <a:lnTo>
                    <a:pt x="2843" y="17691"/>
                  </a:lnTo>
                  <a:lnTo>
                    <a:pt x="2693" y="17728"/>
                  </a:lnTo>
                  <a:lnTo>
                    <a:pt x="2450" y="17728"/>
                  </a:lnTo>
                  <a:lnTo>
                    <a:pt x="2338" y="17709"/>
                  </a:lnTo>
                  <a:lnTo>
                    <a:pt x="2226" y="17672"/>
                  </a:lnTo>
                  <a:lnTo>
                    <a:pt x="2132" y="17634"/>
                  </a:lnTo>
                  <a:lnTo>
                    <a:pt x="2039" y="17578"/>
                  </a:lnTo>
                  <a:lnTo>
                    <a:pt x="1945" y="17504"/>
                  </a:lnTo>
                  <a:lnTo>
                    <a:pt x="1870" y="17410"/>
                  </a:lnTo>
                  <a:lnTo>
                    <a:pt x="1795" y="17317"/>
                  </a:lnTo>
                  <a:lnTo>
                    <a:pt x="0" y="14699"/>
                  </a:lnTo>
                  <a:lnTo>
                    <a:pt x="0" y="20626"/>
                  </a:lnTo>
                  <a:lnTo>
                    <a:pt x="7667" y="28293"/>
                  </a:lnTo>
                  <a:lnTo>
                    <a:pt x="17971" y="20271"/>
                  </a:lnTo>
                  <a:lnTo>
                    <a:pt x="15203" y="15970"/>
                  </a:lnTo>
                  <a:lnTo>
                    <a:pt x="15110" y="15802"/>
                  </a:lnTo>
                  <a:lnTo>
                    <a:pt x="15072" y="15615"/>
                  </a:lnTo>
                  <a:lnTo>
                    <a:pt x="15054" y="15428"/>
                  </a:lnTo>
                  <a:lnTo>
                    <a:pt x="15072" y="15260"/>
                  </a:lnTo>
                  <a:lnTo>
                    <a:pt x="15128" y="15091"/>
                  </a:lnTo>
                  <a:lnTo>
                    <a:pt x="15222" y="14923"/>
                  </a:lnTo>
                  <a:lnTo>
                    <a:pt x="15334" y="14792"/>
                  </a:lnTo>
                  <a:lnTo>
                    <a:pt x="15484" y="14661"/>
                  </a:lnTo>
                  <a:lnTo>
                    <a:pt x="15652" y="14586"/>
                  </a:lnTo>
                  <a:lnTo>
                    <a:pt x="15839" y="14530"/>
                  </a:lnTo>
                  <a:lnTo>
                    <a:pt x="16007" y="14530"/>
                  </a:lnTo>
                  <a:lnTo>
                    <a:pt x="16194" y="14549"/>
                  </a:lnTo>
                  <a:lnTo>
                    <a:pt x="16363" y="14605"/>
                  </a:lnTo>
                  <a:lnTo>
                    <a:pt x="16512" y="14680"/>
                  </a:lnTo>
                  <a:lnTo>
                    <a:pt x="16662" y="14811"/>
                  </a:lnTo>
                  <a:lnTo>
                    <a:pt x="16774" y="14960"/>
                  </a:lnTo>
                  <a:lnTo>
                    <a:pt x="19280" y="18869"/>
                  </a:lnTo>
                  <a:lnTo>
                    <a:pt x="25021" y="11482"/>
                  </a:lnTo>
                  <a:lnTo>
                    <a:pt x="15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1743958" y="989800"/>
              <a:ext cx="183130" cy="203783"/>
            </a:xfrm>
            <a:custGeom>
              <a:rect b="b" l="l" r="r" t="t"/>
              <a:pathLst>
                <a:path extrusionOk="0" h="14288" w="12867">
                  <a:moveTo>
                    <a:pt x="1" y="1"/>
                  </a:moveTo>
                  <a:lnTo>
                    <a:pt x="8603" y="14288"/>
                  </a:lnTo>
                  <a:lnTo>
                    <a:pt x="12866" y="13128"/>
                  </a:lnTo>
                  <a:lnTo>
                    <a:pt x="6191" y="1908"/>
                  </a:lnTo>
                  <a:lnTo>
                    <a:pt x="6134" y="1796"/>
                  </a:lnTo>
                  <a:lnTo>
                    <a:pt x="6097" y="1665"/>
                  </a:lnTo>
                  <a:lnTo>
                    <a:pt x="6078" y="1553"/>
                  </a:lnTo>
                  <a:lnTo>
                    <a:pt x="6060" y="1422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1931599" y="1473884"/>
              <a:ext cx="522190" cy="507545"/>
            </a:xfrm>
            <a:custGeom>
              <a:rect b="b" l="l" r="r" t="t"/>
              <a:pathLst>
                <a:path extrusionOk="0" h="35586" w="36690">
                  <a:moveTo>
                    <a:pt x="26853" y="0"/>
                  </a:moveTo>
                  <a:lnTo>
                    <a:pt x="0" y="24216"/>
                  </a:lnTo>
                  <a:lnTo>
                    <a:pt x="9593" y="35586"/>
                  </a:lnTo>
                  <a:lnTo>
                    <a:pt x="15128" y="30967"/>
                  </a:lnTo>
                  <a:lnTo>
                    <a:pt x="36689" y="9724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1880490" y="1200243"/>
              <a:ext cx="108067" cy="141627"/>
            </a:xfrm>
            <a:custGeom>
              <a:rect b="b" l="l" r="r" t="t"/>
              <a:pathLst>
                <a:path extrusionOk="0" h="9930" w="7593">
                  <a:moveTo>
                    <a:pt x="4395" y="0"/>
                  </a:moveTo>
                  <a:lnTo>
                    <a:pt x="1" y="1216"/>
                  </a:lnTo>
                  <a:lnTo>
                    <a:pt x="3086" y="6339"/>
                  </a:lnTo>
                  <a:lnTo>
                    <a:pt x="5405" y="9930"/>
                  </a:lnTo>
                  <a:lnTo>
                    <a:pt x="7593" y="9069"/>
                  </a:lnTo>
                  <a:lnTo>
                    <a:pt x="7593" y="3460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1611952" y="1224775"/>
              <a:ext cx="320189" cy="234975"/>
            </a:xfrm>
            <a:custGeom>
              <a:rect b="b" l="l" r="r" t="t"/>
              <a:pathLst>
                <a:path extrusionOk="0" h="16475" w="22497">
                  <a:moveTo>
                    <a:pt x="16999" y="0"/>
                  </a:moveTo>
                  <a:lnTo>
                    <a:pt x="1" y="4657"/>
                  </a:lnTo>
                  <a:lnTo>
                    <a:pt x="1216" y="9182"/>
                  </a:lnTo>
                  <a:lnTo>
                    <a:pt x="12829" y="5180"/>
                  </a:lnTo>
                  <a:lnTo>
                    <a:pt x="13016" y="5143"/>
                  </a:lnTo>
                  <a:lnTo>
                    <a:pt x="13203" y="5124"/>
                  </a:lnTo>
                  <a:lnTo>
                    <a:pt x="13371" y="5162"/>
                  </a:lnTo>
                  <a:lnTo>
                    <a:pt x="13540" y="5218"/>
                  </a:lnTo>
                  <a:lnTo>
                    <a:pt x="13689" y="5311"/>
                  </a:lnTo>
                  <a:lnTo>
                    <a:pt x="13820" y="5442"/>
                  </a:lnTo>
                  <a:lnTo>
                    <a:pt x="13932" y="5592"/>
                  </a:lnTo>
                  <a:lnTo>
                    <a:pt x="14026" y="5760"/>
                  </a:lnTo>
                  <a:lnTo>
                    <a:pt x="14063" y="5947"/>
                  </a:lnTo>
                  <a:lnTo>
                    <a:pt x="14063" y="6134"/>
                  </a:lnTo>
                  <a:lnTo>
                    <a:pt x="14044" y="6302"/>
                  </a:lnTo>
                  <a:lnTo>
                    <a:pt x="13970" y="6471"/>
                  </a:lnTo>
                  <a:lnTo>
                    <a:pt x="13876" y="6620"/>
                  </a:lnTo>
                  <a:lnTo>
                    <a:pt x="13764" y="6751"/>
                  </a:lnTo>
                  <a:lnTo>
                    <a:pt x="13614" y="6863"/>
                  </a:lnTo>
                  <a:lnTo>
                    <a:pt x="13427" y="6938"/>
                  </a:lnTo>
                  <a:lnTo>
                    <a:pt x="1684" y="10996"/>
                  </a:lnTo>
                  <a:lnTo>
                    <a:pt x="3161" y="16475"/>
                  </a:lnTo>
                  <a:lnTo>
                    <a:pt x="22497" y="8902"/>
                  </a:lnTo>
                  <a:lnTo>
                    <a:pt x="20384" y="5610"/>
                  </a:lnTo>
                  <a:lnTo>
                    <a:pt x="20365" y="5592"/>
                  </a:lnTo>
                  <a:lnTo>
                    <a:pt x="169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778031" y="1439468"/>
              <a:ext cx="330564" cy="359543"/>
            </a:xfrm>
            <a:custGeom>
              <a:rect b="b" l="l" r="r" t="t"/>
              <a:pathLst>
                <a:path extrusionOk="0" h="25209" w="23226">
                  <a:moveTo>
                    <a:pt x="14811" y="1"/>
                  </a:moveTo>
                  <a:lnTo>
                    <a:pt x="1" y="13857"/>
                  </a:lnTo>
                  <a:lnTo>
                    <a:pt x="9593" y="25208"/>
                  </a:lnTo>
                  <a:lnTo>
                    <a:pt x="23226" y="12904"/>
                  </a:lnTo>
                  <a:lnTo>
                    <a:pt x="23095" y="12791"/>
                  </a:lnTo>
                  <a:lnTo>
                    <a:pt x="22982" y="12661"/>
                  </a:lnTo>
                  <a:lnTo>
                    <a:pt x="14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2611329" y="1094886"/>
              <a:ext cx="161297" cy="140043"/>
            </a:xfrm>
            <a:custGeom>
              <a:rect b="b" l="l" r="r" t="t"/>
              <a:pathLst>
                <a:path extrusionOk="0" h="9819" w="11333">
                  <a:moveTo>
                    <a:pt x="5592" y="1"/>
                  </a:moveTo>
                  <a:lnTo>
                    <a:pt x="38" y="4152"/>
                  </a:lnTo>
                  <a:lnTo>
                    <a:pt x="0" y="4189"/>
                  </a:lnTo>
                  <a:lnTo>
                    <a:pt x="5554" y="9818"/>
                  </a:lnTo>
                  <a:lnTo>
                    <a:pt x="5573" y="9799"/>
                  </a:lnTo>
                  <a:lnTo>
                    <a:pt x="11332" y="4339"/>
                  </a:lnTo>
                  <a:lnTo>
                    <a:pt x="5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2333739" y="1394399"/>
              <a:ext cx="215594" cy="199504"/>
            </a:xfrm>
            <a:custGeom>
              <a:rect b="b" l="l" r="r" t="t"/>
              <a:pathLst>
                <a:path extrusionOk="0" h="13988" w="15148">
                  <a:moveTo>
                    <a:pt x="4937" y="1"/>
                  </a:moveTo>
                  <a:lnTo>
                    <a:pt x="2188" y="2338"/>
                  </a:lnTo>
                  <a:lnTo>
                    <a:pt x="1" y="4320"/>
                  </a:lnTo>
                  <a:lnTo>
                    <a:pt x="9780" y="13988"/>
                  </a:lnTo>
                  <a:lnTo>
                    <a:pt x="15147" y="8715"/>
                  </a:lnTo>
                  <a:lnTo>
                    <a:pt x="12305" y="6583"/>
                  </a:lnTo>
                  <a:lnTo>
                    <a:pt x="12286" y="6564"/>
                  </a:lnTo>
                  <a:lnTo>
                    <a:pt x="12249" y="6545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2317499" y="1019680"/>
              <a:ext cx="172484" cy="173104"/>
            </a:xfrm>
            <a:custGeom>
              <a:rect b="b" l="l" r="r" t="t"/>
              <a:pathLst>
                <a:path extrusionOk="0" h="12137" w="12119">
                  <a:moveTo>
                    <a:pt x="8659" y="0"/>
                  </a:moveTo>
                  <a:lnTo>
                    <a:pt x="1" y="7555"/>
                  </a:lnTo>
                  <a:lnTo>
                    <a:pt x="3442" y="12136"/>
                  </a:lnTo>
                  <a:lnTo>
                    <a:pt x="12118" y="3497"/>
                  </a:lnTo>
                  <a:lnTo>
                    <a:pt x="86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2382442" y="1088753"/>
              <a:ext cx="280793" cy="368072"/>
            </a:xfrm>
            <a:custGeom>
              <a:rect b="b" l="l" r="r" t="t"/>
              <a:pathLst>
                <a:path extrusionOk="0" h="25807" w="19729">
                  <a:moveTo>
                    <a:pt x="8883" y="1"/>
                  </a:moveTo>
                  <a:lnTo>
                    <a:pt x="131" y="8696"/>
                  </a:lnTo>
                  <a:lnTo>
                    <a:pt x="1" y="8789"/>
                  </a:lnTo>
                  <a:lnTo>
                    <a:pt x="5143" y="15615"/>
                  </a:lnTo>
                  <a:lnTo>
                    <a:pt x="5236" y="15783"/>
                  </a:lnTo>
                  <a:lnTo>
                    <a:pt x="5293" y="15951"/>
                  </a:lnTo>
                  <a:lnTo>
                    <a:pt x="5330" y="16138"/>
                  </a:lnTo>
                  <a:lnTo>
                    <a:pt x="5311" y="16325"/>
                  </a:lnTo>
                  <a:lnTo>
                    <a:pt x="5255" y="16512"/>
                  </a:lnTo>
                  <a:lnTo>
                    <a:pt x="5180" y="16681"/>
                  </a:lnTo>
                  <a:lnTo>
                    <a:pt x="5068" y="16812"/>
                  </a:lnTo>
                  <a:lnTo>
                    <a:pt x="4937" y="16943"/>
                  </a:lnTo>
                  <a:lnTo>
                    <a:pt x="1796" y="19168"/>
                  </a:lnTo>
                  <a:lnTo>
                    <a:pt x="9220" y="25806"/>
                  </a:lnTo>
                  <a:lnTo>
                    <a:pt x="12062" y="20926"/>
                  </a:lnTo>
                  <a:lnTo>
                    <a:pt x="12137" y="20832"/>
                  </a:lnTo>
                  <a:lnTo>
                    <a:pt x="19729" y="10977"/>
                  </a:lnTo>
                  <a:lnTo>
                    <a:pt x="8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667843" y="1839260"/>
              <a:ext cx="379808" cy="344340"/>
            </a:xfrm>
            <a:custGeom>
              <a:rect b="b" l="l" r="r" t="t"/>
              <a:pathLst>
                <a:path extrusionOk="0" h="24143" w="26686">
                  <a:moveTo>
                    <a:pt x="17261" y="1"/>
                  </a:moveTo>
                  <a:lnTo>
                    <a:pt x="14250" y="3890"/>
                  </a:lnTo>
                  <a:lnTo>
                    <a:pt x="17990" y="9182"/>
                  </a:lnTo>
                  <a:lnTo>
                    <a:pt x="18083" y="9351"/>
                  </a:lnTo>
                  <a:lnTo>
                    <a:pt x="18158" y="9519"/>
                  </a:lnTo>
                  <a:lnTo>
                    <a:pt x="18177" y="9706"/>
                  </a:lnTo>
                  <a:lnTo>
                    <a:pt x="18158" y="9874"/>
                  </a:lnTo>
                  <a:lnTo>
                    <a:pt x="18102" y="10061"/>
                  </a:lnTo>
                  <a:lnTo>
                    <a:pt x="18027" y="10211"/>
                  </a:lnTo>
                  <a:lnTo>
                    <a:pt x="17915" y="10360"/>
                  </a:lnTo>
                  <a:lnTo>
                    <a:pt x="17784" y="10491"/>
                  </a:lnTo>
                  <a:lnTo>
                    <a:pt x="17653" y="10566"/>
                  </a:lnTo>
                  <a:lnTo>
                    <a:pt x="17522" y="10622"/>
                  </a:lnTo>
                  <a:lnTo>
                    <a:pt x="17373" y="10641"/>
                  </a:lnTo>
                  <a:lnTo>
                    <a:pt x="17242" y="10660"/>
                  </a:lnTo>
                  <a:lnTo>
                    <a:pt x="17130" y="10660"/>
                  </a:lnTo>
                  <a:lnTo>
                    <a:pt x="17018" y="10641"/>
                  </a:lnTo>
                  <a:lnTo>
                    <a:pt x="16905" y="10604"/>
                  </a:lnTo>
                  <a:lnTo>
                    <a:pt x="16812" y="10566"/>
                  </a:lnTo>
                  <a:lnTo>
                    <a:pt x="16718" y="10510"/>
                  </a:lnTo>
                  <a:lnTo>
                    <a:pt x="16625" y="10435"/>
                  </a:lnTo>
                  <a:lnTo>
                    <a:pt x="16550" y="10360"/>
                  </a:lnTo>
                  <a:lnTo>
                    <a:pt x="16475" y="10267"/>
                  </a:lnTo>
                  <a:lnTo>
                    <a:pt x="13053" y="5424"/>
                  </a:lnTo>
                  <a:lnTo>
                    <a:pt x="10959" y="8116"/>
                  </a:lnTo>
                  <a:lnTo>
                    <a:pt x="10921" y="8154"/>
                  </a:lnTo>
                  <a:lnTo>
                    <a:pt x="10828" y="8247"/>
                  </a:lnTo>
                  <a:lnTo>
                    <a:pt x="10791" y="8285"/>
                  </a:lnTo>
                  <a:lnTo>
                    <a:pt x="1" y="16700"/>
                  </a:lnTo>
                  <a:lnTo>
                    <a:pt x="4320" y="21019"/>
                  </a:lnTo>
                  <a:lnTo>
                    <a:pt x="11165" y="24142"/>
                  </a:lnTo>
                  <a:lnTo>
                    <a:pt x="26685" y="11165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2169268" y="1097553"/>
              <a:ext cx="256840" cy="247255"/>
            </a:xfrm>
            <a:custGeom>
              <a:rect b="b" l="l" r="r" t="t"/>
              <a:pathLst>
                <a:path extrusionOk="0" h="17336" w="18046">
                  <a:moveTo>
                    <a:pt x="6489" y="1"/>
                  </a:moveTo>
                  <a:lnTo>
                    <a:pt x="0" y="4563"/>
                  </a:lnTo>
                  <a:lnTo>
                    <a:pt x="0" y="7518"/>
                  </a:lnTo>
                  <a:lnTo>
                    <a:pt x="15259" y="17335"/>
                  </a:lnTo>
                  <a:lnTo>
                    <a:pt x="18045" y="15353"/>
                  </a:lnTo>
                  <a:lnTo>
                    <a:pt x="8995" y="3329"/>
                  </a:lnTo>
                  <a:lnTo>
                    <a:pt x="4937" y="6863"/>
                  </a:lnTo>
                  <a:lnTo>
                    <a:pt x="4787" y="6957"/>
                  </a:lnTo>
                  <a:lnTo>
                    <a:pt x="4638" y="7032"/>
                  </a:lnTo>
                  <a:lnTo>
                    <a:pt x="4488" y="7069"/>
                  </a:lnTo>
                  <a:lnTo>
                    <a:pt x="4320" y="7088"/>
                  </a:lnTo>
                  <a:lnTo>
                    <a:pt x="4114" y="7069"/>
                  </a:lnTo>
                  <a:lnTo>
                    <a:pt x="3927" y="7013"/>
                  </a:lnTo>
                  <a:lnTo>
                    <a:pt x="3759" y="6901"/>
                  </a:lnTo>
                  <a:lnTo>
                    <a:pt x="3684" y="6845"/>
                  </a:lnTo>
                  <a:lnTo>
                    <a:pt x="3609" y="6770"/>
                  </a:lnTo>
                  <a:lnTo>
                    <a:pt x="3497" y="6602"/>
                  </a:lnTo>
                  <a:lnTo>
                    <a:pt x="3422" y="6433"/>
                  </a:lnTo>
                  <a:lnTo>
                    <a:pt x="3385" y="6265"/>
                  </a:lnTo>
                  <a:lnTo>
                    <a:pt x="3385" y="6078"/>
                  </a:lnTo>
                  <a:lnTo>
                    <a:pt x="3422" y="5910"/>
                  </a:lnTo>
                  <a:lnTo>
                    <a:pt x="3478" y="5741"/>
                  </a:lnTo>
                  <a:lnTo>
                    <a:pt x="3572" y="5592"/>
                  </a:lnTo>
                  <a:lnTo>
                    <a:pt x="3703" y="5442"/>
                  </a:lnTo>
                  <a:lnTo>
                    <a:pt x="7873" y="1833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668383" y="1374659"/>
              <a:ext cx="305814" cy="241122"/>
            </a:xfrm>
            <a:custGeom>
              <a:rect b="b" l="l" r="r" t="t"/>
              <a:pathLst>
                <a:path extrusionOk="0" h="16906" w="21487">
                  <a:moveTo>
                    <a:pt x="19579" y="1"/>
                  </a:moveTo>
                  <a:lnTo>
                    <a:pt x="0" y="7668"/>
                  </a:lnTo>
                  <a:lnTo>
                    <a:pt x="6564" y="16905"/>
                  </a:lnTo>
                  <a:lnTo>
                    <a:pt x="21486" y="2937"/>
                  </a:lnTo>
                  <a:lnTo>
                    <a:pt x="19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2059350" y="2624981"/>
              <a:ext cx="341466" cy="321391"/>
            </a:xfrm>
            <a:custGeom>
              <a:rect b="b" l="l" r="r" t="t"/>
              <a:pathLst>
                <a:path extrusionOk="0" h="22534" w="23992">
                  <a:moveTo>
                    <a:pt x="12005" y="0"/>
                  </a:moveTo>
                  <a:lnTo>
                    <a:pt x="11687" y="356"/>
                  </a:lnTo>
                  <a:lnTo>
                    <a:pt x="11594" y="449"/>
                  </a:lnTo>
                  <a:lnTo>
                    <a:pt x="0" y="10341"/>
                  </a:lnTo>
                  <a:lnTo>
                    <a:pt x="13969" y="22234"/>
                  </a:lnTo>
                  <a:lnTo>
                    <a:pt x="14100" y="22365"/>
                  </a:lnTo>
                  <a:lnTo>
                    <a:pt x="14193" y="22534"/>
                  </a:lnTo>
                  <a:lnTo>
                    <a:pt x="23992" y="12847"/>
                  </a:lnTo>
                  <a:lnTo>
                    <a:pt x="16680" y="5031"/>
                  </a:lnTo>
                  <a:lnTo>
                    <a:pt x="12174" y="8640"/>
                  </a:lnTo>
                  <a:lnTo>
                    <a:pt x="12043" y="8733"/>
                  </a:lnTo>
                  <a:lnTo>
                    <a:pt x="11893" y="8808"/>
                  </a:lnTo>
                  <a:lnTo>
                    <a:pt x="11744" y="8845"/>
                  </a:lnTo>
                  <a:lnTo>
                    <a:pt x="11594" y="8864"/>
                  </a:lnTo>
                  <a:lnTo>
                    <a:pt x="11388" y="8827"/>
                  </a:lnTo>
                  <a:lnTo>
                    <a:pt x="11276" y="8808"/>
                  </a:lnTo>
                  <a:lnTo>
                    <a:pt x="11183" y="8771"/>
                  </a:lnTo>
                  <a:lnTo>
                    <a:pt x="11089" y="8715"/>
                  </a:lnTo>
                  <a:lnTo>
                    <a:pt x="11014" y="8658"/>
                  </a:lnTo>
                  <a:lnTo>
                    <a:pt x="10939" y="8584"/>
                  </a:lnTo>
                  <a:lnTo>
                    <a:pt x="10865" y="8509"/>
                  </a:lnTo>
                  <a:lnTo>
                    <a:pt x="10752" y="8341"/>
                  </a:lnTo>
                  <a:lnTo>
                    <a:pt x="10678" y="8172"/>
                  </a:lnTo>
                  <a:lnTo>
                    <a:pt x="10659" y="8004"/>
                  </a:lnTo>
                  <a:lnTo>
                    <a:pt x="10659" y="7817"/>
                  </a:lnTo>
                  <a:lnTo>
                    <a:pt x="10696" y="7649"/>
                  </a:lnTo>
                  <a:lnTo>
                    <a:pt x="10771" y="7480"/>
                  </a:lnTo>
                  <a:lnTo>
                    <a:pt x="10865" y="7331"/>
                  </a:lnTo>
                  <a:lnTo>
                    <a:pt x="10996" y="7181"/>
                  </a:lnTo>
                  <a:lnTo>
                    <a:pt x="15409" y="3647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3514" y="2216917"/>
              <a:ext cx="295694" cy="294193"/>
            </a:xfrm>
            <a:custGeom>
              <a:rect b="b" l="l" r="r" t="t"/>
              <a:pathLst>
                <a:path extrusionOk="0" h="20627" w="20776">
                  <a:moveTo>
                    <a:pt x="13689" y="1"/>
                  </a:moveTo>
                  <a:lnTo>
                    <a:pt x="1" y="11445"/>
                  </a:lnTo>
                  <a:lnTo>
                    <a:pt x="9332" y="20627"/>
                  </a:lnTo>
                  <a:lnTo>
                    <a:pt x="20776" y="6583"/>
                  </a:lnTo>
                  <a:lnTo>
                    <a:pt x="136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2420229" y="2471089"/>
              <a:ext cx="402965" cy="635309"/>
            </a:xfrm>
            <a:custGeom>
              <a:rect b="b" l="l" r="r" t="t"/>
              <a:pathLst>
                <a:path extrusionOk="0" h="44544" w="28313">
                  <a:moveTo>
                    <a:pt x="24572" y="1"/>
                  </a:moveTo>
                  <a:lnTo>
                    <a:pt x="23693" y="1515"/>
                  </a:lnTo>
                  <a:lnTo>
                    <a:pt x="23637" y="1627"/>
                  </a:lnTo>
                  <a:lnTo>
                    <a:pt x="23544" y="1721"/>
                  </a:lnTo>
                  <a:lnTo>
                    <a:pt x="1" y="24946"/>
                  </a:lnTo>
                  <a:lnTo>
                    <a:pt x="13483" y="35755"/>
                  </a:lnTo>
                  <a:lnTo>
                    <a:pt x="13577" y="35829"/>
                  </a:lnTo>
                  <a:lnTo>
                    <a:pt x="13652" y="35923"/>
                  </a:lnTo>
                  <a:lnTo>
                    <a:pt x="13727" y="36016"/>
                  </a:lnTo>
                  <a:lnTo>
                    <a:pt x="13764" y="36129"/>
                  </a:lnTo>
                  <a:lnTo>
                    <a:pt x="17242" y="44544"/>
                  </a:lnTo>
                  <a:lnTo>
                    <a:pt x="28144" y="33548"/>
                  </a:lnTo>
                  <a:lnTo>
                    <a:pt x="23282" y="23675"/>
                  </a:lnTo>
                  <a:lnTo>
                    <a:pt x="23226" y="23525"/>
                  </a:lnTo>
                  <a:lnTo>
                    <a:pt x="23189" y="23357"/>
                  </a:lnTo>
                  <a:lnTo>
                    <a:pt x="23189" y="23188"/>
                  </a:lnTo>
                  <a:lnTo>
                    <a:pt x="23226" y="23001"/>
                  </a:lnTo>
                  <a:lnTo>
                    <a:pt x="28312" y="4975"/>
                  </a:lnTo>
                  <a:lnTo>
                    <a:pt x="24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31599" y="2790070"/>
              <a:ext cx="311663" cy="268320"/>
            </a:xfrm>
            <a:custGeom>
              <a:rect b="b" l="l" r="r" t="t"/>
              <a:pathLst>
                <a:path extrusionOk="0" h="18813" w="21898">
                  <a:moveTo>
                    <a:pt x="7536" y="1"/>
                  </a:moveTo>
                  <a:lnTo>
                    <a:pt x="0" y="6433"/>
                  </a:lnTo>
                  <a:lnTo>
                    <a:pt x="7592" y="15278"/>
                  </a:lnTo>
                  <a:lnTo>
                    <a:pt x="15203" y="18813"/>
                  </a:lnTo>
                  <a:lnTo>
                    <a:pt x="21898" y="12193"/>
                  </a:lnTo>
                  <a:lnTo>
                    <a:pt x="21804" y="12155"/>
                  </a:lnTo>
                  <a:lnTo>
                    <a:pt x="21729" y="12081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2317770" y="2624711"/>
              <a:ext cx="163958" cy="164846"/>
            </a:xfrm>
            <a:custGeom>
              <a:rect b="b" l="l" r="r" t="t"/>
              <a:pathLst>
                <a:path extrusionOk="0" h="11558" w="11520">
                  <a:moveTo>
                    <a:pt x="4825" y="1"/>
                  </a:moveTo>
                  <a:lnTo>
                    <a:pt x="1" y="3872"/>
                  </a:lnTo>
                  <a:lnTo>
                    <a:pt x="7181" y="11557"/>
                  </a:lnTo>
                  <a:lnTo>
                    <a:pt x="11520" y="7275"/>
                  </a:lnTo>
                  <a:lnTo>
                    <a:pt x="8995" y="4526"/>
                  </a:lnTo>
                  <a:lnTo>
                    <a:pt x="48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632446" y="2572709"/>
              <a:ext cx="248058" cy="243247"/>
            </a:xfrm>
            <a:custGeom>
              <a:rect b="b" l="l" r="r" t="t"/>
              <a:pathLst>
                <a:path extrusionOk="0" h="17055" w="17429">
                  <a:moveTo>
                    <a:pt x="8303" y="0"/>
                  </a:moveTo>
                  <a:lnTo>
                    <a:pt x="1796" y="7966"/>
                  </a:lnTo>
                  <a:lnTo>
                    <a:pt x="1721" y="8060"/>
                  </a:lnTo>
                  <a:lnTo>
                    <a:pt x="1628" y="8135"/>
                  </a:lnTo>
                  <a:lnTo>
                    <a:pt x="1534" y="8209"/>
                  </a:lnTo>
                  <a:lnTo>
                    <a:pt x="1422" y="8247"/>
                  </a:lnTo>
                  <a:lnTo>
                    <a:pt x="1" y="8808"/>
                  </a:lnTo>
                  <a:lnTo>
                    <a:pt x="6153" y="16867"/>
                  </a:lnTo>
                  <a:lnTo>
                    <a:pt x="6209" y="16961"/>
                  </a:lnTo>
                  <a:lnTo>
                    <a:pt x="6265" y="17054"/>
                  </a:lnTo>
                  <a:lnTo>
                    <a:pt x="8360" y="15428"/>
                  </a:lnTo>
                  <a:lnTo>
                    <a:pt x="17429" y="6583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1736785" y="2776207"/>
              <a:ext cx="157298" cy="158428"/>
            </a:xfrm>
            <a:custGeom>
              <a:rect b="b" l="l" r="r" t="t"/>
              <a:pathLst>
                <a:path extrusionOk="0" h="11108" w="11052">
                  <a:moveTo>
                    <a:pt x="4881" y="0"/>
                  </a:moveTo>
                  <a:lnTo>
                    <a:pt x="2300" y="2543"/>
                  </a:lnTo>
                  <a:lnTo>
                    <a:pt x="2207" y="2618"/>
                  </a:lnTo>
                  <a:lnTo>
                    <a:pt x="0" y="4339"/>
                  </a:lnTo>
                  <a:lnTo>
                    <a:pt x="6451" y="11108"/>
                  </a:lnTo>
                  <a:lnTo>
                    <a:pt x="11052" y="7200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1543821" y="2971432"/>
              <a:ext cx="480945" cy="413670"/>
            </a:xfrm>
            <a:custGeom>
              <a:rect b="b" l="l" r="r" t="t"/>
              <a:pathLst>
                <a:path extrusionOk="0" h="29004" w="33792">
                  <a:moveTo>
                    <a:pt x="19879" y="0"/>
                  </a:moveTo>
                  <a:lnTo>
                    <a:pt x="1" y="16980"/>
                  </a:lnTo>
                  <a:lnTo>
                    <a:pt x="6957" y="29004"/>
                  </a:lnTo>
                  <a:lnTo>
                    <a:pt x="31996" y="16400"/>
                  </a:lnTo>
                  <a:lnTo>
                    <a:pt x="33791" y="14624"/>
                  </a:lnTo>
                  <a:lnTo>
                    <a:pt x="19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1846959" y="2899150"/>
              <a:ext cx="280793" cy="262188"/>
            </a:xfrm>
            <a:custGeom>
              <a:rect b="b" l="l" r="r" t="t"/>
              <a:pathLst>
                <a:path extrusionOk="0" h="18383" w="19729">
                  <a:moveTo>
                    <a:pt x="4526" y="1"/>
                  </a:moveTo>
                  <a:lnTo>
                    <a:pt x="1" y="3853"/>
                  </a:lnTo>
                  <a:lnTo>
                    <a:pt x="13820" y="18383"/>
                  </a:lnTo>
                  <a:lnTo>
                    <a:pt x="19729" y="12567"/>
                  </a:lnTo>
                  <a:lnTo>
                    <a:pt x="12586" y="9257"/>
                  </a:lnTo>
                  <a:lnTo>
                    <a:pt x="12399" y="9145"/>
                  </a:lnTo>
                  <a:lnTo>
                    <a:pt x="12268" y="9014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2709007" y="1062881"/>
              <a:ext cx="172740" cy="223779"/>
            </a:xfrm>
            <a:custGeom>
              <a:rect b="b" l="l" r="r" t="t"/>
              <a:pathLst>
                <a:path extrusionOk="0" h="15690" w="12137">
                  <a:moveTo>
                    <a:pt x="6208" y="1"/>
                  </a:moveTo>
                  <a:lnTo>
                    <a:pt x="3142" y="3236"/>
                  </a:lnTo>
                  <a:lnTo>
                    <a:pt x="6489" y="5760"/>
                  </a:lnTo>
                  <a:lnTo>
                    <a:pt x="6564" y="5816"/>
                  </a:lnTo>
                  <a:lnTo>
                    <a:pt x="6638" y="5891"/>
                  </a:lnTo>
                  <a:lnTo>
                    <a:pt x="6751" y="6059"/>
                  </a:lnTo>
                  <a:lnTo>
                    <a:pt x="6825" y="6246"/>
                  </a:lnTo>
                  <a:lnTo>
                    <a:pt x="6844" y="6359"/>
                  </a:lnTo>
                  <a:lnTo>
                    <a:pt x="6844" y="6452"/>
                  </a:lnTo>
                  <a:lnTo>
                    <a:pt x="6844" y="6546"/>
                  </a:lnTo>
                  <a:lnTo>
                    <a:pt x="6844" y="6658"/>
                  </a:lnTo>
                  <a:lnTo>
                    <a:pt x="6788" y="6845"/>
                  </a:lnTo>
                  <a:lnTo>
                    <a:pt x="6695" y="7032"/>
                  </a:lnTo>
                  <a:lnTo>
                    <a:pt x="6638" y="7107"/>
                  </a:lnTo>
                  <a:lnTo>
                    <a:pt x="6564" y="7181"/>
                  </a:lnTo>
                  <a:lnTo>
                    <a:pt x="0" y="13390"/>
                  </a:lnTo>
                  <a:lnTo>
                    <a:pt x="2281" y="15690"/>
                  </a:lnTo>
                  <a:lnTo>
                    <a:pt x="12136" y="5180"/>
                  </a:lnTo>
                  <a:lnTo>
                    <a:pt x="62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1825411" y="2677525"/>
              <a:ext cx="192964" cy="184043"/>
            </a:xfrm>
            <a:custGeom>
              <a:rect b="b" l="l" r="r" t="t"/>
              <a:pathLst>
                <a:path extrusionOk="0" h="12904" w="13558">
                  <a:moveTo>
                    <a:pt x="5760" y="0"/>
                  </a:moveTo>
                  <a:lnTo>
                    <a:pt x="0" y="5629"/>
                  </a:lnTo>
                  <a:lnTo>
                    <a:pt x="6246" y="12903"/>
                  </a:lnTo>
                  <a:lnTo>
                    <a:pt x="13557" y="6657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1983761" y="2236656"/>
              <a:ext cx="166093" cy="213381"/>
            </a:xfrm>
            <a:custGeom>
              <a:rect b="b" l="l" r="r" t="t"/>
              <a:pathLst>
                <a:path extrusionOk="0" h="14961" w="11670">
                  <a:moveTo>
                    <a:pt x="2824" y="0"/>
                  </a:moveTo>
                  <a:lnTo>
                    <a:pt x="0" y="3460"/>
                  </a:lnTo>
                  <a:lnTo>
                    <a:pt x="7742" y="14848"/>
                  </a:lnTo>
                  <a:lnTo>
                    <a:pt x="7892" y="14829"/>
                  </a:lnTo>
                  <a:lnTo>
                    <a:pt x="8041" y="14848"/>
                  </a:lnTo>
                  <a:lnTo>
                    <a:pt x="8191" y="14886"/>
                  </a:lnTo>
                  <a:lnTo>
                    <a:pt x="8340" y="14960"/>
                  </a:lnTo>
                  <a:lnTo>
                    <a:pt x="11669" y="11707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1926533" y="2487619"/>
              <a:ext cx="285333" cy="267265"/>
            </a:xfrm>
            <a:custGeom>
              <a:rect b="b" l="l" r="r" t="t"/>
              <a:pathLst>
                <a:path extrusionOk="0" h="18739" w="20048">
                  <a:moveTo>
                    <a:pt x="12324" y="1"/>
                  </a:moveTo>
                  <a:lnTo>
                    <a:pt x="1" y="12006"/>
                  </a:lnTo>
                  <a:lnTo>
                    <a:pt x="7892" y="18738"/>
                  </a:lnTo>
                  <a:lnTo>
                    <a:pt x="19673" y="8696"/>
                  </a:lnTo>
                  <a:lnTo>
                    <a:pt x="20047" y="8266"/>
                  </a:lnTo>
                  <a:lnTo>
                    <a:pt x="123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2121091" y="2401745"/>
              <a:ext cx="168484" cy="183772"/>
            </a:xfrm>
            <a:custGeom>
              <a:rect b="b" l="l" r="r" t="t"/>
              <a:pathLst>
                <a:path extrusionOk="0" h="12885" w="11838">
                  <a:moveTo>
                    <a:pt x="4844" y="1"/>
                  </a:moveTo>
                  <a:lnTo>
                    <a:pt x="0" y="4713"/>
                  </a:lnTo>
                  <a:lnTo>
                    <a:pt x="7630" y="12885"/>
                  </a:lnTo>
                  <a:lnTo>
                    <a:pt x="11837" y="8135"/>
                  </a:lnTo>
                  <a:lnTo>
                    <a:pt x="9388" y="5386"/>
                  </a:lnTo>
                  <a:lnTo>
                    <a:pt x="7406" y="3124"/>
                  </a:lnTo>
                  <a:lnTo>
                    <a:pt x="6040" y="1497"/>
                  </a:lnTo>
                  <a:lnTo>
                    <a:pt x="5498" y="823"/>
                  </a:lnTo>
                  <a:lnTo>
                    <a:pt x="5049" y="262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1767655" y="2307598"/>
              <a:ext cx="310866" cy="340061"/>
            </a:xfrm>
            <a:custGeom>
              <a:rect b="b" l="l" r="r" t="t"/>
              <a:pathLst>
                <a:path extrusionOk="0" h="23843" w="21842">
                  <a:moveTo>
                    <a:pt x="13950" y="1"/>
                  </a:moveTo>
                  <a:lnTo>
                    <a:pt x="0" y="17130"/>
                  </a:lnTo>
                  <a:lnTo>
                    <a:pt x="9294" y="23843"/>
                  </a:lnTo>
                  <a:lnTo>
                    <a:pt x="21842" y="11613"/>
                  </a:lnTo>
                  <a:lnTo>
                    <a:pt x="139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2275186" y="1757650"/>
              <a:ext cx="464962" cy="354195"/>
            </a:xfrm>
            <a:custGeom>
              <a:rect b="b" l="l" r="r" t="t"/>
              <a:pathLst>
                <a:path extrusionOk="0" h="24834" w="32669">
                  <a:moveTo>
                    <a:pt x="24161" y="1"/>
                  </a:moveTo>
                  <a:lnTo>
                    <a:pt x="14512" y="8920"/>
                  </a:lnTo>
                  <a:lnTo>
                    <a:pt x="14437" y="8995"/>
                  </a:lnTo>
                  <a:lnTo>
                    <a:pt x="14343" y="9051"/>
                  </a:lnTo>
                  <a:lnTo>
                    <a:pt x="1" y="17111"/>
                  </a:lnTo>
                  <a:lnTo>
                    <a:pt x="11763" y="24834"/>
                  </a:lnTo>
                  <a:lnTo>
                    <a:pt x="32669" y="3498"/>
                  </a:lnTo>
                  <a:lnTo>
                    <a:pt x="241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2209190" y="2146246"/>
              <a:ext cx="345992" cy="351528"/>
            </a:xfrm>
            <a:custGeom>
              <a:rect b="b" l="l" r="r" t="t"/>
              <a:pathLst>
                <a:path extrusionOk="0" h="24647" w="24310">
                  <a:moveTo>
                    <a:pt x="16661" y="0"/>
                  </a:moveTo>
                  <a:lnTo>
                    <a:pt x="9013" y="7798"/>
                  </a:lnTo>
                  <a:lnTo>
                    <a:pt x="8995" y="7817"/>
                  </a:lnTo>
                  <a:lnTo>
                    <a:pt x="0" y="16587"/>
                  </a:lnTo>
                  <a:lnTo>
                    <a:pt x="411" y="17129"/>
                  </a:lnTo>
                  <a:lnTo>
                    <a:pt x="972" y="17840"/>
                  </a:lnTo>
                  <a:lnTo>
                    <a:pt x="1664" y="18681"/>
                  </a:lnTo>
                  <a:lnTo>
                    <a:pt x="2506" y="19672"/>
                  </a:lnTo>
                  <a:lnTo>
                    <a:pt x="4525" y="21973"/>
                  </a:lnTo>
                  <a:lnTo>
                    <a:pt x="6900" y="24647"/>
                  </a:lnTo>
                  <a:lnTo>
                    <a:pt x="24310" y="5030"/>
                  </a:lnTo>
                  <a:lnTo>
                    <a:pt x="166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2085965" y="1534956"/>
              <a:ext cx="622515" cy="520895"/>
            </a:xfrm>
            <a:custGeom>
              <a:rect b="b" l="l" r="r" t="t"/>
              <a:pathLst>
                <a:path extrusionOk="0" h="36522" w="43739">
                  <a:moveTo>
                    <a:pt x="34052" y="0"/>
                  </a:moveTo>
                  <a:lnTo>
                    <a:pt x="27844" y="6115"/>
                  </a:lnTo>
                  <a:lnTo>
                    <a:pt x="5573" y="28031"/>
                  </a:lnTo>
                  <a:lnTo>
                    <a:pt x="5517" y="28087"/>
                  </a:lnTo>
                  <a:lnTo>
                    <a:pt x="0" y="32706"/>
                  </a:lnTo>
                  <a:lnTo>
                    <a:pt x="3572" y="36521"/>
                  </a:lnTo>
                  <a:lnTo>
                    <a:pt x="4189" y="35754"/>
                  </a:lnTo>
                  <a:lnTo>
                    <a:pt x="4301" y="35642"/>
                  </a:lnTo>
                  <a:lnTo>
                    <a:pt x="4451" y="35530"/>
                  </a:lnTo>
                  <a:lnTo>
                    <a:pt x="26628" y="23095"/>
                  </a:lnTo>
                  <a:lnTo>
                    <a:pt x="43739" y="7275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1849093" y="2018497"/>
              <a:ext cx="270674" cy="271515"/>
            </a:xfrm>
            <a:custGeom>
              <a:rect b="b" l="l" r="r" t="t"/>
              <a:pathLst>
                <a:path extrusionOk="0" h="19037" w="19018">
                  <a:moveTo>
                    <a:pt x="15203" y="0"/>
                  </a:moveTo>
                  <a:lnTo>
                    <a:pt x="0" y="12697"/>
                  </a:lnTo>
                  <a:lnTo>
                    <a:pt x="6826" y="19036"/>
                  </a:lnTo>
                  <a:lnTo>
                    <a:pt x="19018" y="4077"/>
                  </a:lnTo>
                  <a:lnTo>
                    <a:pt x="152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2247774" y="2537766"/>
              <a:ext cx="120578" cy="122700"/>
            </a:xfrm>
            <a:custGeom>
              <a:rect b="b" l="l" r="r" t="t"/>
              <a:pathLst>
                <a:path extrusionOk="0" h="8603" w="8472">
                  <a:moveTo>
                    <a:pt x="4189" y="1"/>
                  </a:moveTo>
                  <a:lnTo>
                    <a:pt x="1" y="4713"/>
                  </a:lnTo>
                  <a:lnTo>
                    <a:pt x="3628" y="8602"/>
                  </a:lnTo>
                  <a:lnTo>
                    <a:pt x="8471" y="4713"/>
                  </a:lnTo>
                  <a:lnTo>
                    <a:pt x="5891" y="1889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3061646" y="1493880"/>
              <a:ext cx="160229" cy="140029"/>
            </a:xfrm>
            <a:custGeom>
              <a:rect b="b" l="l" r="r" t="t"/>
              <a:pathLst>
                <a:path extrusionOk="0" h="9818" w="11258">
                  <a:moveTo>
                    <a:pt x="7461" y="1"/>
                  </a:moveTo>
                  <a:lnTo>
                    <a:pt x="0" y="6545"/>
                  </a:lnTo>
                  <a:lnTo>
                    <a:pt x="6377" y="9818"/>
                  </a:lnTo>
                  <a:lnTo>
                    <a:pt x="11257" y="2020"/>
                  </a:lnTo>
                  <a:lnTo>
                    <a:pt x="7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2835420" y="1252772"/>
              <a:ext cx="223308" cy="194455"/>
            </a:xfrm>
            <a:custGeom>
              <a:rect b="b" l="l" r="r" t="t"/>
              <a:pathLst>
                <a:path extrusionOk="0" h="13634" w="15690">
                  <a:moveTo>
                    <a:pt x="10697" y="1"/>
                  </a:moveTo>
                  <a:lnTo>
                    <a:pt x="0" y="8472"/>
                  </a:lnTo>
                  <a:lnTo>
                    <a:pt x="805" y="9201"/>
                  </a:lnTo>
                  <a:lnTo>
                    <a:pt x="805" y="9220"/>
                  </a:lnTo>
                  <a:lnTo>
                    <a:pt x="5610" y="13633"/>
                  </a:lnTo>
                  <a:lnTo>
                    <a:pt x="15690" y="4302"/>
                  </a:lnTo>
                  <a:lnTo>
                    <a:pt x="12997" y="2189"/>
                  </a:lnTo>
                  <a:lnTo>
                    <a:pt x="12941" y="2133"/>
                  </a:lnTo>
                  <a:lnTo>
                    <a:pt x="10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2749982" y="1330916"/>
              <a:ext cx="460720" cy="393945"/>
            </a:xfrm>
            <a:custGeom>
              <a:rect b="b" l="l" r="r" t="t"/>
              <a:pathLst>
                <a:path extrusionOk="0" h="27621" w="32371">
                  <a:moveTo>
                    <a:pt x="23188" y="1"/>
                  </a:moveTo>
                  <a:lnTo>
                    <a:pt x="1" y="21431"/>
                  </a:lnTo>
                  <a:lnTo>
                    <a:pt x="8060" y="27621"/>
                  </a:lnTo>
                  <a:lnTo>
                    <a:pt x="32370" y="6284"/>
                  </a:lnTo>
                  <a:lnTo>
                    <a:pt x="29041" y="4601"/>
                  </a:lnTo>
                  <a:lnTo>
                    <a:pt x="28873" y="4508"/>
                  </a:lnTo>
                  <a:lnTo>
                    <a:pt x="23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2856712" y="1163161"/>
              <a:ext cx="111526" cy="104573"/>
            </a:xfrm>
            <a:custGeom>
              <a:rect b="b" l="l" r="r" t="t"/>
              <a:pathLst>
                <a:path extrusionOk="0" h="7332" w="7836">
                  <a:moveTo>
                    <a:pt x="2581" y="1"/>
                  </a:moveTo>
                  <a:lnTo>
                    <a:pt x="0" y="2768"/>
                  </a:lnTo>
                  <a:lnTo>
                    <a:pt x="4881" y="7331"/>
                  </a:lnTo>
                  <a:lnTo>
                    <a:pt x="7836" y="4994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3095177" y="1668838"/>
              <a:ext cx="146125" cy="140029"/>
            </a:xfrm>
            <a:custGeom>
              <a:rect b="b" l="l" r="r" t="t"/>
              <a:pathLst>
                <a:path extrusionOk="0" h="9818" w="10267">
                  <a:moveTo>
                    <a:pt x="4694" y="1"/>
                  </a:moveTo>
                  <a:lnTo>
                    <a:pt x="0" y="7518"/>
                  </a:lnTo>
                  <a:lnTo>
                    <a:pt x="3479" y="9818"/>
                  </a:lnTo>
                  <a:lnTo>
                    <a:pt x="10266" y="2880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2325228" y="2232649"/>
              <a:ext cx="356111" cy="355536"/>
            </a:xfrm>
            <a:custGeom>
              <a:rect b="b" l="l" r="r" t="t"/>
              <a:pathLst>
                <a:path extrusionOk="0" h="24928" w="25021">
                  <a:moveTo>
                    <a:pt x="17746" y="1"/>
                  </a:moveTo>
                  <a:lnTo>
                    <a:pt x="0" y="19991"/>
                  </a:lnTo>
                  <a:lnTo>
                    <a:pt x="2207" y="22422"/>
                  </a:lnTo>
                  <a:lnTo>
                    <a:pt x="4488" y="24928"/>
                  </a:lnTo>
                  <a:lnTo>
                    <a:pt x="25020" y="8472"/>
                  </a:lnTo>
                  <a:lnTo>
                    <a:pt x="19504" y="1160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2407193" y="2374803"/>
              <a:ext cx="345465" cy="334741"/>
            </a:xfrm>
            <a:custGeom>
              <a:rect b="b" l="l" r="r" t="t"/>
              <a:pathLst>
                <a:path extrusionOk="0" h="23470" w="24273">
                  <a:moveTo>
                    <a:pt x="20383" y="1"/>
                  </a:moveTo>
                  <a:lnTo>
                    <a:pt x="1" y="16345"/>
                  </a:lnTo>
                  <a:lnTo>
                    <a:pt x="3404" y="20047"/>
                  </a:lnTo>
                  <a:lnTo>
                    <a:pt x="6583" y="23469"/>
                  </a:lnTo>
                  <a:lnTo>
                    <a:pt x="23057" y="7219"/>
                  </a:lnTo>
                  <a:lnTo>
                    <a:pt x="24273" y="5143"/>
                  </a:lnTo>
                  <a:lnTo>
                    <a:pt x="20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0" name="Google Shape;1470;p34"/>
            <p:cNvGrpSpPr/>
            <p:nvPr/>
          </p:nvGrpSpPr>
          <p:grpSpPr>
            <a:xfrm>
              <a:off x="2283975" y="2056100"/>
              <a:ext cx="435825" cy="574100"/>
              <a:chOff x="2283975" y="2056100"/>
              <a:chExt cx="435825" cy="574100"/>
            </a:xfrm>
          </p:grpSpPr>
          <p:sp>
            <p:nvSpPr>
              <p:cNvPr id="1471" name="Google Shape;1471;p34"/>
              <p:cNvSpPr/>
              <p:nvPr/>
            </p:nvSpPr>
            <p:spPr>
              <a:xfrm>
                <a:off x="2283975" y="2056100"/>
                <a:ext cx="435825" cy="574100"/>
              </a:xfrm>
              <a:custGeom>
                <a:rect b="b" l="l" r="r" t="t"/>
                <a:pathLst>
                  <a:path extrusionOk="0" h="22964" w="17433">
                    <a:moveTo>
                      <a:pt x="8856" y="557"/>
                    </a:moveTo>
                    <a:lnTo>
                      <a:pt x="9264" y="576"/>
                    </a:lnTo>
                    <a:lnTo>
                      <a:pt x="9654" y="613"/>
                    </a:lnTo>
                    <a:lnTo>
                      <a:pt x="10025" y="669"/>
                    </a:lnTo>
                    <a:lnTo>
                      <a:pt x="10415" y="724"/>
                    </a:lnTo>
                    <a:lnTo>
                      <a:pt x="10786" y="799"/>
                    </a:lnTo>
                    <a:lnTo>
                      <a:pt x="11176" y="891"/>
                    </a:lnTo>
                    <a:lnTo>
                      <a:pt x="11529" y="1003"/>
                    </a:lnTo>
                    <a:lnTo>
                      <a:pt x="11900" y="1133"/>
                    </a:lnTo>
                    <a:lnTo>
                      <a:pt x="12253" y="1263"/>
                    </a:lnTo>
                    <a:lnTo>
                      <a:pt x="12606" y="1411"/>
                    </a:lnTo>
                    <a:lnTo>
                      <a:pt x="12940" y="1578"/>
                    </a:lnTo>
                    <a:lnTo>
                      <a:pt x="13255" y="1764"/>
                    </a:lnTo>
                    <a:lnTo>
                      <a:pt x="13571" y="1968"/>
                    </a:lnTo>
                    <a:lnTo>
                      <a:pt x="13868" y="2172"/>
                    </a:lnTo>
                    <a:lnTo>
                      <a:pt x="14165" y="2395"/>
                    </a:lnTo>
                    <a:lnTo>
                      <a:pt x="14443" y="2636"/>
                    </a:lnTo>
                    <a:lnTo>
                      <a:pt x="14703" y="2878"/>
                    </a:lnTo>
                    <a:lnTo>
                      <a:pt x="14963" y="3138"/>
                    </a:lnTo>
                    <a:lnTo>
                      <a:pt x="15186" y="3416"/>
                    </a:lnTo>
                    <a:lnTo>
                      <a:pt x="15409" y="3695"/>
                    </a:lnTo>
                    <a:lnTo>
                      <a:pt x="15613" y="3992"/>
                    </a:lnTo>
                    <a:lnTo>
                      <a:pt x="15799" y="4307"/>
                    </a:lnTo>
                    <a:lnTo>
                      <a:pt x="15966" y="4604"/>
                    </a:lnTo>
                    <a:lnTo>
                      <a:pt x="16114" y="4920"/>
                    </a:lnTo>
                    <a:lnTo>
                      <a:pt x="16263" y="5235"/>
                    </a:lnTo>
                    <a:lnTo>
                      <a:pt x="16374" y="5570"/>
                    </a:lnTo>
                    <a:lnTo>
                      <a:pt x="16486" y="5904"/>
                    </a:lnTo>
                    <a:lnTo>
                      <a:pt x="16653" y="6572"/>
                    </a:lnTo>
                    <a:lnTo>
                      <a:pt x="16783" y="7240"/>
                    </a:lnTo>
                    <a:lnTo>
                      <a:pt x="16875" y="7909"/>
                    </a:lnTo>
                    <a:lnTo>
                      <a:pt x="16912" y="8243"/>
                    </a:lnTo>
                    <a:lnTo>
                      <a:pt x="16931" y="8558"/>
                    </a:lnTo>
                    <a:lnTo>
                      <a:pt x="16931" y="8893"/>
                    </a:lnTo>
                    <a:lnTo>
                      <a:pt x="16931" y="9227"/>
                    </a:lnTo>
                    <a:lnTo>
                      <a:pt x="16912" y="9542"/>
                    </a:lnTo>
                    <a:lnTo>
                      <a:pt x="16875" y="9858"/>
                    </a:lnTo>
                    <a:lnTo>
                      <a:pt x="16838" y="10173"/>
                    </a:lnTo>
                    <a:lnTo>
                      <a:pt x="16783" y="10489"/>
                    </a:lnTo>
                    <a:lnTo>
                      <a:pt x="16653" y="11083"/>
                    </a:lnTo>
                    <a:lnTo>
                      <a:pt x="16467" y="11677"/>
                    </a:lnTo>
                    <a:lnTo>
                      <a:pt x="16263" y="12253"/>
                    </a:lnTo>
                    <a:lnTo>
                      <a:pt x="16040" y="12791"/>
                    </a:lnTo>
                    <a:lnTo>
                      <a:pt x="15780" y="13311"/>
                    </a:lnTo>
                    <a:lnTo>
                      <a:pt x="15502" y="13812"/>
                    </a:lnTo>
                    <a:lnTo>
                      <a:pt x="15205" y="14295"/>
                    </a:lnTo>
                    <a:lnTo>
                      <a:pt x="14908" y="14759"/>
                    </a:lnTo>
                    <a:lnTo>
                      <a:pt x="14611" y="15223"/>
                    </a:lnTo>
                    <a:lnTo>
                      <a:pt x="14314" y="15650"/>
                    </a:lnTo>
                    <a:lnTo>
                      <a:pt x="13998" y="16058"/>
                    </a:lnTo>
                    <a:lnTo>
                      <a:pt x="13404" y="16856"/>
                    </a:lnTo>
                    <a:lnTo>
                      <a:pt x="13125" y="17265"/>
                    </a:lnTo>
                    <a:lnTo>
                      <a:pt x="12884" y="17673"/>
                    </a:lnTo>
                    <a:lnTo>
                      <a:pt x="12661" y="18082"/>
                    </a:lnTo>
                    <a:lnTo>
                      <a:pt x="12476" y="18490"/>
                    </a:lnTo>
                    <a:lnTo>
                      <a:pt x="12327" y="18880"/>
                    </a:lnTo>
                    <a:lnTo>
                      <a:pt x="12179" y="19270"/>
                    </a:lnTo>
                    <a:lnTo>
                      <a:pt x="11937" y="19994"/>
                    </a:lnTo>
                    <a:lnTo>
                      <a:pt x="11733" y="20662"/>
                    </a:lnTo>
                    <a:lnTo>
                      <a:pt x="11529" y="21256"/>
                    </a:lnTo>
                    <a:lnTo>
                      <a:pt x="11455" y="21460"/>
                    </a:lnTo>
                    <a:lnTo>
                      <a:pt x="11380" y="21646"/>
                    </a:lnTo>
                    <a:lnTo>
                      <a:pt x="11213" y="21980"/>
                    </a:lnTo>
                    <a:lnTo>
                      <a:pt x="11158" y="22036"/>
                    </a:lnTo>
                    <a:lnTo>
                      <a:pt x="11046" y="22147"/>
                    </a:lnTo>
                    <a:lnTo>
                      <a:pt x="10898" y="22259"/>
                    </a:lnTo>
                    <a:lnTo>
                      <a:pt x="10731" y="22370"/>
                    </a:lnTo>
                    <a:lnTo>
                      <a:pt x="10545" y="22481"/>
                    </a:lnTo>
                    <a:lnTo>
                      <a:pt x="10341" y="22574"/>
                    </a:lnTo>
                    <a:lnTo>
                      <a:pt x="10100" y="22648"/>
                    </a:lnTo>
                    <a:lnTo>
                      <a:pt x="9840" y="22704"/>
                    </a:lnTo>
                    <a:lnTo>
                      <a:pt x="9561" y="22723"/>
                    </a:lnTo>
                    <a:lnTo>
                      <a:pt x="9264" y="22723"/>
                    </a:lnTo>
                    <a:lnTo>
                      <a:pt x="8949" y="22686"/>
                    </a:lnTo>
                    <a:lnTo>
                      <a:pt x="8633" y="22611"/>
                    </a:lnTo>
                    <a:lnTo>
                      <a:pt x="8484" y="22537"/>
                    </a:lnTo>
                    <a:lnTo>
                      <a:pt x="8317" y="22481"/>
                    </a:lnTo>
                    <a:lnTo>
                      <a:pt x="8169" y="22389"/>
                    </a:lnTo>
                    <a:lnTo>
                      <a:pt x="8020" y="22296"/>
                    </a:lnTo>
                    <a:lnTo>
                      <a:pt x="7872" y="22184"/>
                    </a:lnTo>
                    <a:lnTo>
                      <a:pt x="7723" y="22073"/>
                    </a:lnTo>
                    <a:lnTo>
                      <a:pt x="7593" y="21924"/>
                    </a:lnTo>
                    <a:lnTo>
                      <a:pt x="7482" y="21794"/>
                    </a:lnTo>
                    <a:lnTo>
                      <a:pt x="7371" y="21627"/>
                    </a:lnTo>
                    <a:lnTo>
                      <a:pt x="7296" y="21460"/>
                    </a:lnTo>
                    <a:lnTo>
                      <a:pt x="7148" y="21052"/>
                    </a:lnTo>
                    <a:lnTo>
                      <a:pt x="7018" y="20625"/>
                    </a:lnTo>
                    <a:lnTo>
                      <a:pt x="6869" y="20179"/>
                    </a:lnTo>
                    <a:lnTo>
                      <a:pt x="6777" y="19957"/>
                    </a:lnTo>
                    <a:lnTo>
                      <a:pt x="6684" y="19734"/>
                    </a:lnTo>
                    <a:lnTo>
                      <a:pt x="6461" y="19270"/>
                    </a:lnTo>
                    <a:lnTo>
                      <a:pt x="6183" y="18824"/>
                    </a:lnTo>
                    <a:lnTo>
                      <a:pt x="5886" y="18397"/>
                    </a:lnTo>
                    <a:lnTo>
                      <a:pt x="5570" y="17952"/>
                    </a:lnTo>
                    <a:lnTo>
                      <a:pt x="4902" y="17079"/>
                    </a:lnTo>
                    <a:lnTo>
                      <a:pt x="4196" y="16170"/>
                    </a:lnTo>
                    <a:lnTo>
                      <a:pt x="3472" y="15223"/>
                    </a:lnTo>
                    <a:lnTo>
                      <a:pt x="3101" y="14722"/>
                    </a:lnTo>
                    <a:lnTo>
                      <a:pt x="2748" y="14220"/>
                    </a:lnTo>
                    <a:lnTo>
                      <a:pt x="2395" y="13701"/>
                    </a:lnTo>
                    <a:lnTo>
                      <a:pt x="2061" y="13144"/>
                    </a:lnTo>
                    <a:lnTo>
                      <a:pt x="1746" y="12587"/>
                    </a:lnTo>
                    <a:lnTo>
                      <a:pt x="1449" y="11993"/>
                    </a:lnTo>
                    <a:lnTo>
                      <a:pt x="1189" y="11380"/>
                    </a:lnTo>
                    <a:lnTo>
                      <a:pt x="948" y="10749"/>
                    </a:lnTo>
                    <a:lnTo>
                      <a:pt x="855" y="10433"/>
                    </a:lnTo>
                    <a:lnTo>
                      <a:pt x="762" y="10099"/>
                    </a:lnTo>
                    <a:lnTo>
                      <a:pt x="688" y="9765"/>
                    </a:lnTo>
                    <a:lnTo>
                      <a:pt x="613" y="9431"/>
                    </a:lnTo>
                    <a:lnTo>
                      <a:pt x="576" y="9097"/>
                    </a:lnTo>
                    <a:lnTo>
                      <a:pt x="539" y="8744"/>
                    </a:lnTo>
                    <a:lnTo>
                      <a:pt x="539" y="8391"/>
                    </a:lnTo>
                    <a:lnTo>
                      <a:pt x="539" y="8039"/>
                    </a:lnTo>
                    <a:lnTo>
                      <a:pt x="558" y="7686"/>
                    </a:lnTo>
                    <a:lnTo>
                      <a:pt x="595" y="7333"/>
                    </a:lnTo>
                    <a:lnTo>
                      <a:pt x="650" y="6980"/>
                    </a:lnTo>
                    <a:lnTo>
                      <a:pt x="706" y="6628"/>
                    </a:lnTo>
                    <a:lnTo>
                      <a:pt x="799" y="6275"/>
                    </a:lnTo>
                    <a:lnTo>
                      <a:pt x="892" y="5922"/>
                    </a:lnTo>
                    <a:lnTo>
                      <a:pt x="1022" y="5588"/>
                    </a:lnTo>
                    <a:lnTo>
                      <a:pt x="1152" y="5254"/>
                    </a:lnTo>
                    <a:lnTo>
                      <a:pt x="1300" y="4901"/>
                    </a:lnTo>
                    <a:lnTo>
                      <a:pt x="1467" y="4586"/>
                    </a:lnTo>
                    <a:lnTo>
                      <a:pt x="1653" y="4252"/>
                    </a:lnTo>
                    <a:lnTo>
                      <a:pt x="1857" y="3936"/>
                    </a:lnTo>
                    <a:lnTo>
                      <a:pt x="2061" y="3620"/>
                    </a:lnTo>
                    <a:lnTo>
                      <a:pt x="2303" y="3323"/>
                    </a:lnTo>
                    <a:lnTo>
                      <a:pt x="2544" y="3045"/>
                    </a:lnTo>
                    <a:lnTo>
                      <a:pt x="2804" y="2766"/>
                    </a:lnTo>
                    <a:lnTo>
                      <a:pt x="3082" y="2507"/>
                    </a:lnTo>
                    <a:lnTo>
                      <a:pt x="3361" y="2265"/>
                    </a:lnTo>
                    <a:lnTo>
                      <a:pt x="3676" y="2024"/>
                    </a:lnTo>
                    <a:lnTo>
                      <a:pt x="3992" y="1801"/>
                    </a:lnTo>
                    <a:lnTo>
                      <a:pt x="4326" y="1615"/>
                    </a:lnTo>
                    <a:lnTo>
                      <a:pt x="4660" y="1430"/>
                    </a:lnTo>
                    <a:lnTo>
                      <a:pt x="5013" y="1263"/>
                    </a:lnTo>
                    <a:lnTo>
                      <a:pt x="5366" y="1114"/>
                    </a:lnTo>
                    <a:lnTo>
                      <a:pt x="5737" y="984"/>
                    </a:lnTo>
                    <a:lnTo>
                      <a:pt x="6108" y="873"/>
                    </a:lnTo>
                    <a:lnTo>
                      <a:pt x="6498" y="780"/>
                    </a:lnTo>
                    <a:lnTo>
                      <a:pt x="6888" y="706"/>
                    </a:lnTo>
                    <a:lnTo>
                      <a:pt x="7278" y="650"/>
                    </a:lnTo>
                    <a:lnTo>
                      <a:pt x="7686" y="594"/>
                    </a:lnTo>
                    <a:lnTo>
                      <a:pt x="8076" y="576"/>
                    </a:lnTo>
                    <a:lnTo>
                      <a:pt x="8466" y="557"/>
                    </a:lnTo>
                    <a:close/>
                    <a:moveTo>
                      <a:pt x="8466" y="0"/>
                    </a:moveTo>
                    <a:lnTo>
                      <a:pt x="8039" y="19"/>
                    </a:lnTo>
                    <a:lnTo>
                      <a:pt x="7631" y="38"/>
                    </a:lnTo>
                    <a:lnTo>
                      <a:pt x="7204" y="93"/>
                    </a:lnTo>
                    <a:lnTo>
                      <a:pt x="6795" y="149"/>
                    </a:lnTo>
                    <a:lnTo>
                      <a:pt x="6387" y="223"/>
                    </a:lnTo>
                    <a:lnTo>
                      <a:pt x="5978" y="316"/>
                    </a:lnTo>
                    <a:lnTo>
                      <a:pt x="5570" y="446"/>
                    </a:lnTo>
                    <a:lnTo>
                      <a:pt x="5162" y="576"/>
                    </a:lnTo>
                    <a:lnTo>
                      <a:pt x="4790" y="743"/>
                    </a:lnTo>
                    <a:lnTo>
                      <a:pt x="4400" y="929"/>
                    </a:lnTo>
                    <a:lnTo>
                      <a:pt x="4029" y="1114"/>
                    </a:lnTo>
                    <a:lnTo>
                      <a:pt x="3676" y="1337"/>
                    </a:lnTo>
                    <a:lnTo>
                      <a:pt x="3342" y="1578"/>
                    </a:lnTo>
                    <a:lnTo>
                      <a:pt x="3008" y="1820"/>
                    </a:lnTo>
                    <a:lnTo>
                      <a:pt x="2711" y="2098"/>
                    </a:lnTo>
                    <a:lnTo>
                      <a:pt x="2414" y="2377"/>
                    </a:lnTo>
                    <a:lnTo>
                      <a:pt x="2136" y="2674"/>
                    </a:lnTo>
                    <a:lnTo>
                      <a:pt x="1876" y="2989"/>
                    </a:lnTo>
                    <a:lnTo>
                      <a:pt x="1616" y="3305"/>
                    </a:lnTo>
                    <a:lnTo>
                      <a:pt x="1393" y="3639"/>
                    </a:lnTo>
                    <a:lnTo>
                      <a:pt x="1189" y="3973"/>
                    </a:lnTo>
                    <a:lnTo>
                      <a:pt x="985" y="4326"/>
                    </a:lnTo>
                    <a:lnTo>
                      <a:pt x="818" y="4679"/>
                    </a:lnTo>
                    <a:lnTo>
                      <a:pt x="650" y="5031"/>
                    </a:lnTo>
                    <a:lnTo>
                      <a:pt x="502" y="5403"/>
                    </a:lnTo>
                    <a:lnTo>
                      <a:pt x="391" y="5774"/>
                    </a:lnTo>
                    <a:lnTo>
                      <a:pt x="279" y="6145"/>
                    </a:lnTo>
                    <a:lnTo>
                      <a:pt x="186" y="6516"/>
                    </a:lnTo>
                    <a:lnTo>
                      <a:pt x="112" y="6888"/>
                    </a:lnTo>
                    <a:lnTo>
                      <a:pt x="56" y="7277"/>
                    </a:lnTo>
                    <a:lnTo>
                      <a:pt x="19" y="7649"/>
                    </a:lnTo>
                    <a:lnTo>
                      <a:pt x="1" y="8020"/>
                    </a:lnTo>
                    <a:lnTo>
                      <a:pt x="1" y="8410"/>
                    </a:lnTo>
                    <a:lnTo>
                      <a:pt x="19" y="8781"/>
                    </a:lnTo>
                    <a:lnTo>
                      <a:pt x="56" y="9152"/>
                    </a:lnTo>
                    <a:lnTo>
                      <a:pt x="112" y="9505"/>
                    </a:lnTo>
                    <a:lnTo>
                      <a:pt x="186" y="9876"/>
                    </a:lnTo>
                    <a:lnTo>
                      <a:pt x="261" y="10229"/>
                    </a:lnTo>
                    <a:lnTo>
                      <a:pt x="353" y="10582"/>
                    </a:lnTo>
                    <a:lnTo>
                      <a:pt x="465" y="10916"/>
                    </a:lnTo>
                    <a:lnTo>
                      <a:pt x="595" y="11250"/>
                    </a:lnTo>
                    <a:lnTo>
                      <a:pt x="725" y="11566"/>
                    </a:lnTo>
                    <a:lnTo>
                      <a:pt x="1003" y="12215"/>
                    </a:lnTo>
                    <a:lnTo>
                      <a:pt x="1319" y="12810"/>
                    </a:lnTo>
                    <a:lnTo>
                      <a:pt x="1653" y="13404"/>
                    </a:lnTo>
                    <a:lnTo>
                      <a:pt x="2006" y="13960"/>
                    </a:lnTo>
                    <a:lnTo>
                      <a:pt x="2358" y="14480"/>
                    </a:lnTo>
                    <a:lnTo>
                      <a:pt x="2730" y="15000"/>
                    </a:lnTo>
                    <a:lnTo>
                      <a:pt x="3101" y="15501"/>
                    </a:lnTo>
                    <a:lnTo>
                      <a:pt x="3843" y="16448"/>
                    </a:lnTo>
                    <a:lnTo>
                      <a:pt x="4567" y="17339"/>
                    </a:lnTo>
                    <a:lnTo>
                      <a:pt x="5254" y="18193"/>
                    </a:lnTo>
                    <a:lnTo>
                      <a:pt x="5570" y="18620"/>
                    </a:lnTo>
                    <a:lnTo>
                      <a:pt x="5867" y="19028"/>
                    </a:lnTo>
                    <a:lnTo>
                      <a:pt x="6127" y="19455"/>
                    </a:lnTo>
                    <a:lnTo>
                      <a:pt x="6350" y="19882"/>
                    </a:lnTo>
                    <a:lnTo>
                      <a:pt x="6461" y="20087"/>
                    </a:lnTo>
                    <a:lnTo>
                      <a:pt x="6554" y="20309"/>
                    </a:lnTo>
                    <a:lnTo>
                      <a:pt x="6702" y="20736"/>
                    </a:lnTo>
                    <a:lnTo>
                      <a:pt x="6851" y="21163"/>
                    </a:lnTo>
                    <a:lnTo>
                      <a:pt x="6999" y="21590"/>
                    </a:lnTo>
                    <a:lnTo>
                      <a:pt x="7111" y="21794"/>
                    </a:lnTo>
                    <a:lnTo>
                      <a:pt x="7241" y="21962"/>
                    </a:lnTo>
                    <a:lnTo>
                      <a:pt x="7389" y="22129"/>
                    </a:lnTo>
                    <a:lnTo>
                      <a:pt x="7538" y="22277"/>
                    </a:lnTo>
                    <a:lnTo>
                      <a:pt x="7705" y="22407"/>
                    </a:lnTo>
                    <a:lnTo>
                      <a:pt x="7853" y="22537"/>
                    </a:lnTo>
                    <a:lnTo>
                      <a:pt x="8039" y="22630"/>
                    </a:lnTo>
                    <a:lnTo>
                      <a:pt x="8206" y="22723"/>
                    </a:lnTo>
                    <a:lnTo>
                      <a:pt x="8429" y="22797"/>
                    </a:lnTo>
                    <a:lnTo>
                      <a:pt x="8633" y="22871"/>
                    </a:lnTo>
                    <a:lnTo>
                      <a:pt x="8856" y="22908"/>
                    </a:lnTo>
                    <a:lnTo>
                      <a:pt x="9079" y="22945"/>
                    </a:lnTo>
                    <a:lnTo>
                      <a:pt x="9357" y="22964"/>
                    </a:lnTo>
                    <a:lnTo>
                      <a:pt x="9635" y="22945"/>
                    </a:lnTo>
                    <a:lnTo>
                      <a:pt x="10062" y="22927"/>
                    </a:lnTo>
                    <a:lnTo>
                      <a:pt x="10285" y="22908"/>
                    </a:lnTo>
                    <a:lnTo>
                      <a:pt x="10489" y="22834"/>
                    </a:lnTo>
                    <a:lnTo>
                      <a:pt x="10675" y="22741"/>
                    </a:lnTo>
                    <a:lnTo>
                      <a:pt x="10842" y="22648"/>
                    </a:lnTo>
                    <a:lnTo>
                      <a:pt x="10991" y="22518"/>
                    </a:lnTo>
                    <a:lnTo>
                      <a:pt x="11139" y="22370"/>
                    </a:lnTo>
                    <a:lnTo>
                      <a:pt x="11213" y="22296"/>
                    </a:lnTo>
                    <a:lnTo>
                      <a:pt x="11343" y="22092"/>
                    </a:lnTo>
                    <a:lnTo>
                      <a:pt x="11492" y="21869"/>
                    </a:lnTo>
                    <a:lnTo>
                      <a:pt x="11622" y="21627"/>
                    </a:lnTo>
                    <a:lnTo>
                      <a:pt x="11733" y="21349"/>
                    </a:lnTo>
                    <a:lnTo>
                      <a:pt x="11863" y="21052"/>
                    </a:lnTo>
                    <a:lnTo>
                      <a:pt x="11974" y="20736"/>
                    </a:lnTo>
                    <a:lnTo>
                      <a:pt x="12197" y="20087"/>
                    </a:lnTo>
                    <a:lnTo>
                      <a:pt x="12457" y="19363"/>
                    </a:lnTo>
                    <a:lnTo>
                      <a:pt x="12606" y="18991"/>
                    </a:lnTo>
                    <a:lnTo>
                      <a:pt x="12773" y="18620"/>
                    </a:lnTo>
                    <a:lnTo>
                      <a:pt x="12958" y="18230"/>
                    </a:lnTo>
                    <a:lnTo>
                      <a:pt x="13163" y="17840"/>
                    </a:lnTo>
                    <a:lnTo>
                      <a:pt x="13404" y="17451"/>
                    </a:lnTo>
                    <a:lnTo>
                      <a:pt x="13682" y="17079"/>
                    </a:lnTo>
                    <a:lnTo>
                      <a:pt x="14295" y="16300"/>
                    </a:lnTo>
                    <a:lnTo>
                      <a:pt x="14611" y="15873"/>
                    </a:lnTo>
                    <a:lnTo>
                      <a:pt x="14945" y="15446"/>
                    </a:lnTo>
                    <a:lnTo>
                      <a:pt x="15260" y="15000"/>
                    </a:lnTo>
                    <a:lnTo>
                      <a:pt x="15557" y="14517"/>
                    </a:lnTo>
                    <a:lnTo>
                      <a:pt x="15873" y="14035"/>
                    </a:lnTo>
                    <a:lnTo>
                      <a:pt x="16170" y="13515"/>
                    </a:lnTo>
                    <a:lnTo>
                      <a:pt x="16430" y="12977"/>
                    </a:lnTo>
                    <a:lnTo>
                      <a:pt x="16690" y="12420"/>
                    </a:lnTo>
                    <a:lnTo>
                      <a:pt x="16912" y="11826"/>
                    </a:lnTo>
                    <a:lnTo>
                      <a:pt x="17098" y="11213"/>
                    </a:lnTo>
                    <a:lnTo>
                      <a:pt x="17172" y="10897"/>
                    </a:lnTo>
                    <a:lnTo>
                      <a:pt x="17247" y="10582"/>
                    </a:lnTo>
                    <a:lnTo>
                      <a:pt x="17302" y="10248"/>
                    </a:lnTo>
                    <a:lnTo>
                      <a:pt x="17358" y="9914"/>
                    </a:lnTo>
                    <a:lnTo>
                      <a:pt x="17395" y="9579"/>
                    </a:lnTo>
                    <a:lnTo>
                      <a:pt x="17414" y="9245"/>
                    </a:lnTo>
                    <a:lnTo>
                      <a:pt x="17432" y="8893"/>
                    </a:lnTo>
                    <a:lnTo>
                      <a:pt x="17414" y="8558"/>
                    </a:lnTo>
                    <a:lnTo>
                      <a:pt x="17414" y="8206"/>
                    </a:lnTo>
                    <a:lnTo>
                      <a:pt x="17377" y="7853"/>
                    </a:lnTo>
                    <a:lnTo>
                      <a:pt x="17284" y="7166"/>
                    </a:lnTo>
                    <a:lnTo>
                      <a:pt x="17154" y="6461"/>
                    </a:lnTo>
                    <a:lnTo>
                      <a:pt x="16987" y="5755"/>
                    </a:lnTo>
                    <a:lnTo>
                      <a:pt x="16875" y="5403"/>
                    </a:lnTo>
                    <a:lnTo>
                      <a:pt x="16745" y="5050"/>
                    </a:lnTo>
                    <a:lnTo>
                      <a:pt x="16597" y="4697"/>
                    </a:lnTo>
                    <a:lnTo>
                      <a:pt x="16430" y="4363"/>
                    </a:lnTo>
                    <a:lnTo>
                      <a:pt x="16263" y="4029"/>
                    </a:lnTo>
                    <a:lnTo>
                      <a:pt x="16059" y="3713"/>
                    </a:lnTo>
                    <a:lnTo>
                      <a:pt x="15836" y="3398"/>
                    </a:lnTo>
                    <a:lnTo>
                      <a:pt x="15613" y="3082"/>
                    </a:lnTo>
                    <a:lnTo>
                      <a:pt x="15353" y="2785"/>
                    </a:lnTo>
                    <a:lnTo>
                      <a:pt x="15093" y="2507"/>
                    </a:lnTo>
                    <a:lnTo>
                      <a:pt x="14815" y="2228"/>
                    </a:lnTo>
                    <a:lnTo>
                      <a:pt x="14518" y="1968"/>
                    </a:lnTo>
                    <a:lnTo>
                      <a:pt x="14202" y="1727"/>
                    </a:lnTo>
                    <a:lnTo>
                      <a:pt x="13868" y="1504"/>
                    </a:lnTo>
                    <a:lnTo>
                      <a:pt x="13534" y="1300"/>
                    </a:lnTo>
                    <a:lnTo>
                      <a:pt x="13200" y="1096"/>
                    </a:lnTo>
                    <a:lnTo>
                      <a:pt x="12828" y="910"/>
                    </a:lnTo>
                    <a:lnTo>
                      <a:pt x="12457" y="743"/>
                    </a:lnTo>
                    <a:lnTo>
                      <a:pt x="12086" y="613"/>
                    </a:lnTo>
                    <a:lnTo>
                      <a:pt x="11696" y="464"/>
                    </a:lnTo>
                    <a:lnTo>
                      <a:pt x="11306" y="353"/>
                    </a:lnTo>
                    <a:lnTo>
                      <a:pt x="10916" y="260"/>
                    </a:lnTo>
                    <a:lnTo>
                      <a:pt x="10526" y="167"/>
                    </a:lnTo>
                    <a:lnTo>
                      <a:pt x="10118" y="112"/>
                    </a:lnTo>
                    <a:lnTo>
                      <a:pt x="9710" y="56"/>
                    </a:lnTo>
                    <a:lnTo>
                      <a:pt x="9301" y="19"/>
                    </a:lnTo>
                    <a:lnTo>
                      <a:pt x="88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4"/>
              <p:cNvSpPr/>
              <p:nvPr/>
            </p:nvSpPr>
            <p:spPr>
              <a:xfrm>
                <a:off x="2297450" y="2070025"/>
                <a:ext cx="409825" cy="554150"/>
              </a:xfrm>
              <a:custGeom>
                <a:rect b="b" l="l" r="r" t="t"/>
                <a:pathLst>
                  <a:path extrusionOk="0" h="22166" w="16393">
                    <a:moveTo>
                      <a:pt x="8410" y="1690"/>
                    </a:moveTo>
                    <a:lnTo>
                      <a:pt x="8707" y="1708"/>
                    </a:lnTo>
                    <a:lnTo>
                      <a:pt x="9004" y="1745"/>
                    </a:lnTo>
                    <a:lnTo>
                      <a:pt x="9301" y="1782"/>
                    </a:lnTo>
                    <a:lnTo>
                      <a:pt x="9579" y="1838"/>
                    </a:lnTo>
                    <a:lnTo>
                      <a:pt x="9876" y="1894"/>
                    </a:lnTo>
                    <a:lnTo>
                      <a:pt x="10173" y="1968"/>
                    </a:lnTo>
                    <a:lnTo>
                      <a:pt x="10452" y="2061"/>
                    </a:lnTo>
                    <a:lnTo>
                      <a:pt x="10749" y="2172"/>
                    </a:lnTo>
                    <a:lnTo>
                      <a:pt x="11027" y="2284"/>
                    </a:lnTo>
                    <a:lnTo>
                      <a:pt x="11306" y="2432"/>
                    </a:lnTo>
                    <a:lnTo>
                      <a:pt x="11565" y="2581"/>
                    </a:lnTo>
                    <a:lnTo>
                      <a:pt x="11807" y="2766"/>
                    </a:lnTo>
                    <a:lnTo>
                      <a:pt x="12048" y="2933"/>
                    </a:lnTo>
                    <a:lnTo>
                      <a:pt x="12289" y="3119"/>
                    </a:lnTo>
                    <a:lnTo>
                      <a:pt x="12512" y="3323"/>
                    </a:lnTo>
                    <a:lnTo>
                      <a:pt x="12921" y="3732"/>
                    </a:lnTo>
                    <a:lnTo>
                      <a:pt x="13125" y="3954"/>
                    </a:lnTo>
                    <a:lnTo>
                      <a:pt x="13310" y="4196"/>
                    </a:lnTo>
                    <a:lnTo>
                      <a:pt x="13478" y="4419"/>
                    </a:lnTo>
                    <a:lnTo>
                      <a:pt x="13645" y="4678"/>
                    </a:lnTo>
                    <a:lnTo>
                      <a:pt x="13793" y="4938"/>
                    </a:lnTo>
                    <a:lnTo>
                      <a:pt x="13923" y="5198"/>
                    </a:lnTo>
                    <a:lnTo>
                      <a:pt x="14016" y="5477"/>
                    </a:lnTo>
                    <a:lnTo>
                      <a:pt x="14127" y="5755"/>
                    </a:lnTo>
                    <a:lnTo>
                      <a:pt x="14202" y="6034"/>
                    </a:lnTo>
                    <a:lnTo>
                      <a:pt x="14257" y="6312"/>
                    </a:lnTo>
                    <a:lnTo>
                      <a:pt x="14313" y="6591"/>
                    </a:lnTo>
                    <a:lnTo>
                      <a:pt x="14350" y="6869"/>
                    </a:lnTo>
                    <a:lnTo>
                      <a:pt x="14369" y="7147"/>
                    </a:lnTo>
                    <a:lnTo>
                      <a:pt x="14369" y="7426"/>
                    </a:lnTo>
                    <a:lnTo>
                      <a:pt x="14369" y="7704"/>
                    </a:lnTo>
                    <a:lnTo>
                      <a:pt x="14331" y="7983"/>
                    </a:lnTo>
                    <a:lnTo>
                      <a:pt x="14294" y="8261"/>
                    </a:lnTo>
                    <a:lnTo>
                      <a:pt x="14257" y="8540"/>
                    </a:lnTo>
                    <a:lnTo>
                      <a:pt x="14183" y="8800"/>
                    </a:lnTo>
                    <a:lnTo>
                      <a:pt x="14109" y="9060"/>
                    </a:lnTo>
                    <a:lnTo>
                      <a:pt x="14034" y="9319"/>
                    </a:lnTo>
                    <a:lnTo>
                      <a:pt x="13942" y="9561"/>
                    </a:lnTo>
                    <a:lnTo>
                      <a:pt x="13830" y="9821"/>
                    </a:lnTo>
                    <a:lnTo>
                      <a:pt x="13719" y="10043"/>
                    </a:lnTo>
                    <a:lnTo>
                      <a:pt x="13589" y="10285"/>
                    </a:lnTo>
                    <a:lnTo>
                      <a:pt x="13459" y="10508"/>
                    </a:lnTo>
                    <a:lnTo>
                      <a:pt x="13162" y="10934"/>
                    </a:lnTo>
                    <a:lnTo>
                      <a:pt x="12846" y="11324"/>
                    </a:lnTo>
                    <a:lnTo>
                      <a:pt x="12661" y="11510"/>
                    </a:lnTo>
                    <a:lnTo>
                      <a:pt x="12475" y="11677"/>
                    </a:lnTo>
                    <a:lnTo>
                      <a:pt x="12271" y="11844"/>
                    </a:lnTo>
                    <a:lnTo>
                      <a:pt x="12085" y="11993"/>
                    </a:lnTo>
                    <a:lnTo>
                      <a:pt x="11862" y="12123"/>
                    </a:lnTo>
                    <a:lnTo>
                      <a:pt x="11658" y="12253"/>
                    </a:lnTo>
                    <a:lnTo>
                      <a:pt x="11231" y="12457"/>
                    </a:lnTo>
                    <a:lnTo>
                      <a:pt x="10786" y="12624"/>
                    </a:lnTo>
                    <a:lnTo>
                      <a:pt x="10340" y="12754"/>
                    </a:lnTo>
                    <a:lnTo>
                      <a:pt x="9913" y="12865"/>
                    </a:lnTo>
                    <a:lnTo>
                      <a:pt x="9468" y="12939"/>
                    </a:lnTo>
                    <a:lnTo>
                      <a:pt x="9041" y="12995"/>
                    </a:lnTo>
                    <a:lnTo>
                      <a:pt x="8632" y="13014"/>
                    </a:lnTo>
                    <a:lnTo>
                      <a:pt x="8205" y="13014"/>
                    </a:lnTo>
                    <a:lnTo>
                      <a:pt x="7797" y="12995"/>
                    </a:lnTo>
                    <a:lnTo>
                      <a:pt x="7407" y="12958"/>
                    </a:lnTo>
                    <a:lnTo>
                      <a:pt x="7036" y="12902"/>
                    </a:lnTo>
                    <a:lnTo>
                      <a:pt x="6665" y="12809"/>
                    </a:lnTo>
                    <a:lnTo>
                      <a:pt x="6312" y="12717"/>
                    </a:lnTo>
                    <a:lnTo>
                      <a:pt x="5959" y="12605"/>
                    </a:lnTo>
                    <a:lnTo>
                      <a:pt x="5644" y="12475"/>
                    </a:lnTo>
                    <a:lnTo>
                      <a:pt x="5347" y="12327"/>
                    </a:lnTo>
                    <a:lnTo>
                      <a:pt x="5049" y="12160"/>
                    </a:lnTo>
                    <a:lnTo>
                      <a:pt x="4790" y="11993"/>
                    </a:lnTo>
                    <a:lnTo>
                      <a:pt x="4530" y="11807"/>
                    </a:lnTo>
                    <a:lnTo>
                      <a:pt x="4307" y="11621"/>
                    </a:lnTo>
                    <a:lnTo>
                      <a:pt x="4103" y="11436"/>
                    </a:lnTo>
                    <a:lnTo>
                      <a:pt x="3917" y="11250"/>
                    </a:lnTo>
                    <a:lnTo>
                      <a:pt x="3731" y="11046"/>
                    </a:lnTo>
                    <a:lnTo>
                      <a:pt x="3583" y="10860"/>
                    </a:lnTo>
                    <a:lnTo>
                      <a:pt x="3434" y="10656"/>
                    </a:lnTo>
                    <a:lnTo>
                      <a:pt x="3323" y="10470"/>
                    </a:lnTo>
                    <a:lnTo>
                      <a:pt x="3304" y="10452"/>
                    </a:lnTo>
                    <a:lnTo>
                      <a:pt x="3137" y="10210"/>
                    </a:lnTo>
                    <a:lnTo>
                      <a:pt x="3007" y="10025"/>
                    </a:lnTo>
                    <a:lnTo>
                      <a:pt x="2915" y="9821"/>
                    </a:lnTo>
                    <a:lnTo>
                      <a:pt x="2729" y="9412"/>
                    </a:lnTo>
                    <a:lnTo>
                      <a:pt x="2580" y="8967"/>
                    </a:lnTo>
                    <a:lnTo>
                      <a:pt x="2525" y="8744"/>
                    </a:lnTo>
                    <a:lnTo>
                      <a:pt x="2488" y="8521"/>
                    </a:lnTo>
                    <a:lnTo>
                      <a:pt x="2432" y="8057"/>
                    </a:lnTo>
                    <a:lnTo>
                      <a:pt x="2395" y="7574"/>
                    </a:lnTo>
                    <a:lnTo>
                      <a:pt x="2413" y="7092"/>
                    </a:lnTo>
                    <a:lnTo>
                      <a:pt x="2469" y="6609"/>
                    </a:lnTo>
                    <a:lnTo>
                      <a:pt x="2543" y="6108"/>
                    </a:lnTo>
                    <a:lnTo>
                      <a:pt x="2673" y="5625"/>
                    </a:lnTo>
                    <a:lnTo>
                      <a:pt x="2840" y="5124"/>
                    </a:lnTo>
                    <a:lnTo>
                      <a:pt x="3045" y="4641"/>
                    </a:lnTo>
                    <a:lnTo>
                      <a:pt x="3175" y="4419"/>
                    </a:lnTo>
                    <a:lnTo>
                      <a:pt x="3304" y="4177"/>
                    </a:lnTo>
                    <a:lnTo>
                      <a:pt x="3453" y="3954"/>
                    </a:lnTo>
                    <a:lnTo>
                      <a:pt x="3620" y="3732"/>
                    </a:lnTo>
                    <a:lnTo>
                      <a:pt x="3787" y="3527"/>
                    </a:lnTo>
                    <a:lnTo>
                      <a:pt x="3973" y="3323"/>
                    </a:lnTo>
                    <a:lnTo>
                      <a:pt x="4177" y="3138"/>
                    </a:lnTo>
                    <a:lnTo>
                      <a:pt x="4400" y="2952"/>
                    </a:lnTo>
                    <a:lnTo>
                      <a:pt x="4623" y="2785"/>
                    </a:lnTo>
                    <a:lnTo>
                      <a:pt x="4845" y="2618"/>
                    </a:lnTo>
                    <a:lnTo>
                      <a:pt x="5087" y="2469"/>
                    </a:lnTo>
                    <a:lnTo>
                      <a:pt x="5347" y="2339"/>
                    </a:lnTo>
                    <a:lnTo>
                      <a:pt x="5588" y="2228"/>
                    </a:lnTo>
                    <a:lnTo>
                      <a:pt x="5866" y="2117"/>
                    </a:lnTo>
                    <a:lnTo>
                      <a:pt x="6126" y="2005"/>
                    </a:lnTo>
                    <a:lnTo>
                      <a:pt x="6405" y="1931"/>
                    </a:lnTo>
                    <a:lnTo>
                      <a:pt x="6683" y="1857"/>
                    </a:lnTo>
                    <a:lnTo>
                      <a:pt x="6962" y="1801"/>
                    </a:lnTo>
                    <a:lnTo>
                      <a:pt x="7240" y="1764"/>
                    </a:lnTo>
                    <a:lnTo>
                      <a:pt x="7537" y="1727"/>
                    </a:lnTo>
                    <a:lnTo>
                      <a:pt x="7834" y="1708"/>
                    </a:lnTo>
                    <a:lnTo>
                      <a:pt x="8113" y="1690"/>
                    </a:lnTo>
                    <a:close/>
                    <a:moveTo>
                      <a:pt x="7927" y="0"/>
                    </a:moveTo>
                    <a:lnTo>
                      <a:pt x="7537" y="19"/>
                    </a:lnTo>
                    <a:lnTo>
                      <a:pt x="7147" y="37"/>
                    </a:lnTo>
                    <a:lnTo>
                      <a:pt x="6739" y="93"/>
                    </a:lnTo>
                    <a:lnTo>
                      <a:pt x="6349" y="149"/>
                    </a:lnTo>
                    <a:lnTo>
                      <a:pt x="5959" y="223"/>
                    </a:lnTo>
                    <a:lnTo>
                      <a:pt x="5569" y="316"/>
                    </a:lnTo>
                    <a:lnTo>
                      <a:pt x="5198" y="427"/>
                    </a:lnTo>
                    <a:lnTo>
                      <a:pt x="4827" y="557"/>
                    </a:lnTo>
                    <a:lnTo>
                      <a:pt x="4474" y="706"/>
                    </a:lnTo>
                    <a:lnTo>
                      <a:pt x="4121" y="873"/>
                    </a:lnTo>
                    <a:lnTo>
                      <a:pt x="3787" y="1058"/>
                    </a:lnTo>
                    <a:lnTo>
                      <a:pt x="3453" y="1244"/>
                    </a:lnTo>
                    <a:lnTo>
                      <a:pt x="3137" y="1467"/>
                    </a:lnTo>
                    <a:lnTo>
                      <a:pt x="2822" y="1708"/>
                    </a:lnTo>
                    <a:lnTo>
                      <a:pt x="2543" y="1950"/>
                    </a:lnTo>
                    <a:lnTo>
                      <a:pt x="2265" y="2209"/>
                    </a:lnTo>
                    <a:lnTo>
                      <a:pt x="2005" y="2488"/>
                    </a:lnTo>
                    <a:lnTo>
                      <a:pt x="1764" y="2766"/>
                    </a:lnTo>
                    <a:lnTo>
                      <a:pt x="1522" y="3063"/>
                    </a:lnTo>
                    <a:lnTo>
                      <a:pt x="1318" y="3379"/>
                    </a:lnTo>
                    <a:lnTo>
                      <a:pt x="1114" y="3695"/>
                    </a:lnTo>
                    <a:lnTo>
                      <a:pt x="928" y="4029"/>
                    </a:lnTo>
                    <a:lnTo>
                      <a:pt x="761" y="4344"/>
                    </a:lnTo>
                    <a:lnTo>
                      <a:pt x="613" y="4697"/>
                    </a:lnTo>
                    <a:lnTo>
                      <a:pt x="483" y="5031"/>
                    </a:lnTo>
                    <a:lnTo>
                      <a:pt x="353" y="5365"/>
                    </a:lnTo>
                    <a:lnTo>
                      <a:pt x="260" y="5718"/>
                    </a:lnTo>
                    <a:lnTo>
                      <a:pt x="167" y="6071"/>
                    </a:lnTo>
                    <a:lnTo>
                      <a:pt x="111" y="6423"/>
                    </a:lnTo>
                    <a:lnTo>
                      <a:pt x="56" y="6776"/>
                    </a:lnTo>
                    <a:lnTo>
                      <a:pt x="19" y="7129"/>
                    </a:lnTo>
                    <a:lnTo>
                      <a:pt x="0" y="7482"/>
                    </a:lnTo>
                    <a:lnTo>
                      <a:pt x="0" y="7834"/>
                    </a:lnTo>
                    <a:lnTo>
                      <a:pt x="0" y="8187"/>
                    </a:lnTo>
                    <a:lnTo>
                      <a:pt x="37" y="8540"/>
                    </a:lnTo>
                    <a:lnTo>
                      <a:pt x="74" y="8874"/>
                    </a:lnTo>
                    <a:lnTo>
                      <a:pt x="149" y="9208"/>
                    </a:lnTo>
                    <a:lnTo>
                      <a:pt x="223" y="9542"/>
                    </a:lnTo>
                    <a:lnTo>
                      <a:pt x="316" y="9876"/>
                    </a:lnTo>
                    <a:lnTo>
                      <a:pt x="409" y="10192"/>
                    </a:lnTo>
                    <a:lnTo>
                      <a:pt x="650" y="10823"/>
                    </a:lnTo>
                    <a:lnTo>
                      <a:pt x="910" y="11436"/>
                    </a:lnTo>
                    <a:lnTo>
                      <a:pt x="1207" y="12030"/>
                    </a:lnTo>
                    <a:lnTo>
                      <a:pt x="1522" y="12587"/>
                    </a:lnTo>
                    <a:lnTo>
                      <a:pt x="1856" y="13144"/>
                    </a:lnTo>
                    <a:lnTo>
                      <a:pt x="2209" y="13663"/>
                    </a:lnTo>
                    <a:lnTo>
                      <a:pt x="2562" y="14165"/>
                    </a:lnTo>
                    <a:lnTo>
                      <a:pt x="2933" y="14666"/>
                    </a:lnTo>
                    <a:lnTo>
                      <a:pt x="3657" y="15613"/>
                    </a:lnTo>
                    <a:lnTo>
                      <a:pt x="4363" y="16522"/>
                    </a:lnTo>
                    <a:lnTo>
                      <a:pt x="5031" y="17395"/>
                    </a:lnTo>
                    <a:lnTo>
                      <a:pt x="5347" y="17840"/>
                    </a:lnTo>
                    <a:lnTo>
                      <a:pt x="5644" y="18267"/>
                    </a:lnTo>
                    <a:lnTo>
                      <a:pt x="5922" y="18713"/>
                    </a:lnTo>
                    <a:lnTo>
                      <a:pt x="6145" y="19177"/>
                    </a:lnTo>
                    <a:lnTo>
                      <a:pt x="6238" y="19400"/>
                    </a:lnTo>
                    <a:lnTo>
                      <a:pt x="6330" y="19622"/>
                    </a:lnTo>
                    <a:lnTo>
                      <a:pt x="6479" y="20068"/>
                    </a:lnTo>
                    <a:lnTo>
                      <a:pt x="6609" y="20495"/>
                    </a:lnTo>
                    <a:lnTo>
                      <a:pt x="6757" y="20903"/>
                    </a:lnTo>
                    <a:lnTo>
                      <a:pt x="6832" y="21070"/>
                    </a:lnTo>
                    <a:lnTo>
                      <a:pt x="6943" y="21237"/>
                    </a:lnTo>
                    <a:lnTo>
                      <a:pt x="7054" y="21367"/>
                    </a:lnTo>
                    <a:lnTo>
                      <a:pt x="7184" y="21516"/>
                    </a:lnTo>
                    <a:lnTo>
                      <a:pt x="7333" y="21627"/>
                    </a:lnTo>
                    <a:lnTo>
                      <a:pt x="7481" y="21739"/>
                    </a:lnTo>
                    <a:lnTo>
                      <a:pt x="7630" y="21832"/>
                    </a:lnTo>
                    <a:lnTo>
                      <a:pt x="7778" y="21924"/>
                    </a:lnTo>
                    <a:lnTo>
                      <a:pt x="7945" y="21980"/>
                    </a:lnTo>
                    <a:lnTo>
                      <a:pt x="8094" y="22054"/>
                    </a:lnTo>
                    <a:lnTo>
                      <a:pt x="8410" y="22129"/>
                    </a:lnTo>
                    <a:lnTo>
                      <a:pt x="8725" y="22166"/>
                    </a:lnTo>
                    <a:lnTo>
                      <a:pt x="9022" y="22166"/>
                    </a:lnTo>
                    <a:lnTo>
                      <a:pt x="9301" y="22147"/>
                    </a:lnTo>
                    <a:lnTo>
                      <a:pt x="9561" y="22091"/>
                    </a:lnTo>
                    <a:lnTo>
                      <a:pt x="9802" y="22017"/>
                    </a:lnTo>
                    <a:lnTo>
                      <a:pt x="10006" y="21924"/>
                    </a:lnTo>
                    <a:lnTo>
                      <a:pt x="10192" y="21813"/>
                    </a:lnTo>
                    <a:lnTo>
                      <a:pt x="10359" y="21702"/>
                    </a:lnTo>
                    <a:lnTo>
                      <a:pt x="10507" y="21590"/>
                    </a:lnTo>
                    <a:lnTo>
                      <a:pt x="10619" y="21479"/>
                    </a:lnTo>
                    <a:lnTo>
                      <a:pt x="10674" y="21423"/>
                    </a:lnTo>
                    <a:lnTo>
                      <a:pt x="10841" y="21089"/>
                    </a:lnTo>
                    <a:lnTo>
                      <a:pt x="10916" y="20903"/>
                    </a:lnTo>
                    <a:lnTo>
                      <a:pt x="10990" y="20699"/>
                    </a:lnTo>
                    <a:lnTo>
                      <a:pt x="11194" y="20105"/>
                    </a:lnTo>
                    <a:lnTo>
                      <a:pt x="11398" y="19437"/>
                    </a:lnTo>
                    <a:lnTo>
                      <a:pt x="11640" y="18713"/>
                    </a:lnTo>
                    <a:lnTo>
                      <a:pt x="11788" y="18323"/>
                    </a:lnTo>
                    <a:lnTo>
                      <a:pt x="11937" y="17933"/>
                    </a:lnTo>
                    <a:lnTo>
                      <a:pt x="12122" y="17525"/>
                    </a:lnTo>
                    <a:lnTo>
                      <a:pt x="12345" y="17116"/>
                    </a:lnTo>
                    <a:lnTo>
                      <a:pt x="12586" y="16708"/>
                    </a:lnTo>
                    <a:lnTo>
                      <a:pt x="12865" y="16299"/>
                    </a:lnTo>
                    <a:lnTo>
                      <a:pt x="13459" y="15501"/>
                    </a:lnTo>
                    <a:lnTo>
                      <a:pt x="13775" y="15093"/>
                    </a:lnTo>
                    <a:lnTo>
                      <a:pt x="14072" y="14666"/>
                    </a:lnTo>
                    <a:lnTo>
                      <a:pt x="14369" y="14202"/>
                    </a:lnTo>
                    <a:lnTo>
                      <a:pt x="14666" y="13738"/>
                    </a:lnTo>
                    <a:lnTo>
                      <a:pt x="14963" y="13255"/>
                    </a:lnTo>
                    <a:lnTo>
                      <a:pt x="15241" y="12754"/>
                    </a:lnTo>
                    <a:lnTo>
                      <a:pt x="15501" y="12234"/>
                    </a:lnTo>
                    <a:lnTo>
                      <a:pt x="15724" y="11696"/>
                    </a:lnTo>
                    <a:lnTo>
                      <a:pt x="15928" y="11120"/>
                    </a:lnTo>
                    <a:lnTo>
                      <a:pt x="16114" y="10526"/>
                    </a:lnTo>
                    <a:lnTo>
                      <a:pt x="16244" y="9932"/>
                    </a:lnTo>
                    <a:lnTo>
                      <a:pt x="16299" y="9616"/>
                    </a:lnTo>
                    <a:lnTo>
                      <a:pt x="16336" y="9301"/>
                    </a:lnTo>
                    <a:lnTo>
                      <a:pt x="16373" y="8985"/>
                    </a:lnTo>
                    <a:lnTo>
                      <a:pt x="16392" y="8670"/>
                    </a:lnTo>
                    <a:lnTo>
                      <a:pt x="16392" y="8336"/>
                    </a:lnTo>
                    <a:lnTo>
                      <a:pt x="16392" y="8001"/>
                    </a:lnTo>
                    <a:lnTo>
                      <a:pt x="16373" y="7686"/>
                    </a:lnTo>
                    <a:lnTo>
                      <a:pt x="16336" y="7352"/>
                    </a:lnTo>
                    <a:lnTo>
                      <a:pt x="16244" y="6683"/>
                    </a:lnTo>
                    <a:lnTo>
                      <a:pt x="16114" y="6015"/>
                    </a:lnTo>
                    <a:lnTo>
                      <a:pt x="15947" y="5347"/>
                    </a:lnTo>
                    <a:lnTo>
                      <a:pt x="15835" y="5013"/>
                    </a:lnTo>
                    <a:lnTo>
                      <a:pt x="15724" y="4678"/>
                    </a:lnTo>
                    <a:lnTo>
                      <a:pt x="15575" y="4363"/>
                    </a:lnTo>
                    <a:lnTo>
                      <a:pt x="15427" y="4047"/>
                    </a:lnTo>
                    <a:lnTo>
                      <a:pt x="15260" y="3750"/>
                    </a:lnTo>
                    <a:lnTo>
                      <a:pt x="15074" y="3435"/>
                    </a:lnTo>
                    <a:lnTo>
                      <a:pt x="14870" y="3138"/>
                    </a:lnTo>
                    <a:lnTo>
                      <a:pt x="14647" y="2859"/>
                    </a:lnTo>
                    <a:lnTo>
                      <a:pt x="14424" y="2581"/>
                    </a:lnTo>
                    <a:lnTo>
                      <a:pt x="14164" y="2321"/>
                    </a:lnTo>
                    <a:lnTo>
                      <a:pt x="13904" y="2079"/>
                    </a:lnTo>
                    <a:lnTo>
                      <a:pt x="13626" y="1838"/>
                    </a:lnTo>
                    <a:lnTo>
                      <a:pt x="13329" y="1615"/>
                    </a:lnTo>
                    <a:lnTo>
                      <a:pt x="13032" y="1411"/>
                    </a:lnTo>
                    <a:lnTo>
                      <a:pt x="12716" y="1207"/>
                    </a:lnTo>
                    <a:lnTo>
                      <a:pt x="12401" y="1021"/>
                    </a:lnTo>
                    <a:lnTo>
                      <a:pt x="12067" y="854"/>
                    </a:lnTo>
                    <a:lnTo>
                      <a:pt x="11714" y="706"/>
                    </a:lnTo>
                    <a:lnTo>
                      <a:pt x="11361" y="576"/>
                    </a:lnTo>
                    <a:lnTo>
                      <a:pt x="10990" y="446"/>
                    </a:lnTo>
                    <a:lnTo>
                      <a:pt x="10637" y="334"/>
                    </a:lnTo>
                    <a:lnTo>
                      <a:pt x="10247" y="242"/>
                    </a:lnTo>
                    <a:lnTo>
                      <a:pt x="9876" y="167"/>
                    </a:lnTo>
                    <a:lnTo>
                      <a:pt x="9486" y="112"/>
                    </a:lnTo>
                    <a:lnTo>
                      <a:pt x="9115" y="56"/>
                    </a:lnTo>
                    <a:lnTo>
                      <a:pt x="8725" y="19"/>
                    </a:lnTo>
                    <a:lnTo>
                      <a:pt x="83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4"/>
              <p:cNvSpPr/>
              <p:nvPr/>
            </p:nvSpPr>
            <p:spPr>
              <a:xfrm>
                <a:off x="2357300" y="2112250"/>
                <a:ext cx="299375" cy="283125"/>
              </a:xfrm>
              <a:custGeom>
                <a:rect b="b" l="l" r="r" t="t"/>
                <a:pathLst>
                  <a:path extrusionOk="0" h="11325" w="11975">
                    <a:moveTo>
                      <a:pt x="5737" y="650"/>
                    </a:moveTo>
                    <a:lnTo>
                      <a:pt x="6257" y="669"/>
                    </a:lnTo>
                    <a:lnTo>
                      <a:pt x="6795" y="725"/>
                    </a:lnTo>
                    <a:lnTo>
                      <a:pt x="7074" y="780"/>
                    </a:lnTo>
                    <a:lnTo>
                      <a:pt x="7334" y="836"/>
                    </a:lnTo>
                    <a:lnTo>
                      <a:pt x="7593" y="910"/>
                    </a:lnTo>
                    <a:lnTo>
                      <a:pt x="7853" y="985"/>
                    </a:lnTo>
                    <a:lnTo>
                      <a:pt x="8095" y="1077"/>
                    </a:lnTo>
                    <a:lnTo>
                      <a:pt x="8355" y="1189"/>
                    </a:lnTo>
                    <a:lnTo>
                      <a:pt x="8577" y="1300"/>
                    </a:lnTo>
                    <a:lnTo>
                      <a:pt x="8819" y="1449"/>
                    </a:lnTo>
                    <a:lnTo>
                      <a:pt x="9041" y="1597"/>
                    </a:lnTo>
                    <a:lnTo>
                      <a:pt x="9264" y="1764"/>
                    </a:lnTo>
                    <a:lnTo>
                      <a:pt x="9468" y="1931"/>
                    </a:lnTo>
                    <a:lnTo>
                      <a:pt x="9673" y="2117"/>
                    </a:lnTo>
                    <a:lnTo>
                      <a:pt x="10062" y="2488"/>
                    </a:lnTo>
                    <a:lnTo>
                      <a:pt x="10230" y="2692"/>
                    </a:lnTo>
                    <a:lnTo>
                      <a:pt x="10397" y="2897"/>
                    </a:lnTo>
                    <a:lnTo>
                      <a:pt x="10564" y="3101"/>
                    </a:lnTo>
                    <a:lnTo>
                      <a:pt x="10694" y="3324"/>
                    </a:lnTo>
                    <a:lnTo>
                      <a:pt x="10824" y="3546"/>
                    </a:lnTo>
                    <a:lnTo>
                      <a:pt x="10935" y="3769"/>
                    </a:lnTo>
                    <a:lnTo>
                      <a:pt x="11028" y="4010"/>
                    </a:lnTo>
                    <a:lnTo>
                      <a:pt x="11121" y="4252"/>
                    </a:lnTo>
                    <a:lnTo>
                      <a:pt x="11195" y="4493"/>
                    </a:lnTo>
                    <a:lnTo>
                      <a:pt x="11251" y="4753"/>
                    </a:lnTo>
                    <a:lnTo>
                      <a:pt x="11288" y="4994"/>
                    </a:lnTo>
                    <a:lnTo>
                      <a:pt x="11325" y="5254"/>
                    </a:lnTo>
                    <a:lnTo>
                      <a:pt x="11343" y="5496"/>
                    </a:lnTo>
                    <a:lnTo>
                      <a:pt x="11343" y="5737"/>
                    </a:lnTo>
                    <a:lnTo>
                      <a:pt x="11343" y="5997"/>
                    </a:lnTo>
                    <a:lnTo>
                      <a:pt x="11325" y="6238"/>
                    </a:lnTo>
                    <a:lnTo>
                      <a:pt x="11288" y="6479"/>
                    </a:lnTo>
                    <a:lnTo>
                      <a:pt x="11251" y="6721"/>
                    </a:lnTo>
                    <a:lnTo>
                      <a:pt x="11195" y="6962"/>
                    </a:lnTo>
                    <a:lnTo>
                      <a:pt x="11139" y="7203"/>
                    </a:lnTo>
                    <a:lnTo>
                      <a:pt x="11065" y="7426"/>
                    </a:lnTo>
                    <a:lnTo>
                      <a:pt x="10991" y="7649"/>
                    </a:lnTo>
                    <a:lnTo>
                      <a:pt x="10879" y="7872"/>
                    </a:lnTo>
                    <a:lnTo>
                      <a:pt x="10786" y="8095"/>
                    </a:lnTo>
                    <a:lnTo>
                      <a:pt x="10675" y="8299"/>
                    </a:lnTo>
                    <a:lnTo>
                      <a:pt x="10545" y="8503"/>
                    </a:lnTo>
                    <a:lnTo>
                      <a:pt x="10285" y="8893"/>
                    </a:lnTo>
                    <a:lnTo>
                      <a:pt x="10007" y="9264"/>
                    </a:lnTo>
                    <a:lnTo>
                      <a:pt x="9858" y="9413"/>
                    </a:lnTo>
                    <a:lnTo>
                      <a:pt x="9710" y="9561"/>
                    </a:lnTo>
                    <a:lnTo>
                      <a:pt x="9543" y="9710"/>
                    </a:lnTo>
                    <a:lnTo>
                      <a:pt x="9357" y="9840"/>
                    </a:lnTo>
                    <a:lnTo>
                      <a:pt x="9171" y="9951"/>
                    </a:lnTo>
                    <a:lnTo>
                      <a:pt x="8986" y="10062"/>
                    </a:lnTo>
                    <a:lnTo>
                      <a:pt x="8596" y="10266"/>
                    </a:lnTo>
                    <a:lnTo>
                      <a:pt x="8206" y="10434"/>
                    </a:lnTo>
                    <a:lnTo>
                      <a:pt x="7798" y="10564"/>
                    </a:lnTo>
                    <a:lnTo>
                      <a:pt x="7408" y="10675"/>
                    </a:lnTo>
                    <a:lnTo>
                      <a:pt x="6999" y="10749"/>
                    </a:lnTo>
                    <a:lnTo>
                      <a:pt x="6610" y="10805"/>
                    </a:lnTo>
                    <a:lnTo>
                      <a:pt x="6201" y="10842"/>
                    </a:lnTo>
                    <a:lnTo>
                      <a:pt x="5811" y="10861"/>
                    </a:lnTo>
                    <a:lnTo>
                      <a:pt x="5440" y="10842"/>
                    </a:lnTo>
                    <a:lnTo>
                      <a:pt x="5069" y="10805"/>
                    </a:lnTo>
                    <a:lnTo>
                      <a:pt x="4735" y="10768"/>
                    </a:lnTo>
                    <a:lnTo>
                      <a:pt x="4419" y="10712"/>
                    </a:lnTo>
                    <a:lnTo>
                      <a:pt x="4141" y="10601"/>
                    </a:lnTo>
                    <a:lnTo>
                      <a:pt x="3862" y="10489"/>
                    </a:lnTo>
                    <a:lnTo>
                      <a:pt x="3565" y="10359"/>
                    </a:lnTo>
                    <a:lnTo>
                      <a:pt x="3268" y="10211"/>
                    </a:lnTo>
                    <a:lnTo>
                      <a:pt x="2990" y="10044"/>
                    </a:lnTo>
                    <a:lnTo>
                      <a:pt x="2711" y="9840"/>
                    </a:lnTo>
                    <a:lnTo>
                      <a:pt x="2414" y="9635"/>
                    </a:lnTo>
                    <a:lnTo>
                      <a:pt x="2136" y="9394"/>
                    </a:lnTo>
                    <a:lnTo>
                      <a:pt x="1876" y="9153"/>
                    </a:lnTo>
                    <a:lnTo>
                      <a:pt x="1616" y="8874"/>
                    </a:lnTo>
                    <a:lnTo>
                      <a:pt x="1375" y="8577"/>
                    </a:lnTo>
                    <a:lnTo>
                      <a:pt x="1170" y="8262"/>
                    </a:lnTo>
                    <a:lnTo>
                      <a:pt x="985" y="7909"/>
                    </a:lnTo>
                    <a:lnTo>
                      <a:pt x="818" y="7538"/>
                    </a:lnTo>
                    <a:lnTo>
                      <a:pt x="762" y="7352"/>
                    </a:lnTo>
                    <a:lnTo>
                      <a:pt x="706" y="7148"/>
                    </a:lnTo>
                    <a:lnTo>
                      <a:pt x="669" y="6944"/>
                    </a:lnTo>
                    <a:lnTo>
                      <a:pt x="632" y="6739"/>
                    </a:lnTo>
                    <a:lnTo>
                      <a:pt x="576" y="6312"/>
                    </a:lnTo>
                    <a:lnTo>
                      <a:pt x="558" y="5885"/>
                    </a:lnTo>
                    <a:lnTo>
                      <a:pt x="576" y="5440"/>
                    </a:lnTo>
                    <a:lnTo>
                      <a:pt x="632" y="4994"/>
                    </a:lnTo>
                    <a:lnTo>
                      <a:pt x="725" y="4549"/>
                    </a:lnTo>
                    <a:lnTo>
                      <a:pt x="836" y="4103"/>
                    </a:lnTo>
                    <a:lnTo>
                      <a:pt x="1003" y="3658"/>
                    </a:lnTo>
                    <a:lnTo>
                      <a:pt x="1189" y="3231"/>
                    </a:lnTo>
                    <a:lnTo>
                      <a:pt x="1300" y="3027"/>
                    </a:lnTo>
                    <a:lnTo>
                      <a:pt x="1430" y="2822"/>
                    </a:lnTo>
                    <a:lnTo>
                      <a:pt x="1560" y="2618"/>
                    </a:lnTo>
                    <a:lnTo>
                      <a:pt x="1709" y="2433"/>
                    </a:lnTo>
                    <a:lnTo>
                      <a:pt x="1857" y="2247"/>
                    </a:lnTo>
                    <a:lnTo>
                      <a:pt x="2024" y="2061"/>
                    </a:lnTo>
                    <a:lnTo>
                      <a:pt x="2191" y="1894"/>
                    </a:lnTo>
                    <a:lnTo>
                      <a:pt x="2396" y="1746"/>
                    </a:lnTo>
                    <a:lnTo>
                      <a:pt x="2581" y="1597"/>
                    </a:lnTo>
                    <a:lnTo>
                      <a:pt x="2785" y="1467"/>
                    </a:lnTo>
                    <a:lnTo>
                      <a:pt x="3008" y="1337"/>
                    </a:lnTo>
                    <a:lnTo>
                      <a:pt x="3231" y="1226"/>
                    </a:lnTo>
                    <a:lnTo>
                      <a:pt x="3454" y="1114"/>
                    </a:lnTo>
                    <a:lnTo>
                      <a:pt x="3695" y="1022"/>
                    </a:lnTo>
                    <a:lnTo>
                      <a:pt x="3936" y="929"/>
                    </a:lnTo>
                    <a:lnTo>
                      <a:pt x="4178" y="855"/>
                    </a:lnTo>
                    <a:lnTo>
                      <a:pt x="4419" y="799"/>
                    </a:lnTo>
                    <a:lnTo>
                      <a:pt x="4679" y="743"/>
                    </a:lnTo>
                    <a:lnTo>
                      <a:pt x="4939" y="706"/>
                    </a:lnTo>
                    <a:lnTo>
                      <a:pt x="5199" y="669"/>
                    </a:lnTo>
                    <a:lnTo>
                      <a:pt x="5737" y="650"/>
                    </a:lnTo>
                    <a:close/>
                    <a:moveTo>
                      <a:pt x="5719" y="1"/>
                    </a:moveTo>
                    <a:lnTo>
                      <a:pt x="5440" y="19"/>
                    </a:lnTo>
                    <a:lnTo>
                      <a:pt x="5143" y="38"/>
                    </a:lnTo>
                    <a:lnTo>
                      <a:pt x="4846" y="75"/>
                    </a:lnTo>
                    <a:lnTo>
                      <a:pt x="4568" y="112"/>
                    </a:lnTo>
                    <a:lnTo>
                      <a:pt x="4289" y="168"/>
                    </a:lnTo>
                    <a:lnTo>
                      <a:pt x="4011" y="242"/>
                    </a:lnTo>
                    <a:lnTo>
                      <a:pt x="3732" y="316"/>
                    </a:lnTo>
                    <a:lnTo>
                      <a:pt x="3472" y="428"/>
                    </a:lnTo>
                    <a:lnTo>
                      <a:pt x="3194" y="539"/>
                    </a:lnTo>
                    <a:lnTo>
                      <a:pt x="2953" y="650"/>
                    </a:lnTo>
                    <a:lnTo>
                      <a:pt x="2693" y="780"/>
                    </a:lnTo>
                    <a:lnTo>
                      <a:pt x="2451" y="929"/>
                    </a:lnTo>
                    <a:lnTo>
                      <a:pt x="2229" y="1096"/>
                    </a:lnTo>
                    <a:lnTo>
                      <a:pt x="2006" y="1263"/>
                    </a:lnTo>
                    <a:lnTo>
                      <a:pt x="1783" y="1449"/>
                    </a:lnTo>
                    <a:lnTo>
                      <a:pt x="1579" y="1634"/>
                    </a:lnTo>
                    <a:lnTo>
                      <a:pt x="1393" y="1838"/>
                    </a:lnTo>
                    <a:lnTo>
                      <a:pt x="1226" y="2043"/>
                    </a:lnTo>
                    <a:lnTo>
                      <a:pt x="1059" y="2265"/>
                    </a:lnTo>
                    <a:lnTo>
                      <a:pt x="910" y="2488"/>
                    </a:lnTo>
                    <a:lnTo>
                      <a:pt x="781" y="2730"/>
                    </a:lnTo>
                    <a:lnTo>
                      <a:pt x="651" y="2952"/>
                    </a:lnTo>
                    <a:lnTo>
                      <a:pt x="446" y="3435"/>
                    </a:lnTo>
                    <a:lnTo>
                      <a:pt x="279" y="3936"/>
                    </a:lnTo>
                    <a:lnTo>
                      <a:pt x="149" y="4419"/>
                    </a:lnTo>
                    <a:lnTo>
                      <a:pt x="75" y="4920"/>
                    </a:lnTo>
                    <a:lnTo>
                      <a:pt x="19" y="5403"/>
                    </a:lnTo>
                    <a:lnTo>
                      <a:pt x="1" y="5885"/>
                    </a:lnTo>
                    <a:lnTo>
                      <a:pt x="38" y="6368"/>
                    </a:lnTo>
                    <a:lnTo>
                      <a:pt x="94" y="6832"/>
                    </a:lnTo>
                    <a:lnTo>
                      <a:pt x="131" y="7055"/>
                    </a:lnTo>
                    <a:lnTo>
                      <a:pt x="186" y="7278"/>
                    </a:lnTo>
                    <a:lnTo>
                      <a:pt x="335" y="7723"/>
                    </a:lnTo>
                    <a:lnTo>
                      <a:pt x="521" y="8132"/>
                    </a:lnTo>
                    <a:lnTo>
                      <a:pt x="613" y="8336"/>
                    </a:lnTo>
                    <a:lnTo>
                      <a:pt x="743" y="8521"/>
                    </a:lnTo>
                    <a:lnTo>
                      <a:pt x="910" y="8763"/>
                    </a:lnTo>
                    <a:lnTo>
                      <a:pt x="929" y="8781"/>
                    </a:lnTo>
                    <a:lnTo>
                      <a:pt x="1040" y="8967"/>
                    </a:lnTo>
                    <a:lnTo>
                      <a:pt x="1189" y="9171"/>
                    </a:lnTo>
                    <a:lnTo>
                      <a:pt x="1337" y="9357"/>
                    </a:lnTo>
                    <a:lnTo>
                      <a:pt x="1523" y="9561"/>
                    </a:lnTo>
                    <a:lnTo>
                      <a:pt x="1709" y="9747"/>
                    </a:lnTo>
                    <a:lnTo>
                      <a:pt x="1913" y="9932"/>
                    </a:lnTo>
                    <a:lnTo>
                      <a:pt x="2136" y="10118"/>
                    </a:lnTo>
                    <a:lnTo>
                      <a:pt x="2396" y="10304"/>
                    </a:lnTo>
                    <a:lnTo>
                      <a:pt x="2655" y="10471"/>
                    </a:lnTo>
                    <a:lnTo>
                      <a:pt x="2953" y="10638"/>
                    </a:lnTo>
                    <a:lnTo>
                      <a:pt x="3250" y="10786"/>
                    </a:lnTo>
                    <a:lnTo>
                      <a:pt x="3565" y="10916"/>
                    </a:lnTo>
                    <a:lnTo>
                      <a:pt x="3918" y="11028"/>
                    </a:lnTo>
                    <a:lnTo>
                      <a:pt x="4271" y="11120"/>
                    </a:lnTo>
                    <a:lnTo>
                      <a:pt x="4642" y="11213"/>
                    </a:lnTo>
                    <a:lnTo>
                      <a:pt x="5013" y="11269"/>
                    </a:lnTo>
                    <a:lnTo>
                      <a:pt x="5403" y="11306"/>
                    </a:lnTo>
                    <a:lnTo>
                      <a:pt x="5811" y="11325"/>
                    </a:lnTo>
                    <a:lnTo>
                      <a:pt x="6238" y="11325"/>
                    </a:lnTo>
                    <a:lnTo>
                      <a:pt x="6647" y="11306"/>
                    </a:lnTo>
                    <a:lnTo>
                      <a:pt x="7074" y="11250"/>
                    </a:lnTo>
                    <a:lnTo>
                      <a:pt x="7519" y="11176"/>
                    </a:lnTo>
                    <a:lnTo>
                      <a:pt x="7946" y="11065"/>
                    </a:lnTo>
                    <a:lnTo>
                      <a:pt x="8392" y="10935"/>
                    </a:lnTo>
                    <a:lnTo>
                      <a:pt x="8837" y="10768"/>
                    </a:lnTo>
                    <a:lnTo>
                      <a:pt x="9264" y="10564"/>
                    </a:lnTo>
                    <a:lnTo>
                      <a:pt x="9468" y="10434"/>
                    </a:lnTo>
                    <a:lnTo>
                      <a:pt x="9691" y="10304"/>
                    </a:lnTo>
                    <a:lnTo>
                      <a:pt x="9877" y="10155"/>
                    </a:lnTo>
                    <a:lnTo>
                      <a:pt x="10081" y="9988"/>
                    </a:lnTo>
                    <a:lnTo>
                      <a:pt x="10267" y="9821"/>
                    </a:lnTo>
                    <a:lnTo>
                      <a:pt x="10452" y="9635"/>
                    </a:lnTo>
                    <a:lnTo>
                      <a:pt x="10768" y="9245"/>
                    </a:lnTo>
                    <a:lnTo>
                      <a:pt x="11065" y="8819"/>
                    </a:lnTo>
                    <a:lnTo>
                      <a:pt x="11195" y="8596"/>
                    </a:lnTo>
                    <a:lnTo>
                      <a:pt x="11325" y="8354"/>
                    </a:lnTo>
                    <a:lnTo>
                      <a:pt x="11436" y="8132"/>
                    </a:lnTo>
                    <a:lnTo>
                      <a:pt x="11548" y="7872"/>
                    </a:lnTo>
                    <a:lnTo>
                      <a:pt x="11640" y="7630"/>
                    </a:lnTo>
                    <a:lnTo>
                      <a:pt x="11715" y="7371"/>
                    </a:lnTo>
                    <a:lnTo>
                      <a:pt x="11789" y="7111"/>
                    </a:lnTo>
                    <a:lnTo>
                      <a:pt x="11863" y="6851"/>
                    </a:lnTo>
                    <a:lnTo>
                      <a:pt x="11900" y="6572"/>
                    </a:lnTo>
                    <a:lnTo>
                      <a:pt x="11937" y="6294"/>
                    </a:lnTo>
                    <a:lnTo>
                      <a:pt x="11975" y="6015"/>
                    </a:lnTo>
                    <a:lnTo>
                      <a:pt x="11975" y="5737"/>
                    </a:lnTo>
                    <a:lnTo>
                      <a:pt x="11975" y="5458"/>
                    </a:lnTo>
                    <a:lnTo>
                      <a:pt x="11956" y="5180"/>
                    </a:lnTo>
                    <a:lnTo>
                      <a:pt x="11919" y="4902"/>
                    </a:lnTo>
                    <a:lnTo>
                      <a:pt x="11863" y="4623"/>
                    </a:lnTo>
                    <a:lnTo>
                      <a:pt x="11808" y="4345"/>
                    </a:lnTo>
                    <a:lnTo>
                      <a:pt x="11733" y="4066"/>
                    </a:lnTo>
                    <a:lnTo>
                      <a:pt x="11622" y="3788"/>
                    </a:lnTo>
                    <a:lnTo>
                      <a:pt x="11529" y="3509"/>
                    </a:lnTo>
                    <a:lnTo>
                      <a:pt x="11399" y="3249"/>
                    </a:lnTo>
                    <a:lnTo>
                      <a:pt x="11251" y="2989"/>
                    </a:lnTo>
                    <a:lnTo>
                      <a:pt x="11084" y="2730"/>
                    </a:lnTo>
                    <a:lnTo>
                      <a:pt x="10916" y="2507"/>
                    </a:lnTo>
                    <a:lnTo>
                      <a:pt x="10731" y="2265"/>
                    </a:lnTo>
                    <a:lnTo>
                      <a:pt x="10527" y="2043"/>
                    </a:lnTo>
                    <a:lnTo>
                      <a:pt x="10118" y="1634"/>
                    </a:lnTo>
                    <a:lnTo>
                      <a:pt x="9895" y="1430"/>
                    </a:lnTo>
                    <a:lnTo>
                      <a:pt x="9654" y="1244"/>
                    </a:lnTo>
                    <a:lnTo>
                      <a:pt x="9413" y="1077"/>
                    </a:lnTo>
                    <a:lnTo>
                      <a:pt x="9171" y="892"/>
                    </a:lnTo>
                    <a:lnTo>
                      <a:pt x="8912" y="743"/>
                    </a:lnTo>
                    <a:lnTo>
                      <a:pt x="8633" y="595"/>
                    </a:lnTo>
                    <a:lnTo>
                      <a:pt x="8355" y="483"/>
                    </a:lnTo>
                    <a:lnTo>
                      <a:pt x="8058" y="372"/>
                    </a:lnTo>
                    <a:lnTo>
                      <a:pt x="7779" y="279"/>
                    </a:lnTo>
                    <a:lnTo>
                      <a:pt x="7482" y="205"/>
                    </a:lnTo>
                    <a:lnTo>
                      <a:pt x="7185" y="149"/>
                    </a:lnTo>
                    <a:lnTo>
                      <a:pt x="6907" y="93"/>
                    </a:lnTo>
                    <a:lnTo>
                      <a:pt x="6610" y="56"/>
                    </a:lnTo>
                    <a:lnTo>
                      <a:pt x="6313" y="19"/>
                    </a:lnTo>
                    <a:lnTo>
                      <a:pt x="60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4" name="Google Shape;1474;p34"/>
          <p:cNvGrpSpPr/>
          <p:nvPr/>
        </p:nvGrpSpPr>
        <p:grpSpPr>
          <a:xfrm>
            <a:off x="7286897" y="3093279"/>
            <a:ext cx="1002754" cy="763109"/>
            <a:chOff x="5910875" y="1449125"/>
            <a:chExt cx="1181100" cy="1181100"/>
          </a:xfrm>
        </p:grpSpPr>
        <p:sp>
          <p:nvSpPr>
            <p:cNvPr id="1475" name="Google Shape;1475;p34"/>
            <p:cNvSpPr/>
            <p:nvPr/>
          </p:nvSpPr>
          <p:spPr>
            <a:xfrm>
              <a:off x="5910875" y="14491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600000" dist="85725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911647" y="1449863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77" name="Google Shape;1477;p34"/>
          <p:cNvSpPr txBox="1"/>
          <p:nvPr>
            <p:ph idx="2" type="title"/>
          </p:nvPr>
        </p:nvSpPr>
        <p:spPr>
          <a:xfrm>
            <a:off x="4395775" y="2675595"/>
            <a:ext cx="4568400" cy="1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Who are they? </a:t>
            </a:r>
            <a:endParaRPr i="1" sz="2300"/>
          </a:p>
        </p:txBody>
      </p:sp>
      <p:grpSp>
        <p:nvGrpSpPr>
          <p:cNvPr id="1478" name="Google Shape;1478;p34"/>
          <p:cNvGrpSpPr/>
          <p:nvPr/>
        </p:nvGrpSpPr>
        <p:grpSpPr>
          <a:xfrm>
            <a:off x="5080253" y="3084483"/>
            <a:ext cx="941455" cy="771849"/>
            <a:chOff x="2052125" y="1449138"/>
            <a:chExt cx="1181100" cy="1181100"/>
          </a:xfrm>
        </p:grpSpPr>
        <p:sp>
          <p:nvSpPr>
            <p:cNvPr id="1479" name="Google Shape;1479;p34"/>
            <p:cNvSpPr/>
            <p:nvPr/>
          </p:nvSpPr>
          <p:spPr>
            <a:xfrm>
              <a:off x="2052125" y="1449138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600000" dist="85725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2052885" y="1449888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81" name="Google Shape;1481;p34"/>
          <p:cNvSpPr txBox="1"/>
          <p:nvPr>
            <p:ph idx="4294967295" type="subTitle"/>
          </p:nvPr>
        </p:nvSpPr>
        <p:spPr>
          <a:xfrm>
            <a:off x="4851827" y="3937529"/>
            <a:ext cx="15246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1997-2012</a:t>
            </a:r>
            <a:endParaRPr sz="1800"/>
          </a:p>
        </p:txBody>
      </p:sp>
      <p:sp>
        <p:nvSpPr>
          <p:cNvPr id="1482" name="Google Shape;1482;p34"/>
          <p:cNvSpPr txBox="1"/>
          <p:nvPr>
            <p:ph idx="4294967295" type="subTitle"/>
          </p:nvPr>
        </p:nvSpPr>
        <p:spPr>
          <a:xfrm>
            <a:off x="7199133" y="3937525"/>
            <a:ext cx="13983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1981-1996</a:t>
            </a:r>
            <a:endParaRPr sz="1800"/>
          </a:p>
        </p:txBody>
      </p:sp>
      <p:sp>
        <p:nvSpPr>
          <p:cNvPr id="1483" name="Google Shape;1483;p34"/>
          <p:cNvSpPr txBox="1"/>
          <p:nvPr>
            <p:ph idx="4294967295" type="subTitle"/>
          </p:nvPr>
        </p:nvSpPr>
        <p:spPr>
          <a:xfrm>
            <a:off x="4797771" y="3228039"/>
            <a:ext cx="1524600" cy="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Generation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 Z</a:t>
            </a:r>
            <a:endParaRPr b="1" sz="1300"/>
          </a:p>
        </p:txBody>
      </p:sp>
      <p:sp>
        <p:nvSpPr>
          <p:cNvPr id="1484" name="Google Shape;1484;p34"/>
          <p:cNvSpPr txBox="1"/>
          <p:nvPr>
            <p:ph idx="4294967295" type="subTitle"/>
          </p:nvPr>
        </p:nvSpPr>
        <p:spPr>
          <a:xfrm>
            <a:off x="7089136" y="3151862"/>
            <a:ext cx="1398300" cy="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The 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Millennials</a:t>
            </a:r>
            <a:endParaRPr b="1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5"/>
          <p:cNvSpPr/>
          <p:nvPr/>
        </p:nvSpPr>
        <p:spPr>
          <a:xfrm>
            <a:off x="0" y="1571584"/>
            <a:ext cx="9220200" cy="134850"/>
          </a:xfrm>
          <a:custGeom>
            <a:rect b="b" l="l" r="r" t="t"/>
            <a:pathLst>
              <a:path extrusionOk="0" h="5394" w="368808">
                <a:moveTo>
                  <a:pt x="0" y="3794"/>
                </a:moveTo>
                <a:cubicBezTo>
                  <a:pt x="11481" y="514"/>
                  <a:pt x="23873" y="3032"/>
                  <a:pt x="35814" y="3032"/>
                </a:cubicBezTo>
                <a:cubicBezTo>
                  <a:pt x="56652" y="3032"/>
                  <a:pt x="77588" y="2636"/>
                  <a:pt x="98298" y="4937"/>
                </a:cubicBezTo>
                <a:cubicBezTo>
                  <a:pt x="106495" y="5848"/>
                  <a:pt x="114518" y="1912"/>
                  <a:pt x="122682" y="746"/>
                </a:cubicBezTo>
                <a:cubicBezTo>
                  <a:pt x="133165" y="-752"/>
                  <a:pt x="143822" y="5292"/>
                  <a:pt x="154305" y="3794"/>
                </a:cubicBezTo>
                <a:cubicBezTo>
                  <a:pt x="175805" y="723"/>
                  <a:pt x="198159" y="297"/>
                  <a:pt x="219456" y="4556"/>
                </a:cubicBezTo>
                <a:cubicBezTo>
                  <a:pt x="232332" y="7131"/>
                  <a:pt x="245670" y="-502"/>
                  <a:pt x="258699" y="1127"/>
                </a:cubicBezTo>
                <a:cubicBezTo>
                  <a:pt x="265311" y="1954"/>
                  <a:pt x="271977" y="5101"/>
                  <a:pt x="278511" y="3794"/>
                </a:cubicBezTo>
                <a:cubicBezTo>
                  <a:pt x="287126" y="2071"/>
                  <a:pt x="296102" y="646"/>
                  <a:pt x="304800" y="1889"/>
                </a:cubicBezTo>
                <a:cubicBezTo>
                  <a:pt x="315158" y="3369"/>
                  <a:pt x="325684" y="6417"/>
                  <a:pt x="336042" y="4937"/>
                </a:cubicBezTo>
                <a:cubicBezTo>
                  <a:pt x="346927" y="3382"/>
                  <a:pt x="358377" y="-2350"/>
                  <a:pt x="368808" y="1127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490" name="Google Shape;1490;p35"/>
          <p:cNvGrpSpPr/>
          <p:nvPr/>
        </p:nvGrpSpPr>
        <p:grpSpPr>
          <a:xfrm>
            <a:off x="1281565" y="1212420"/>
            <a:ext cx="933071" cy="782211"/>
            <a:chOff x="1211340" y="1526545"/>
            <a:chExt cx="933071" cy="782211"/>
          </a:xfrm>
        </p:grpSpPr>
        <p:sp>
          <p:nvSpPr>
            <p:cNvPr id="1491" name="Google Shape;1491;p35"/>
            <p:cNvSpPr/>
            <p:nvPr/>
          </p:nvSpPr>
          <p:spPr>
            <a:xfrm flipH="1" rot="10800000">
              <a:off x="1236624" y="1553230"/>
              <a:ext cx="882503" cy="725743"/>
            </a:xfrm>
            <a:custGeom>
              <a:rect b="b" l="l" r="r" t="t"/>
              <a:pathLst>
                <a:path extrusionOk="0" h="48954" w="59528">
                  <a:moveTo>
                    <a:pt x="43703" y="3829"/>
                  </a:moveTo>
                  <a:lnTo>
                    <a:pt x="43779" y="3848"/>
                  </a:lnTo>
                  <a:lnTo>
                    <a:pt x="43854" y="3886"/>
                  </a:lnTo>
                  <a:lnTo>
                    <a:pt x="43930" y="3924"/>
                  </a:lnTo>
                  <a:lnTo>
                    <a:pt x="43987" y="3999"/>
                  </a:lnTo>
                  <a:lnTo>
                    <a:pt x="44025" y="4056"/>
                  </a:lnTo>
                  <a:lnTo>
                    <a:pt x="44063" y="4151"/>
                  </a:lnTo>
                  <a:lnTo>
                    <a:pt x="44082" y="4246"/>
                  </a:lnTo>
                  <a:lnTo>
                    <a:pt x="44347" y="7866"/>
                  </a:lnTo>
                  <a:lnTo>
                    <a:pt x="44347" y="7941"/>
                  </a:lnTo>
                  <a:lnTo>
                    <a:pt x="44328" y="8017"/>
                  </a:lnTo>
                  <a:lnTo>
                    <a:pt x="44290" y="8074"/>
                  </a:lnTo>
                  <a:lnTo>
                    <a:pt x="44252" y="8112"/>
                  </a:lnTo>
                  <a:lnTo>
                    <a:pt x="44215" y="8150"/>
                  </a:lnTo>
                  <a:lnTo>
                    <a:pt x="44158" y="8188"/>
                  </a:lnTo>
                  <a:lnTo>
                    <a:pt x="44025" y="8207"/>
                  </a:lnTo>
                  <a:lnTo>
                    <a:pt x="43911" y="8188"/>
                  </a:lnTo>
                  <a:lnTo>
                    <a:pt x="43854" y="8150"/>
                  </a:lnTo>
                  <a:lnTo>
                    <a:pt x="43798" y="8112"/>
                  </a:lnTo>
                  <a:lnTo>
                    <a:pt x="43741" y="8074"/>
                  </a:lnTo>
                  <a:lnTo>
                    <a:pt x="43703" y="8017"/>
                  </a:lnTo>
                  <a:lnTo>
                    <a:pt x="43684" y="7941"/>
                  </a:lnTo>
                  <a:lnTo>
                    <a:pt x="43665" y="7866"/>
                  </a:lnTo>
                  <a:lnTo>
                    <a:pt x="43229" y="4246"/>
                  </a:lnTo>
                  <a:lnTo>
                    <a:pt x="43229" y="4151"/>
                  </a:lnTo>
                  <a:lnTo>
                    <a:pt x="43248" y="4056"/>
                  </a:lnTo>
                  <a:lnTo>
                    <a:pt x="43286" y="3999"/>
                  </a:lnTo>
                  <a:lnTo>
                    <a:pt x="43324" y="3943"/>
                  </a:lnTo>
                  <a:lnTo>
                    <a:pt x="43381" y="3886"/>
                  </a:lnTo>
                  <a:lnTo>
                    <a:pt x="43456" y="3867"/>
                  </a:lnTo>
                  <a:lnTo>
                    <a:pt x="43532" y="3829"/>
                  </a:lnTo>
                  <a:close/>
                  <a:moveTo>
                    <a:pt x="45541" y="4189"/>
                  </a:moveTo>
                  <a:lnTo>
                    <a:pt x="45617" y="4208"/>
                  </a:lnTo>
                  <a:lnTo>
                    <a:pt x="45674" y="4227"/>
                  </a:lnTo>
                  <a:lnTo>
                    <a:pt x="45750" y="4246"/>
                  </a:lnTo>
                  <a:lnTo>
                    <a:pt x="45806" y="4303"/>
                  </a:lnTo>
                  <a:lnTo>
                    <a:pt x="45863" y="4360"/>
                  </a:lnTo>
                  <a:lnTo>
                    <a:pt x="45920" y="4416"/>
                  </a:lnTo>
                  <a:lnTo>
                    <a:pt x="45939" y="4492"/>
                  </a:lnTo>
                  <a:lnTo>
                    <a:pt x="45958" y="4587"/>
                  </a:lnTo>
                  <a:lnTo>
                    <a:pt x="46034" y="5326"/>
                  </a:lnTo>
                  <a:lnTo>
                    <a:pt x="46072" y="6084"/>
                  </a:lnTo>
                  <a:lnTo>
                    <a:pt x="46072" y="6842"/>
                  </a:lnTo>
                  <a:lnTo>
                    <a:pt x="46053" y="7600"/>
                  </a:lnTo>
                  <a:lnTo>
                    <a:pt x="45996" y="8377"/>
                  </a:lnTo>
                  <a:lnTo>
                    <a:pt x="45920" y="9135"/>
                  </a:lnTo>
                  <a:lnTo>
                    <a:pt x="45806" y="9875"/>
                  </a:lnTo>
                  <a:lnTo>
                    <a:pt x="45674" y="10614"/>
                  </a:lnTo>
                  <a:lnTo>
                    <a:pt x="45655" y="10671"/>
                  </a:lnTo>
                  <a:lnTo>
                    <a:pt x="45636" y="10727"/>
                  </a:lnTo>
                  <a:lnTo>
                    <a:pt x="45560" y="10784"/>
                  </a:lnTo>
                  <a:lnTo>
                    <a:pt x="45446" y="10822"/>
                  </a:lnTo>
                  <a:lnTo>
                    <a:pt x="45352" y="10822"/>
                  </a:lnTo>
                  <a:lnTo>
                    <a:pt x="45238" y="10803"/>
                  </a:lnTo>
                  <a:lnTo>
                    <a:pt x="45162" y="10746"/>
                  </a:lnTo>
                  <a:lnTo>
                    <a:pt x="45105" y="10652"/>
                  </a:lnTo>
                  <a:lnTo>
                    <a:pt x="45086" y="10595"/>
                  </a:lnTo>
                  <a:lnTo>
                    <a:pt x="45086" y="10538"/>
                  </a:lnTo>
                  <a:lnTo>
                    <a:pt x="45124" y="9799"/>
                  </a:lnTo>
                  <a:lnTo>
                    <a:pt x="45162" y="9041"/>
                  </a:lnTo>
                  <a:lnTo>
                    <a:pt x="45200" y="7562"/>
                  </a:lnTo>
                  <a:lnTo>
                    <a:pt x="45200" y="6084"/>
                  </a:lnTo>
                  <a:lnTo>
                    <a:pt x="45162" y="4587"/>
                  </a:lnTo>
                  <a:lnTo>
                    <a:pt x="45162" y="4492"/>
                  </a:lnTo>
                  <a:lnTo>
                    <a:pt x="45181" y="4416"/>
                  </a:lnTo>
                  <a:lnTo>
                    <a:pt x="45219" y="4341"/>
                  </a:lnTo>
                  <a:lnTo>
                    <a:pt x="45276" y="4284"/>
                  </a:lnTo>
                  <a:lnTo>
                    <a:pt x="45333" y="4246"/>
                  </a:lnTo>
                  <a:lnTo>
                    <a:pt x="45390" y="4227"/>
                  </a:lnTo>
                  <a:lnTo>
                    <a:pt x="45465" y="4208"/>
                  </a:lnTo>
                  <a:lnTo>
                    <a:pt x="45541" y="4189"/>
                  </a:lnTo>
                  <a:close/>
                  <a:moveTo>
                    <a:pt x="3904" y="36805"/>
                  </a:moveTo>
                  <a:lnTo>
                    <a:pt x="3980" y="36824"/>
                  </a:lnTo>
                  <a:lnTo>
                    <a:pt x="4056" y="36843"/>
                  </a:lnTo>
                  <a:lnTo>
                    <a:pt x="4132" y="36862"/>
                  </a:lnTo>
                  <a:lnTo>
                    <a:pt x="4207" y="36919"/>
                  </a:lnTo>
                  <a:lnTo>
                    <a:pt x="4245" y="36976"/>
                  </a:lnTo>
                  <a:lnTo>
                    <a:pt x="4283" y="37051"/>
                  </a:lnTo>
                  <a:lnTo>
                    <a:pt x="4302" y="37146"/>
                  </a:lnTo>
                  <a:lnTo>
                    <a:pt x="4321" y="37241"/>
                  </a:lnTo>
                  <a:lnTo>
                    <a:pt x="4207" y="38568"/>
                  </a:lnTo>
                  <a:lnTo>
                    <a:pt x="4075" y="39894"/>
                  </a:lnTo>
                  <a:lnTo>
                    <a:pt x="3772" y="42528"/>
                  </a:lnTo>
                  <a:lnTo>
                    <a:pt x="3753" y="42623"/>
                  </a:lnTo>
                  <a:lnTo>
                    <a:pt x="3734" y="42718"/>
                  </a:lnTo>
                  <a:lnTo>
                    <a:pt x="3677" y="42775"/>
                  </a:lnTo>
                  <a:lnTo>
                    <a:pt x="3620" y="42832"/>
                  </a:lnTo>
                  <a:lnTo>
                    <a:pt x="3563" y="42870"/>
                  </a:lnTo>
                  <a:lnTo>
                    <a:pt x="3487" y="42908"/>
                  </a:lnTo>
                  <a:lnTo>
                    <a:pt x="3411" y="42926"/>
                  </a:lnTo>
                  <a:lnTo>
                    <a:pt x="3260" y="42926"/>
                  </a:lnTo>
                  <a:lnTo>
                    <a:pt x="3184" y="42908"/>
                  </a:lnTo>
                  <a:lnTo>
                    <a:pt x="3127" y="42889"/>
                  </a:lnTo>
                  <a:lnTo>
                    <a:pt x="3070" y="42832"/>
                  </a:lnTo>
                  <a:lnTo>
                    <a:pt x="3013" y="42775"/>
                  </a:lnTo>
                  <a:lnTo>
                    <a:pt x="2976" y="42718"/>
                  </a:lnTo>
                  <a:lnTo>
                    <a:pt x="2957" y="42623"/>
                  </a:lnTo>
                  <a:lnTo>
                    <a:pt x="2957" y="42528"/>
                  </a:lnTo>
                  <a:lnTo>
                    <a:pt x="3165" y="39894"/>
                  </a:lnTo>
                  <a:lnTo>
                    <a:pt x="3279" y="38568"/>
                  </a:lnTo>
                  <a:lnTo>
                    <a:pt x="3411" y="37241"/>
                  </a:lnTo>
                  <a:lnTo>
                    <a:pt x="3430" y="37146"/>
                  </a:lnTo>
                  <a:lnTo>
                    <a:pt x="3468" y="37051"/>
                  </a:lnTo>
                  <a:lnTo>
                    <a:pt x="3525" y="36976"/>
                  </a:lnTo>
                  <a:lnTo>
                    <a:pt x="3582" y="36919"/>
                  </a:lnTo>
                  <a:lnTo>
                    <a:pt x="3658" y="36881"/>
                  </a:lnTo>
                  <a:lnTo>
                    <a:pt x="3734" y="36843"/>
                  </a:lnTo>
                  <a:lnTo>
                    <a:pt x="3828" y="36824"/>
                  </a:lnTo>
                  <a:lnTo>
                    <a:pt x="3904" y="36805"/>
                  </a:lnTo>
                  <a:close/>
                  <a:moveTo>
                    <a:pt x="1952" y="37430"/>
                  </a:moveTo>
                  <a:lnTo>
                    <a:pt x="2047" y="37449"/>
                  </a:lnTo>
                  <a:lnTo>
                    <a:pt x="2123" y="37487"/>
                  </a:lnTo>
                  <a:lnTo>
                    <a:pt x="2217" y="37525"/>
                  </a:lnTo>
                  <a:lnTo>
                    <a:pt x="2274" y="37582"/>
                  </a:lnTo>
                  <a:lnTo>
                    <a:pt x="2350" y="37658"/>
                  </a:lnTo>
                  <a:lnTo>
                    <a:pt x="2388" y="37734"/>
                  </a:lnTo>
                  <a:lnTo>
                    <a:pt x="2426" y="37828"/>
                  </a:lnTo>
                  <a:lnTo>
                    <a:pt x="2445" y="37923"/>
                  </a:lnTo>
                  <a:lnTo>
                    <a:pt x="2426" y="38037"/>
                  </a:lnTo>
                  <a:lnTo>
                    <a:pt x="2312" y="38852"/>
                  </a:lnTo>
                  <a:lnTo>
                    <a:pt x="2255" y="39648"/>
                  </a:lnTo>
                  <a:lnTo>
                    <a:pt x="2217" y="40444"/>
                  </a:lnTo>
                  <a:lnTo>
                    <a:pt x="2217" y="41240"/>
                  </a:lnTo>
                  <a:lnTo>
                    <a:pt x="2274" y="42036"/>
                  </a:lnTo>
                  <a:lnTo>
                    <a:pt x="2369" y="42832"/>
                  </a:lnTo>
                  <a:lnTo>
                    <a:pt x="2445" y="43230"/>
                  </a:lnTo>
                  <a:lnTo>
                    <a:pt x="2521" y="43628"/>
                  </a:lnTo>
                  <a:lnTo>
                    <a:pt x="2615" y="44026"/>
                  </a:lnTo>
                  <a:lnTo>
                    <a:pt x="2710" y="44424"/>
                  </a:lnTo>
                  <a:lnTo>
                    <a:pt x="2729" y="44518"/>
                  </a:lnTo>
                  <a:lnTo>
                    <a:pt x="2729" y="44594"/>
                  </a:lnTo>
                  <a:lnTo>
                    <a:pt x="2710" y="44670"/>
                  </a:lnTo>
                  <a:lnTo>
                    <a:pt x="2672" y="44746"/>
                  </a:lnTo>
                  <a:lnTo>
                    <a:pt x="2615" y="44803"/>
                  </a:lnTo>
                  <a:lnTo>
                    <a:pt x="2559" y="44860"/>
                  </a:lnTo>
                  <a:lnTo>
                    <a:pt x="2502" y="44897"/>
                  </a:lnTo>
                  <a:lnTo>
                    <a:pt x="2426" y="44916"/>
                  </a:lnTo>
                  <a:lnTo>
                    <a:pt x="2350" y="44935"/>
                  </a:lnTo>
                  <a:lnTo>
                    <a:pt x="2274" y="44935"/>
                  </a:lnTo>
                  <a:lnTo>
                    <a:pt x="2199" y="44916"/>
                  </a:lnTo>
                  <a:lnTo>
                    <a:pt x="2123" y="44897"/>
                  </a:lnTo>
                  <a:lnTo>
                    <a:pt x="2066" y="44860"/>
                  </a:lnTo>
                  <a:lnTo>
                    <a:pt x="2009" y="44803"/>
                  </a:lnTo>
                  <a:lnTo>
                    <a:pt x="1952" y="44727"/>
                  </a:lnTo>
                  <a:lnTo>
                    <a:pt x="1914" y="44632"/>
                  </a:lnTo>
                  <a:lnTo>
                    <a:pt x="1801" y="44215"/>
                  </a:lnTo>
                  <a:lnTo>
                    <a:pt x="1687" y="43798"/>
                  </a:lnTo>
                  <a:lnTo>
                    <a:pt x="1592" y="43362"/>
                  </a:lnTo>
                  <a:lnTo>
                    <a:pt x="1516" y="42945"/>
                  </a:lnTo>
                  <a:lnTo>
                    <a:pt x="1440" y="42510"/>
                  </a:lnTo>
                  <a:lnTo>
                    <a:pt x="1384" y="42093"/>
                  </a:lnTo>
                  <a:lnTo>
                    <a:pt x="1327" y="41657"/>
                  </a:lnTo>
                  <a:lnTo>
                    <a:pt x="1308" y="41240"/>
                  </a:lnTo>
                  <a:lnTo>
                    <a:pt x="1289" y="40804"/>
                  </a:lnTo>
                  <a:lnTo>
                    <a:pt x="1270" y="40368"/>
                  </a:lnTo>
                  <a:lnTo>
                    <a:pt x="1270" y="39932"/>
                  </a:lnTo>
                  <a:lnTo>
                    <a:pt x="1289" y="39496"/>
                  </a:lnTo>
                  <a:lnTo>
                    <a:pt x="1327" y="39079"/>
                  </a:lnTo>
                  <a:lnTo>
                    <a:pt x="1365" y="38643"/>
                  </a:lnTo>
                  <a:lnTo>
                    <a:pt x="1422" y="38207"/>
                  </a:lnTo>
                  <a:lnTo>
                    <a:pt x="1497" y="37772"/>
                  </a:lnTo>
                  <a:lnTo>
                    <a:pt x="1535" y="37677"/>
                  </a:lnTo>
                  <a:lnTo>
                    <a:pt x="1573" y="37582"/>
                  </a:lnTo>
                  <a:lnTo>
                    <a:pt x="1649" y="37525"/>
                  </a:lnTo>
                  <a:lnTo>
                    <a:pt x="1706" y="37468"/>
                  </a:lnTo>
                  <a:lnTo>
                    <a:pt x="1782" y="37449"/>
                  </a:lnTo>
                  <a:lnTo>
                    <a:pt x="1876" y="37430"/>
                  </a:lnTo>
                  <a:close/>
                  <a:moveTo>
                    <a:pt x="6690" y="1"/>
                  </a:moveTo>
                  <a:lnTo>
                    <a:pt x="6216" y="20"/>
                  </a:lnTo>
                  <a:lnTo>
                    <a:pt x="5743" y="39"/>
                  </a:lnTo>
                  <a:lnTo>
                    <a:pt x="5288" y="76"/>
                  </a:lnTo>
                  <a:lnTo>
                    <a:pt x="4852" y="133"/>
                  </a:lnTo>
                  <a:lnTo>
                    <a:pt x="4435" y="228"/>
                  </a:lnTo>
                  <a:lnTo>
                    <a:pt x="4018" y="342"/>
                  </a:lnTo>
                  <a:lnTo>
                    <a:pt x="3620" y="474"/>
                  </a:lnTo>
                  <a:lnTo>
                    <a:pt x="3260" y="626"/>
                  </a:lnTo>
                  <a:lnTo>
                    <a:pt x="2900" y="835"/>
                  </a:lnTo>
                  <a:lnTo>
                    <a:pt x="2540" y="1062"/>
                  </a:lnTo>
                  <a:lnTo>
                    <a:pt x="2217" y="1327"/>
                  </a:lnTo>
                  <a:lnTo>
                    <a:pt x="1914" y="1631"/>
                  </a:lnTo>
                  <a:lnTo>
                    <a:pt x="1630" y="1991"/>
                  </a:lnTo>
                  <a:lnTo>
                    <a:pt x="1346" y="2389"/>
                  </a:lnTo>
                  <a:lnTo>
                    <a:pt x="1099" y="2824"/>
                  </a:lnTo>
                  <a:lnTo>
                    <a:pt x="853" y="3317"/>
                  </a:lnTo>
                  <a:lnTo>
                    <a:pt x="777" y="3526"/>
                  </a:lnTo>
                  <a:lnTo>
                    <a:pt x="720" y="3772"/>
                  </a:lnTo>
                  <a:lnTo>
                    <a:pt x="682" y="4037"/>
                  </a:lnTo>
                  <a:lnTo>
                    <a:pt x="644" y="4322"/>
                  </a:lnTo>
                  <a:lnTo>
                    <a:pt x="626" y="4966"/>
                  </a:lnTo>
                  <a:lnTo>
                    <a:pt x="626" y="5648"/>
                  </a:lnTo>
                  <a:lnTo>
                    <a:pt x="682" y="6994"/>
                  </a:lnTo>
                  <a:lnTo>
                    <a:pt x="720" y="7600"/>
                  </a:lnTo>
                  <a:lnTo>
                    <a:pt x="720" y="8112"/>
                  </a:lnTo>
                  <a:lnTo>
                    <a:pt x="588" y="12907"/>
                  </a:lnTo>
                  <a:lnTo>
                    <a:pt x="474" y="17702"/>
                  </a:lnTo>
                  <a:lnTo>
                    <a:pt x="398" y="22496"/>
                  </a:lnTo>
                  <a:lnTo>
                    <a:pt x="322" y="27291"/>
                  </a:lnTo>
                  <a:lnTo>
                    <a:pt x="247" y="32579"/>
                  </a:lnTo>
                  <a:lnTo>
                    <a:pt x="209" y="37847"/>
                  </a:lnTo>
                  <a:lnTo>
                    <a:pt x="190" y="38416"/>
                  </a:lnTo>
                  <a:lnTo>
                    <a:pt x="152" y="39022"/>
                  </a:lnTo>
                  <a:lnTo>
                    <a:pt x="76" y="40349"/>
                  </a:lnTo>
                  <a:lnTo>
                    <a:pt x="38" y="41050"/>
                  </a:lnTo>
                  <a:lnTo>
                    <a:pt x="19" y="41770"/>
                  </a:lnTo>
                  <a:lnTo>
                    <a:pt x="0" y="42491"/>
                  </a:lnTo>
                  <a:lnTo>
                    <a:pt x="19" y="43211"/>
                  </a:lnTo>
                  <a:lnTo>
                    <a:pt x="76" y="43931"/>
                  </a:lnTo>
                  <a:lnTo>
                    <a:pt x="114" y="44272"/>
                  </a:lnTo>
                  <a:lnTo>
                    <a:pt x="152" y="44613"/>
                  </a:lnTo>
                  <a:lnTo>
                    <a:pt x="209" y="44954"/>
                  </a:lnTo>
                  <a:lnTo>
                    <a:pt x="284" y="45276"/>
                  </a:lnTo>
                  <a:lnTo>
                    <a:pt x="379" y="45599"/>
                  </a:lnTo>
                  <a:lnTo>
                    <a:pt x="474" y="45921"/>
                  </a:lnTo>
                  <a:lnTo>
                    <a:pt x="588" y="46224"/>
                  </a:lnTo>
                  <a:lnTo>
                    <a:pt x="720" y="46508"/>
                  </a:lnTo>
                  <a:lnTo>
                    <a:pt x="872" y="46793"/>
                  </a:lnTo>
                  <a:lnTo>
                    <a:pt x="1024" y="47058"/>
                  </a:lnTo>
                  <a:lnTo>
                    <a:pt x="1213" y="47304"/>
                  </a:lnTo>
                  <a:lnTo>
                    <a:pt x="1422" y="47532"/>
                  </a:lnTo>
                  <a:lnTo>
                    <a:pt x="1630" y="47759"/>
                  </a:lnTo>
                  <a:lnTo>
                    <a:pt x="1876" y="47949"/>
                  </a:lnTo>
                  <a:lnTo>
                    <a:pt x="2085" y="48100"/>
                  </a:lnTo>
                  <a:lnTo>
                    <a:pt x="2312" y="48233"/>
                  </a:lnTo>
                  <a:lnTo>
                    <a:pt x="2559" y="48366"/>
                  </a:lnTo>
                  <a:lnTo>
                    <a:pt x="2805" y="48460"/>
                  </a:lnTo>
                  <a:lnTo>
                    <a:pt x="3070" y="48555"/>
                  </a:lnTo>
                  <a:lnTo>
                    <a:pt x="3336" y="48650"/>
                  </a:lnTo>
                  <a:lnTo>
                    <a:pt x="3620" y="48707"/>
                  </a:lnTo>
                  <a:lnTo>
                    <a:pt x="3923" y="48783"/>
                  </a:lnTo>
                  <a:lnTo>
                    <a:pt x="4530" y="48858"/>
                  </a:lnTo>
                  <a:lnTo>
                    <a:pt x="5155" y="48915"/>
                  </a:lnTo>
                  <a:lnTo>
                    <a:pt x="5818" y="48953"/>
                  </a:lnTo>
                  <a:lnTo>
                    <a:pt x="6482" y="48953"/>
                  </a:lnTo>
                  <a:lnTo>
                    <a:pt x="7145" y="48934"/>
                  </a:lnTo>
                  <a:lnTo>
                    <a:pt x="7789" y="48896"/>
                  </a:lnTo>
                  <a:lnTo>
                    <a:pt x="9078" y="48802"/>
                  </a:lnTo>
                  <a:lnTo>
                    <a:pt x="10253" y="48688"/>
                  </a:lnTo>
                  <a:lnTo>
                    <a:pt x="10784" y="48650"/>
                  </a:lnTo>
                  <a:lnTo>
                    <a:pt x="11276" y="48612"/>
                  </a:lnTo>
                  <a:lnTo>
                    <a:pt x="21150" y="48176"/>
                  </a:lnTo>
                  <a:lnTo>
                    <a:pt x="40879" y="47304"/>
                  </a:lnTo>
                  <a:lnTo>
                    <a:pt x="41637" y="47285"/>
                  </a:lnTo>
                  <a:lnTo>
                    <a:pt x="42357" y="47266"/>
                  </a:lnTo>
                  <a:lnTo>
                    <a:pt x="43021" y="47247"/>
                  </a:lnTo>
                  <a:lnTo>
                    <a:pt x="43343" y="47229"/>
                  </a:lnTo>
                  <a:lnTo>
                    <a:pt x="43665" y="47191"/>
                  </a:lnTo>
                  <a:lnTo>
                    <a:pt x="43987" y="47134"/>
                  </a:lnTo>
                  <a:lnTo>
                    <a:pt x="44290" y="47058"/>
                  </a:lnTo>
                  <a:lnTo>
                    <a:pt x="44594" y="46963"/>
                  </a:lnTo>
                  <a:lnTo>
                    <a:pt x="44897" y="46831"/>
                  </a:lnTo>
                  <a:lnTo>
                    <a:pt x="45181" y="46679"/>
                  </a:lnTo>
                  <a:lnTo>
                    <a:pt x="45484" y="46489"/>
                  </a:lnTo>
                  <a:lnTo>
                    <a:pt x="45788" y="46243"/>
                  </a:lnTo>
                  <a:lnTo>
                    <a:pt x="46091" y="45978"/>
                  </a:lnTo>
                  <a:lnTo>
                    <a:pt x="46375" y="45693"/>
                  </a:lnTo>
                  <a:lnTo>
                    <a:pt x="46621" y="45409"/>
                  </a:lnTo>
                  <a:lnTo>
                    <a:pt x="46811" y="45144"/>
                  </a:lnTo>
                  <a:lnTo>
                    <a:pt x="46981" y="44897"/>
                  </a:lnTo>
                  <a:lnTo>
                    <a:pt x="47114" y="44651"/>
                  </a:lnTo>
                  <a:lnTo>
                    <a:pt x="47228" y="44405"/>
                  </a:lnTo>
                  <a:lnTo>
                    <a:pt x="47304" y="44158"/>
                  </a:lnTo>
                  <a:lnTo>
                    <a:pt x="47361" y="43912"/>
                  </a:lnTo>
                  <a:lnTo>
                    <a:pt x="47398" y="43647"/>
                  </a:lnTo>
                  <a:lnTo>
                    <a:pt x="47417" y="43381"/>
                  </a:lnTo>
                  <a:lnTo>
                    <a:pt x="47436" y="42775"/>
                  </a:lnTo>
                  <a:lnTo>
                    <a:pt x="47436" y="42112"/>
                  </a:lnTo>
                  <a:lnTo>
                    <a:pt x="47455" y="41316"/>
                  </a:lnTo>
                  <a:lnTo>
                    <a:pt x="47550" y="39515"/>
                  </a:lnTo>
                  <a:lnTo>
                    <a:pt x="47645" y="37715"/>
                  </a:lnTo>
                  <a:lnTo>
                    <a:pt x="47721" y="36824"/>
                  </a:lnTo>
                  <a:lnTo>
                    <a:pt x="47796" y="35933"/>
                  </a:lnTo>
                  <a:lnTo>
                    <a:pt x="47891" y="35043"/>
                  </a:lnTo>
                  <a:lnTo>
                    <a:pt x="48005" y="34152"/>
                  </a:lnTo>
                  <a:lnTo>
                    <a:pt x="48043" y="34038"/>
                  </a:lnTo>
                  <a:lnTo>
                    <a:pt x="48081" y="33943"/>
                  </a:lnTo>
                  <a:lnTo>
                    <a:pt x="48156" y="33868"/>
                  </a:lnTo>
                  <a:lnTo>
                    <a:pt x="48251" y="33830"/>
                  </a:lnTo>
                  <a:lnTo>
                    <a:pt x="48270" y="33773"/>
                  </a:lnTo>
                  <a:lnTo>
                    <a:pt x="48308" y="33735"/>
                  </a:lnTo>
                  <a:lnTo>
                    <a:pt x="49047" y="33034"/>
                  </a:lnTo>
                  <a:lnTo>
                    <a:pt x="49786" y="32370"/>
                  </a:lnTo>
                  <a:lnTo>
                    <a:pt x="50563" y="31688"/>
                  </a:lnTo>
                  <a:lnTo>
                    <a:pt x="51321" y="31044"/>
                  </a:lnTo>
                  <a:lnTo>
                    <a:pt x="52894" y="29736"/>
                  </a:lnTo>
                  <a:lnTo>
                    <a:pt x="54467" y="28447"/>
                  </a:lnTo>
                  <a:lnTo>
                    <a:pt x="54941" y="28087"/>
                  </a:lnTo>
                  <a:lnTo>
                    <a:pt x="55642" y="27594"/>
                  </a:lnTo>
                  <a:lnTo>
                    <a:pt x="56476" y="26988"/>
                  </a:lnTo>
                  <a:lnTo>
                    <a:pt x="57348" y="26344"/>
                  </a:lnTo>
                  <a:lnTo>
                    <a:pt x="57765" y="26003"/>
                  </a:lnTo>
                  <a:lnTo>
                    <a:pt x="58182" y="25661"/>
                  </a:lnTo>
                  <a:lnTo>
                    <a:pt x="58542" y="25339"/>
                  </a:lnTo>
                  <a:lnTo>
                    <a:pt x="58864" y="24998"/>
                  </a:lnTo>
                  <a:lnTo>
                    <a:pt x="59149" y="24695"/>
                  </a:lnTo>
                  <a:lnTo>
                    <a:pt x="59262" y="24543"/>
                  </a:lnTo>
                  <a:lnTo>
                    <a:pt x="59357" y="24392"/>
                  </a:lnTo>
                  <a:lnTo>
                    <a:pt x="59433" y="24240"/>
                  </a:lnTo>
                  <a:lnTo>
                    <a:pt x="59490" y="24107"/>
                  </a:lnTo>
                  <a:lnTo>
                    <a:pt x="59528" y="23975"/>
                  </a:lnTo>
                  <a:lnTo>
                    <a:pt x="59528" y="23861"/>
                  </a:lnTo>
                  <a:lnTo>
                    <a:pt x="59528" y="23766"/>
                  </a:lnTo>
                  <a:lnTo>
                    <a:pt x="59490" y="23652"/>
                  </a:lnTo>
                  <a:lnTo>
                    <a:pt x="59433" y="23539"/>
                  </a:lnTo>
                  <a:lnTo>
                    <a:pt x="59357" y="23425"/>
                  </a:lnTo>
                  <a:lnTo>
                    <a:pt x="59149" y="23141"/>
                  </a:lnTo>
                  <a:lnTo>
                    <a:pt x="58883" y="22838"/>
                  </a:lnTo>
                  <a:lnTo>
                    <a:pt x="58561" y="22515"/>
                  </a:lnTo>
                  <a:lnTo>
                    <a:pt x="58182" y="22174"/>
                  </a:lnTo>
                  <a:lnTo>
                    <a:pt x="57784" y="21833"/>
                  </a:lnTo>
                  <a:lnTo>
                    <a:pt x="57367" y="21492"/>
                  </a:lnTo>
                  <a:lnTo>
                    <a:pt x="56514" y="20791"/>
                  </a:lnTo>
                  <a:lnTo>
                    <a:pt x="55718" y="20165"/>
                  </a:lnTo>
                  <a:lnTo>
                    <a:pt x="55055" y="19654"/>
                  </a:lnTo>
                  <a:lnTo>
                    <a:pt x="54619" y="19313"/>
                  </a:lnTo>
                  <a:lnTo>
                    <a:pt x="53861" y="18668"/>
                  </a:lnTo>
                  <a:lnTo>
                    <a:pt x="53084" y="18024"/>
                  </a:lnTo>
                  <a:lnTo>
                    <a:pt x="52307" y="17398"/>
                  </a:lnTo>
                  <a:lnTo>
                    <a:pt x="51530" y="16792"/>
                  </a:lnTo>
                  <a:lnTo>
                    <a:pt x="49938" y="15579"/>
                  </a:lnTo>
                  <a:lnTo>
                    <a:pt x="48327" y="14385"/>
                  </a:lnTo>
                  <a:lnTo>
                    <a:pt x="48213" y="14290"/>
                  </a:lnTo>
                  <a:lnTo>
                    <a:pt x="48119" y="14177"/>
                  </a:lnTo>
                  <a:lnTo>
                    <a:pt x="48043" y="14044"/>
                  </a:lnTo>
                  <a:lnTo>
                    <a:pt x="48005" y="13911"/>
                  </a:lnTo>
                  <a:lnTo>
                    <a:pt x="47986" y="13760"/>
                  </a:lnTo>
                  <a:lnTo>
                    <a:pt x="47986" y="13627"/>
                  </a:lnTo>
                  <a:lnTo>
                    <a:pt x="48005" y="13494"/>
                  </a:lnTo>
                  <a:lnTo>
                    <a:pt x="48043" y="13362"/>
                  </a:lnTo>
                  <a:lnTo>
                    <a:pt x="47910" y="13324"/>
                  </a:lnTo>
                  <a:lnTo>
                    <a:pt x="47777" y="13267"/>
                  </a:lnTo>
                  <a:lnTo>
                    <a:pt x="47645" y="13191"/>
                  </a:lnTo>
                  <a:lnTo>
                    <a:pt x="47550" y="13077"/>
                  </a:lnTo>
                  <a:lnTo>
                    <a:pt x="47455" y="12964"/>
                  </a:lnTo>
                  <a:lnTo>
                    <a:pt x="47398" y="12831"/>
                  </a:lnTo>
                  <a:lnTo>
                    <a:pt x="47342" y="12679"/>
                  </a:lnTo>
                  <a:lnTo>
                    <a:pt x="47342" y="12490"/>
                  </a:lnTo>
                  <a:lnTo>
                    <a:pt x="47342" y="11902"/>
                  </a:lnTo>
                  <a:lnTo>
                    <a:pt x="47361" y="11277"/>
                  </a:lnTo>
                  <a:lnTo>
                    <a:pt x="47417" y="10026"/>
                  </a:lnTo>
                  <a:lnTo>
                    <a:pt x="47474" y="8737"/>
                  </a:lnTo>
                  <a:lnTo>
                    <a:pt x="47474" y="8112"/>
                  </a:lnTo>
                  <a:lnTo>
                    <a:pt x="47455" y="7468"/>
                  </a:lnTo>
                  <a:lnTo>
                    <a:pt x="47417" y="6842"/>
                  </a:lnTo>
                  <a:lnTo>
                    <a:pt x="47342" y="6236"/>
                  </a:lnTo>
                  <a:lnTo>
                    <a:pt x="47247" y="5648"/>
                  </a:lnTo>
                  <a:lnTo>
                    <a:pt x="47171" y="5364"/>
                  </a:lnTo>
                  <a:lnTo>
                    <a:pt x="47095" y="5080"/>
                  </a:lnTo>
                  <a:lnTo>
                    <a:pt x="47000" y="4795"/>
                  </a:lnTo>
                  <a:lnTo>
                    <a:pt x="46906" y="4511"/>
                  </a:lnTo>
                  <a:lnTo>
                    <a:pt x="46792" y="4246"/>
                  </a:lnTo>
                  <a:lnTo>
                    <a:pt x="46659" y="3999"/>
                  </a:lnTo>
                  <a:lnTo>
                    <a:pt x="46508" y="3753"/>
                  </a:lnTo>
                  <a:lnTo>
                    <a:pt x="46356" y="3507"/>
                  </a:lnTo>
                  <a:lnTo>
                    <a:pt x="46186" y="3260"/>
                  </a:lnTo>
                  <a:lnTo>
                    <a:pt x="45996" y="3052"/>
                  </a:lnTo>
                  <a:lnTo>
                    <a:pt x="45788" y="2824"/>
                  </a:lnTo>
                  <a:lnTo>
                    <a:pt x="45560" y="2616"/>
                  </a:lnTo>
                  <a:lnTo>
                    <a:pt x="45314" y="2426"/>
                  </a:lnTo>
                  <a:lnTo>
                    <a:pt x="45067" y="2256"/>
                  </a:lnTo>
                  <a:lnTo>
                    <a:pt x="44802" y="2104"/>
                  </a:lnTo>
                  <a:lnTo>
                    <a:pt x="44518" y="1953"/>
                  </a:lnTo>
                  <a:lnTo>
                    <a:pt x="44233" y="1820"/>
                  </a:lnTo>
                  <a:lnTo>
                    <a:pt x="43949" y="1706"/>
                  </a:lnTo>
                  <a:lnTo>
                    <a:pt x="43646" y="1593"/>
                  </a:lnTo>
                  <a:lnTo>
                    <a:pt x="43324" y="1498"/>
                  </a:lnTo>
                  <a:lnTo>
                    <a:pt x="43021" y="1422"/>
                  </a:lnTo>
                  <a:lnTo>
                    <a:pt x="42679" y="1346"/>
                  </a:lnTo>
                  <a:lnTo>
                    <a:pt x="42016" y="1214"/>
                  </a:lnTo>
                  <a:lnTo>
                    <a:pt x="41334" y="1138"/>
                  </a:lnTo>
                  <a:lnTo>
                    <a:pt x="40652" y="1062"/>
                  </a:lnTo>
                  <a:lnTo>
                    <a:pt x="39931" y="1024"/>
                  </a:lnTo>
                  <a:lnTo>
                    <a:pt x="39230" y="986"/>
                  </a:lnTo>
                  <a:lnTo>
                    <a:pt x="38529" y="986"/>
                  </a:lnTo>
                  <a:lnTo>
                    <a:pt x="37164" y="948"/>
                  </a:lnTo>
                  <a:lnTo>
                    <a:pt x="36520" y="929"/>
                  </a:lnTo>
                  <a:lnTo>
                    <a:pt x="35895" y="910"/>
                  </a:lnTo>
                  <a:lnTo>
                    <a:pt x="33469" y="759"/>
                  </a:lnTo>
                  <a:lnTo>
                    <a:pt x="31043" y="626"/>
                  </a:lnTo>
                  <a:lnTo>
                    <a:pt x="28598" y="512"/>
                  </a:lnTo>
                  <a:lnTo>
                    <a:pt x="26172" y="399"/>
                  </a:lnTo>
                  <a:lnTo>
                    <a:pt x="23747" y="304"/>
                  </a:lnTo>
                  <a:lnTo>
                    <a:pt x="21302" y="228"/>
                  </a:lnTo>
                  <a:lnTo>
                    <a:pt x="18876" y="152"/>
                  </a:lnTo>
                  <a:lnTo>
                    <a:pt x="16431" y="95"/>
                  </a:lnTo>
                  <a:lnTo>
                    <a:pt x="14005" y="58"/>
                  </a:lnTo>
                  <a:lnTo>
                    <a:pt x="11561" y="20"/>
                  </a:lnTo>
                  <a:lnTo>
                    <a:pt x="9135" y="20"/>
                  </a:lnTo>
                  <a:lnTo>
                    <a:pt x="66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 flipH="1" rot="10800000">
              <a:off x="1211340" y="1526545"/>
              <a:ext cx="933071" cy="782211"/>
            </a:xfrm>
            <a:custGeom>
              <a:rect b="b" l="l" r="r" t="t"/>
              <a:pathLst>
                <a:path extrusionOk="0" h="52763" w="62939">
                  <a:moveTo>
                    <a:pt x="8206" y="2010"/>
                  </a:moveTo>
                  <a:lnTo>
                    <a:pt x="10651" y="2029"/>
                  </a:lnTo>
                  <a:lnTo>
                    <a:pt x="13077" y="2029"/>
                  </a:lnTo>
                  <a:lnTo>
                    <a:pt x="15521" y="2067"/>
                  </a:lnTo>
                  <a:lnTo>
                    <a:pt x="17947" y="2104"/>
                  </a:lnTo>
                  <a:lnTo>
                    <a:pt x="20392" y="2161"/>
                  </a:lnTo>
                  <a:lnTo>
                    <a:pt x="22818" y="2237"/>
                  </a:lnTo>
                  <a:lnTo>
                    <a:pt x="25263" y="2313"/>
                  </a:lnTo>
                  <a:lnTo>
                    <a:pt x="27688" y="2408"/>
                  </a:lnTo>
                  <a:lnTo>
                    <a:pt x="30114" y="2521"/>
                  </a:lnTo>
                  <a:lnTo>
                    <a:pt x="32559" y="2635"/>
                  </a:lnTo>
                  <a:lnTo>
                    <a:pt x="34985" y="2768"/>
                  </a:lnTo>
                  <a:lnTo>
                    <a:pt x="37411" y="2919"/>
                  </a:lnTo>
                  <a:lnTo>
                    <a:pt x="38036" y="2938"/>
                  </a:lnTo>
                  <a:lnTo>
                    <a:pt x="38680" y="2957"/>
                  </a:lnTo>
                  <a:lnTo>
                    <a:pt x="40045" y="2995"/>
                  </a:lnTo>
                  <a:lnTo>
                    <a:pt x="40746" y="2995"/>
                  </a:lnTo>
                  <a:lnTo>
                    <a:pt x="41447" y="3033"/>
                  </a:lnTo>
                  <a:lnTo>
                    <a:pt x="42168" y="3071"/>
                  </a:lnTo>
                  <a:lnTo>
                    <a:pt x="42850" y="3147"/>
                  </a:lnTo>
                  <a:lnTo>
                    <a:pt x="43532" y="3223"/>
                  </a:lnTo>
                  <a:lnTo>
                    <a:pt x="44195" y="3355"/>
                  </a:lnTo>
                  <a:lnTo>
                    <a:pt x="44537" y="3431"/>
                  </a:lnTo>
                  <a:lnTo>
                    <a:pt x="44840" y="3507"/>
                  </a:lnTo>
                  <a:lnTo>
                    <a:pt x="45162" y="3602"/>
                  </a:lnTo>
                  <a:lnTo>
                    <a:pt x="45465" y="3715"/>
                  </a:lnTo>
                  <a:lnTo>
                    <a:pt x="45749" y="3829"/>
                  </a:lnTo>
                  <a:lnTo>
                    <a:pt x="46034" y="3962"/>
                  </a:lnTo>
                  <a:lnTo>
                    <a:pt x="46318" y="4113"/>
                  </a:lnTo>
                  <a:lnTo>
                    <a:pt x="46583" y="4265"/>
                  </a:lnTo>
                  <a:lnTo>
                    <a:pt x="46830" y="4435"/>
                  </a:lnTo>
                  <a:lnTo>
                    <a:pt x="47076" y="4625"/>
                  </a:lnTo>
                  <a:lnTo>
                    <a:pt x="47304" y="4833"/>
                  </a:lnTo>
                  <a:lnTo>
                    <a:pt x="47512" y="5061"/>
                  </a:lnTo>
                  <a:lnTo>
                    <a:pt x="47702" y="5269"/>
                  </a:lnTo>
                  <a:lnTo>
                    <a:pt x="47872" y="5516"/>
                  </a:lnTo>
                  <a:lnTo>
                    <a:pt x="48024" y="5762"/>
                  </a:lnTo>
                  <a:lnTo>
                    <a:pt x="48175" y="6008"/>
                  </a:lnTo>
                  <a:lnTo>
                    <a:pt x="48308" y="6255"/>
                  </a:lnTo>
                  <a:lnTo>
                    <a:pt x="48422" y="6520"/>
                  </a:lnTo>
                  <a:lnTo>
                    <a:pt x="48516" y="6804"/>
                  </a:lnTo>
                  <a:lnTo>
                    <a:pt x="48611" y="7089"/>
                  </a:lnTo>
                  <a:lnTo>
                    <a:pt x="48687" y="7373"/>
                  </a:lnTo>
                  <a:lnTo>
                    <a:pt x="48763" y="7657"/>
                  </a:lnTo>
                  <a:lnTo>
                    <a:pt x="48858" y="8245"/>
                  </a:lnTo>
                  <a:lnTo>
                    <a:pt x="48933" y="8851"/>
                  </a:lnTo>
                  <a:lnTo>
                    <a:pt x="48971" y="9477"/>
                  </a:lnTo>
                  <a:lnTo>
                    <a:pt x="48990" y="10121"/>
                  </a:lnTo>
                  <a:lnTo>
                    <a:pt x="48990" y="10746"/>
                  </a:lnTo>
                  <a:lnTo>
                    <a:pt x="48933" y="12035"/>
                  </a:lnTo>
                  <a:lnTo>
                    <a:pt x="48877" y="13286"/>
                  </a:lnTo>
                  <a:lnTo>
                    <a:pt x="48858" y="13911"/>
                  </a:lnTo>
                  <a:lnTo>
                    <a:pt x="48858" y="14499"/>
                  </a:lnTo>
                  <a:lnTo>
                    <a:pt x="48858" y="14688"/>
                  </a:lnTo>
                  <a:lnTo>
                    <a:pt x="48914" y="14840"/>
                  </a:lnTo>
                  <a:lnTo>
                    <a:pt x="48971" y="14973"/>
                  </a:lnTo>
                  <a:lnTo>
                    <a:pt x="49066" y="15086"/>
                  </a:lnTo>
                  <a:lnTo>
                    <a:pt x="49161" y="15200"/>
                  </a:lnTo>
                  <a:lnTo>
                    <a:pt x="49293" y="15276"/>
                  </a:lnTo>
                  <a:lnTo>
                    <a:pt x="49426" y="15333"/>
                  </a:lnTo>
                  <a:lnTo>
                    <a:pt x="49559" y="15371"/>
                  </a:lnTo>
                  <a:lnTo>
                    <a:pt x="49521" y="15503"/>
                  </a:lnTo>
                  <a:lnTo>
                    <a:pt x="49502" y="15636"/>
                  </a:lnTo>
                  <a:lnTo>
                    <a:pt x="49502" y="15769"/>
                  </a:lnTo>
                  <a:lnTo>
                    <a:pt x="49521" y="15920"/>
                  </a:lnTo>
                  <a:lnTo>
                    <a:pt x="49559" y="16053"/>
                  </a:lnTo>
                  <a:lnTo>
                    <a:pt x="49635" y="16186"/>
                  </a:lnTo>
                  <a:lnTo>
                    <a:pt x="49729" y="16299"/>
                  </a:lnTo>
                  <a:lnTo>
                    <a:pt x="49843" y="16394"/>
                  </a:lnTo>
                  <a:lnTo>
                    <a:pt x="51454" y="17588"/>
                  </a:lnTo>
                  <a:lnTo>
                    <a:pt x="53046" y="18801"/>
                  </a:lnTo>
                  <a:lnTo>
                    <a:pt x="53823" y="19407"/>
                  </a:lnTo>
                  <a:lnTo>
                    <a:pt x="54600" y="20033"/>
                  </a:lnTo>
                  <a:lnTo>
                    <a:pt x="55377" y="20677"/>
                  </a:lnTo>
                  <a:lnTo>
                    <a:pt x="56135" y="21322"/>
                  </a:lnTo>
                  <a:lnTo>
                    <a:pt x="56571" y="21663"/>
                  </a:lnTo>
                  <a:lnTo>
                    <a:pt x="57234" y="22174"/>
                  </a:lnTo>
                  <a:lnTo>
                    <a:pt x="58030" y="22800"/>
                  </a:lnTo>
                  <a:lnTo>
                    <a:pt x="58883" y="23501"/>
                  </a:lnTo>
                  <a:lnTo>
                    <a:pt x="59300" y="23842"/>
                  </a:lnTo>
                  <a:lnTo>
                    <a:pt x="59698" y="24183"/>
                  </a:lnTo>
                  <a:lnTo>
                    <a:pt x="60077" y="24524"/>
                  </a:lnTo>
                  <a:lnTo>
                    <a:pt x="60399" y="24847"/>
                  </a:lnTo>
                  <a:lnTo>
                    <a:pt x="60665" y="25150"/>
                  </a:lnTo>
                  <a:lnTo>
                    <a:pt x="60873" y="25434"/>
                  </a:lnTo>
                  <a:lnTo>
                    <a:pt x="60949" y="25548"/>
                  </a:lnTo>
                  <a:lnTo>
                    <a:pt x="61006" y="25661"/>
                  </a:lnTo>
                  <a:lnTo>
                    <a:pt x="61044" y="25775"/>
                  </a:lnTo>
                  <a:lnTo>
                    <a:pt x="61044" y="25870"/>
                  </a:lnTo>
                  <a:lnTo>
                    <a:pt x="61044" y="25984"/>
                  </a:lnTo>
                  <a:lnTo>
                    <a:pt x="61006" y="26116"/>
                  </a:lnTo>
                  <a:lnTo>
                    <a:pt x="60949" y="26249"/>
                  </a:lnTo>
                  <a:lnTo>
                    <a:pt x="60873" y="26401"/>
                  </a:lnTo>
                  <a:lnTo>
                    <a:pt x="60778" y="26552"/>
                  </a:lnTo>
                  <a:lnTo>
                    <a:pt x="60665" y="26704"/>
                  </a:lnTo>
                  <a:lnTo>
                    <a:pt x="60380" y="27007"/>
                  </a:lnTo>
                  <a:lnTo>
                    <a:pt x="60058" y="27348"/>
                  </a:lnTo>
                  <a:lnTo>
                    <a:pt x="59698" y="27670"/>
                  </a:lnTo>
                  <a:lnTo>
                    <a:pt x="59281" y="28012"/>
                  </a:lnTo>
                  <a:lnTo>
                    <a:pt x="58864" y="28353"/>
                  </a:lnTo>
                  <a:lnTo>
                    <a:pt x="57992" y="28997"/>
                  </a:lnTo>
                  <a:lnTo>
                    <a:pt x="57158" y="29603"/>
                  </a:lnTo>
                  <a:lnTo>
                    <a:pt x="56457" y="30096"/>
                  </a:lnTo>
                  <a:lnTo>
                    <a:pt x="55983" y="30456"/>
                  </a:lnTo>
                  <a:lnTo>
                    <a:pt x="54410" y="31745"/>
                  </a:lnTo>
                  <a:lnTo>
                    <a:pt x="52837" y="33053"/>
                  </a:lnTo>
                  <a:lnTo>
                    <a:pt x="52079" y="33697"/>
                  </a:lnTo>
                  <a:lnTo>
                    <a:pt x="51302" y="34379"/>
                  </a:lnTo>
                  <a:lnTo>
                    <a:pt x="50563" y="35043"/>
                  </a:lnTo>
                  <a:lnTo>
                    <a:pt x="49824" y="35744"/>
                  </a:lnTo>
                  <a:lnTo>
                    <a:pt x="49786" y="35782"/>
                  </a:lnTo>
                  <a:lnTo>
                    <a:pt x="49767" y="35839"/>
                  </a:lnTo>
                  <a:lnTo>
                    <a:pt x="49672" y="35877"/>
                  </a:lnTo>
                  <a:lnTo>
                    <a:pt x="49597" y="35952"/>
                  </a:lnTo>
                  <a:lnTo>
                    <a:pt x="49559" y="36047"/>
                  </a:lnTo>
                  <a:lnTo>
                    <a:pt x="49521" y="36161"/>
                  </a:lnTo>
                  <a:lnTo>
                    <a:pt x="49407" y="37052"/>
                  </a:lnTo>
                  <a:lnTo>
                    <a:pt x="49312" y="37942"/>
                  </a:lnTo>
                  <a:lnTo>
                    <a:pt x="49237" y="38833"/>
                  </a:lnTo>
                  <a:lnTo>
                    <a:pt x="49161" y="39724"/>
                  </a:lnTo>
                  <a:lnTo>
                    <a:pt x="49066" y="41524"/>
                  </a:lnTo>
                  <a:lnTo>
                    <a:pt x="48971" y="43325"/>
                  </a:lnTo>
                  <a:lnTo>
                    <a:pt x="48952" y="44121"/>
                  </a:lnTo>
                  <a:lnTo>
                    <a:pt x="48952" y="44784"/>
                  </a:lnTo>
                  <a:lnTo>
                    <a:pt x="48933" y="45390"/>
                  </a:lnTo>
                  <a:lnTo>
                    <a:pt x="48914" y="45656"/>
                  </a:lnTo>
                  <a:lnTo>
                    <a:pt x="48877" y="45921"/>
                  </a:lnTo>
                  <a:lnTo>
                    <a:pt x="48820" y="46167"/>
                  </a:lnTo>
                  <a:lnTo>
                    <a:pt x="48744" y="46414"/>
                  </a:lnTo>
                  <a:lnTo>
                    <a:pt x="48630" y="46660"/>
                  </a:lnTo>
                  <a:lnTo>
                    <a:pt x="48497" y="46906"/>
                  </a:lnTo>
                  <a:lnTo>
                    <a:pt x="48327" y="47153"/>
                  </a:lnTo>
                  <a:lnTo>
                    <a:pt x="48137" y="47418"/>
                  </a:lnTo>
                  <a:lnTo>
                    <a:pt x="47891" y="47702"/>
                  </a:lnTo>
                  <a:lnTo>
                    <a:pt x="47607" y="47987"/>
                  </a:lnTo>
                  <a:lnTo>
                    <a:pt x="47304" y="48252"/>
                  </a:lnTo>
                  <a:lnTo>
                    <a:pt x="47000" y="48498"/>
                  </a:lnTo>
                  <a:lnTo>
                    <a:pt x="46697" y="48688"/>
                  </a:lnTo>
                  <a:lnTo>
                    <a:pt x="46413" y="48840"/>
                  </a:lnTo>
                  <a:lnTo>
                    <a:pt x="46110" y="48972"/>
                  </a:lnTo>
                  <a:lnTo>
                    <a:pt x="45806" y="49067"/>
                  </a:lnTo>
                  <a:lnTo>
                    <a:pt x="45503" y="49143"/>
                  </a:lnTo>
                  <a:lnTo>
                    <a:pt x="45181" y="49200"/>
                  </a:lnTo>
                  <a:lnTo>
                    <a:pt x="44859" y="49238"/>
                  </a:lnTo>
                  <a:lnTo>
                    <a:pt x="44537" y="49256"/>
                  </a:lnTo>
                  <a:lnTo>
                    <a:pt x="43873" y="49275"/>
                  </a:lnTo>
                  <a:lnTo>
                    <a:pt x="43153" y="49294"/>
                  </a:lnTo>
                  <a:lnTo>
                    <a:pt x="42395" y="49313"/>
                  </a:lnTo>
                  <a:lnTo>
                    <a:pt x="22666" y="50185"/>
                  </a:lnTo>
                  <a:lnTo>
                    <a:pt x="12792" y="50621"/>
                  </a:lnTo>
                  <a:lnTo>
                    <a:pt x="12300" y="50659"/>
                  </a:lnTo>
                  <a:lnTo>
                    <a:pt x="11769" y="50697"/>
                  </a:lnTo>
                  <a:lnTo>
                    <a:pt x="10594" y="50811"/>
                  </a:lnTo>
                  <a:lnTo>
                    <a:pt x="9305" y="50905"/>
                  </a:lnTo>
                  <a:lnTo>
                    <a:pt x="8661" y="50943"/>
                  </a:lnTo>
                  <a:lnTo>
                    <a:pt x="7998" y="50962"/>
                  </a:lnTo>
                  <a:lnTo>
                    <a:pt x="7334" y="50962"/>
                  </a:lnTo>
                  <a:lnTo>
                    <a:pt x="6671" y="50924"/>
                  </a:lnTo>
                  <a:lnTo>
                    <a:pt x="6046" y="50867"/>
                  </a:lnTo>
                  <a:lnTo>
                    <a:pt x="5439" y="50792"/>
                  </a:lnTo>
                  <a:lnTo>
                    <a:pt x="5136" y="50716"/>
                  </a:lnTo>
                  <a:lnTo>
                    <a:pt x="4852" y="50659"/>
                  </a:lnTo>
                  <a:lnTo>
                    <a:pt x="4586" y="50564"/>
                  </a:lnTo>
                  <a:lnTo>
                    <a:pt x="4321" y="50469"/>
                  </a:lnTo>
                  <a:lnTo>
                    <a:pt x="4075" y="50375"/>
                  </a:lnTo>
                  <a:lnTo>
                    <a:pt x="3828" y="50242"/>
                  </a:lnTo>
                  <a:lnTo>
                    <a:pt x="3601" y="50109"/>
                  </a:lnTo>
                  <a:lnTo>
                    <a:pt x="3392" y="49958"/>
                  </a:lnTo>
                  <a:lnTo>
                    <a:pt x="3146" y="49768"/>
                  </a:lnTo>
                  <a:lnTo>
                    <a:pt x="2938" y="49541"/>
                  </a:lnTo>
                  <a:lnTo>
                    <a:pt x="2729" y="49313"/>
                  </a:lnTo>
                  <a:lnTo>
                    <a:pt x="2540" y="49067"/>
                  </a:lnTo>
                  <a:lnTo>
                    <a:pt x="2388" y="48802"/>
                  </a:lnTo>
                  <a:lnTo>
                    <a:pt x="2236" y="48517"/>
                  </a:lnTo>
                  <a:lnTo>
                    <a:pt x="2104" y="48233"/>
                  </a:lnTo>
                  <a:lnTo>
                    <a:pt x="1990" y="47930"/>
                  </a:lnTo>
                  <a:lnTo>
                    <a:pt x="1895" y="47608"/>
                  </a:lnTo>
                  <a:lnTo>
                    <a:pt x="1800" y="47285"/>
                  </a:lnTo>
                  <a:lnTo>
                    <a:pt x="1725" y="46963"/>
                  </a:lnTo>
                  <a:lnTo>
                    <a:pt x="1668" y="46622"/>
                  </a:lnTo>
                  <a:lnTo>
                    <a:pt x="1630" y="46281"/>
                  </a:lnTo>
                  <a:lnTo>
                    <a:pt x="1592" y="45940"/>
                  </a:lnTo>
                  <a:lnTo>
                    <a:pt x="1535" y="45220"/>
                  </a:lnTo>
                  <a:lnTo>
                    <a:pt x="1516" y="44500"/>
                  </a:lnTo>
                  <a:lnTo>
                    <a:pt x="1535" y="43779"/>
                  </a:lnTo>
                  <a:lnTo>
                    <a:pt x="1554" y="43059"/>
                  </a:lnTo>
                  <a:lnTo>
                    <a:pt x="1592" y="42358"/>
                  </a:lnTo>
                  <a:lnTo>
                    <a:pt x="1668" y="41031"/>
                  </a:lnTo>
                  <a:lnTo>
                    <a:pt x="1706" y="40425"/>
                  </a:lnTo>
                  <a:lnTo>
                    <a:pt x="1725" y="39856"/>
                  </a:lnTo>
                  <a:lnTo>
                    <a:pt x="1763" y="34588"/>
                  </a:lnTo>
                  <a:lnTo>
                    <a:pt x="1838" y="29300"/>
                  </a:lnTo>
                  <a:lnTo>
                    <a:pt x="1914" y="24505"/>
                  </a:lnTo>
                  <a:lnTo>
                    <a:pt x="1990" y="19711"/>
                  </a:lnTo>
                  <a:lnTo>
                    <a:pt x="2104" y="14916"/>
                  </a:lnTo>
                  <a:lnTo>
                    <a:pt x="2236" y="10121"/>
                  </a:lnTo>
                  <a:lnTo>
                    <a:pt x="2236" y="9609"/>
                  </a:lnTo>
                  <a:lnTo>
                    <a:pt x="2198" y="9003"/>
                  </a:lnTo>
                  <a:lnTo>
                    <a:pt x="2142" y="7657"/>
                  </a:lnTo>
                  <a:lnTo>
                    <a:pt x="2142" y="6975"/>
                  </a:lnTo>
                  <a:lnTo>
                    <a:pt x="2160" y="6331"/>
                  </a:lnTo>
                  <a:lnTo>
                    <a:pt x="2198" y="6046"/>
                  </a:lnTo>
                  <a:lnTo>
                    <a:pt x="2236" y="5781"/>
                  </a:lnTo>
                  <a:lnTo>
                    <a:pt x="2293" y="5535"/>
                  </a:lnTo>
                  <a:lnTo>
                    <a:pt x="2369" y="5326"/>
                  </a:lnTo>
                  <a:lnTo>
                    <a:pt x="2615" y="4833"/>
                  </a:lnTo>
                  <a:lnTo>
                    <a:pt x="2862" y="4398"/>
                  </a:lnTo>
                  <a:lnTo>
                    <a:pt x="3146" y="4000"/>
                  </a:lnTo>
                  <a:lnTo>
                    <a:pt x="3430" y="3640"/>
                  </a:lnTo>
                  <a:lnTo>
                    <a:pt x="3733" y="3336"/>
                  </a:lnTo>
                  <a:lnTo>
                    <a:pt x="4056" y="3071"/>
                  </a:lnTo>
                  <a:lnTo>
                    <a:pt x="4416" y="2844"/>
                  </a:lnTo>
                  <a:lnTo>
                    <a:pt x="4776" y="2635"/>
                  </a:lnTo>
                  <a:lnTo>
                    <a:pt x="5136" y="2483"/>
                  </a:lnTo>
                  <a:lnTo>
                    <a:pt x="5534" y="2351"/>
                  </a:lnTo>
                  <a:lnTo>
                    <a:pt x="5951" y="2237"/>
                  </a:lnTo>
                  <a:lnTo>
                    <a:pt x="6368" y="2142"/>
                  </a:lnTo>
                  <a:lnTo>
                    <a:pt x="6804" y="2085"/>
                  </a:lnTo>
                  <a:lnTo>
                    <a:pt x="7259" y="2048"/>
                  </a:lnTo>
                  <a:lnTo>
                    <a:pt x="7732" y="2029"/>
                  </a:lnTo>
                  <a:lnTo>
                    <a:pt x="8206" y="2010"/>
                  </a:lnTo>
                  <a:close/>
                  <a:moveTo>
                    <a:pt x="9495" y="1"/>
                  </a:moveTo>
                  <a:lnTo>
                    <a:pt x="8642" y="20"/>
                  </a:lnTo>
                  <a:lnTo>
                    <a:pt x="7789" y="39"/>
                  </a:lnTo>
                  <a:lnTo>
                    <a:pt x="6936" y="96"/>
                  </a:lnTo>
                  <a:lnTo>
                    <a:pt x="6102" y="152"/>
                  </a:lnTo>
                  <a:lnTo>
                    <a:pt x="5288" y="247"/>
                  </a:lnTo>
                  <a:lnTo>
                    <a:pt x="4605" y="323"/>
                  </a:lnTo>
                  <a:lnTo>
                    <a:pt x="3961" y="418"/>
                  </a:lnTo>
                  <a:lnTo>
                    <a:pt x="3677" y="475"/>
                  </a:lnTo>
                  <a:lnTo>
                    <a:pt x="3392" y="550"/>
                  </a:lnTo>
                  <a:lnTo>
                    <a:pt x="3108" y="626"/>
                  </a:lnTo>
                  <a:lnTo>
                    <a:pt x="2843" y="721"/>
                  </a:lnTo>
                  <a:lnTo>
                    <a:pt x="2596" y="835"/>
                  </a:lnTo>
                  <a:lnTo>
                    <a:pt x="2369" y="967"/>
                  </a:lnTo>
                  <a:lnTo>
                    <a:pt x="2123" y="1138"/>
                  </a:lnTo>
                  <a:lnTo>
                    <a:pt x="1914" y="1327"/>
                  </a:lnTo>
                  <a:lnTo>
                    <a:pt x="1706" y="1555"/>
                  </a:lnTo>
                  <a:lnTo>
                    <a:pt x="1497" y="1801"/>
                  </a:lnTo>
                  <a:lnTo>
                    <a:pt x="1289" y="2085"/>
                  </a:lnTo>
                  <a:lnTo>
                    <a:pt x="1099" y="2427"/>
                  </a:lnTo>
                  <a:lnTo>
                    <a:pt x="967" y="2692"/>
                  </a:lnTo>
                  <a:lnTo>
                    <a:pt x="853" y="2957"/>
                  </a:lnTo>
                  <a:lnTo>
                    <a:pt x="739" y="3260"/>
                  </a:lnTo>
                  <a:lnTo>
                    <a:pt x="644" y="3545"/>
                  </a:lnTo>
                  <a:lnTo>
                    <a:pt x="569" y="3848"/>
                  </a:lnTo>
                  <a:lnTo>
                    <a:pt x="493" y="4170"/>
                  </a:lnTo>
                  <a:lnTo>
                    <a:pt x="379" y="4815"/>
                  </a:lnTo>
                  <a:lnTo>
                    <a:pt x="303" y="5497"/>
                  </a:lnTo>
                  <a:lnTo>
                    <a:pt x="246" y="6179"/>
                  </a:lnTo>
                  <a:lnTo>
                    <a:pt x="208" y="6880"/>
                  </a:lnTo>
                  <a:lnTo>
                    <a:pt x="208" y="7600"/>
                  </a:lnTo>
                  <a:lnTo>
                    <a:pt x="227" y="8302"/>
                  </a:lnTo>
                  <a:lnTo>
                    <a:pt x="246" y="9022"/>
                  </a:lnTo>
                  <a:lnTo>
                    <a:pt x="322" y="10424"/>
                  </a:lnTo>
                  <a:lnTo>
                    <a:pt x="360" y="11770"/>
                  </a:lnTo>
                  <a:lnTo>
                    <a:pt x="379" y="12395"/>
                  </a:lnTo>
                  <a:lnTo>
                    <a:pt x="379" y="13002"/>
                  </a:lnTo>
                  <a:lnTo>
                    <a:pt x="284" y="16830"/>
                  </a:lnTo>
                  <a:lnTo>
                    <a:pt x="190" y="20677"/>
                  </a:lnTo>
                  <a:lnTo>
                    <a:pt x="133" y="24505"/>
                  </a:lnTo>
                  <a:lnTo>
                    <a:pt x="76" y="28353"/>
                  </a:lnTo>
                  <a:lnTo>
                    <a:pt x="38" y="32181"/>
                  </a:lnTo>
                  <a:lnTo>
                    <a:pt x="0" y="36009"/>
                  </a:lnTo>
                  <a:lnTo>
                    <a:pt x="0" y="39856"/>
                  </a:lnTo>
                  <a:lnTo>
                    <a:pt x="19" y="43704"/>
                  </a:lnTo>
                  <a:lnTo>
                    <a:pt x="0" y="45447"/>
                  </a:lnTo>
                  <a:lnTo>
                    <a:pt x="19" y="46338"/>
                  </a:lnTo>
                  <a:lnTo>
                    <a:pt x="38" y="46793"/>
                  </a:lnTo>
                  <a:lnTo>
                    <a:pt x="95" y="47229"/>
                  </a:lnTo>
                  <a:lnTo>
                    <a:pt x="152" y="47665"/>
                  </a:lnTo>
                  <a:lnTo>
                    <a:pt x="227" y="48081"/>
                  </a:lnTo>
                  <a:lnTo>
                    <a:pt x="341" y="48498"/>
                  </a:lnTo>
                  <a:lnTo>
                    <a:pt x="474" y="48915"/>
                  </a:lnTo>
                  <a:lnTo>
                    <a:pt x="644" y="49294"/>
                  </a:lnTo>
                  <a:lnTo>
                    <a:pt x="853" y="49692"/>
                  </a:lnTo>
                  <a:lnTo>
                    <a:pt x="1099" y="50052"/>
                  </a:lnTo>
                  <a:lnTo>
                    <a:pt x="1402" y="50413"/>
                  </a:lnTo>
                  <a:lnTo>
                    <a:pt x="1573" y="50583"/>
                  </a:lnTo>
                  <a:lnTo>
                    <a:pt x="1744" y="50754"/>
                  </a:lnTo>
                  <a:lnTo>
                    <a:pt x="1933" y="50924"/>
                  </a:lnTo>
                  <a:lnTo>
                    <a:pt x="2123" y="51076"/>
                  </a:lnTo>
                  <a:lnTo>
                    <a:pt x="2540" y="51360"/>
                  </a:lnTo>
                  <a:lnTo>
                    <a:pt x="2975" y="51625"/>
                  </a:lnTo>
                  <a:lnTo>
                    <a:pt x="3449" y="51853"/>
                  </a:lnTo>
                  <a:lnTo>
                    <a:pt x="3942" y="52042"/>
                  </a:lnTo>
                  <a:lnTo>
                    <a:pt x="4454" y="52213"/>
                  </a:lnTo>
                  <a:lnTo>
                    <a:pt x="4984" y="52346"/>
                  </a:lnTo>
                  <a:lnTo>
                    <a:pt x="5534" y="52478"/>
                  </a:lnTo>
                  <a:lnTo>
                    <a:pt x="6102" y="52573"/>
                  </a:lnTo>
                  <a:lnTo>
                    <a:pt x="6671" y="52630"/>
                  </a:lnTo>
                  <a:lnTo>
                    <a:pt x="7277" y="52687"/>
                  </a:lnTo>
                  <a:lnTo>
                    <a:pt x="7884" y="52725"/>
                  </a:lnTo>
                  <a:lnTo>
                    <a:pt x="8490" y="52744"/>
                  </a:lnTo>
                  <a:lnTo>
                    <a:pt x="9116" y="52763"/>
                  </a:lnTo>
                  <a:lnTo>
                    <a:pt x="9722" y="52744"/>
                  </a:lnTo>
                  <a:lnTo>
                    <a:pt x="10973" y="52687"/>
                  </a:lnTo>
                  <a:lnTo>
                    <a:pt x="12224" y="52592"/>
                  </a:lnTo>
                  <a:lnTo>
                    <a:pt x="13456" y="52478"/>
                  </a:lnTo>
                  <a:lnTo>
                    <a:pt x="14650" y="52365"/>
                  </a:lnTo>
                  <a:lnTo>
                    <a:pt x="16848" y="52118"/>
                  </a:lnTo>
                  <a:lnTo>
                    <a:pt x="17834" y="52023"/>
                  </a:lnTo>
                  <a:lnTo>
                    <a:pt x="18705" y="51948"/>
                  </a:lnTo>
                  <a:lnTo>
                    <a:pt x="34511" y="51246"/>
                  </a:lnTo>
                  <a:lnTo>
                    <a:pt x="35288" y="51227"/>
                  </a:lnTo>
                  <a:lnTo>
                    <a:pt x="36065" y="51209"/>
                  </a:lnTo>
                  <a:lnTo>
                    <a:pt x="40955" y="51209"/>
                  </a:lnTo>
                  <a:lnTo>
                    <a:pt x="41789" y="51190"/>
                  </a:lnTo>
                  <a:lnTo>
                    <a:pt x="42604" y="51171"/>
                  </a:lnTo>
                  <a:lnTo>
                    <a:pt x="43418" y="51133"/>
                  </a:lnTo>
                  <a:lnTo>
                    <a:pt x="44233" y="51076"/>
                  </a:lnTo>
                  <a:lnTo>
                    <a:pt x="45029" y="51000"/>
                  </a:lnTo>
                  <a:lnTo>
                    <a:pt x="45806" y="50905"/>
                  </a:lnTo>
                  <a:lnTo>
                    <a:pt x="46583" y="50792"/>
                  </a:lnTo>
                  <a:lnTo>
                    <a:pt x="47341" y="50621"/>
                  </a:lnTo>
                  <a:lnTo>
                    <a:pt x="47910" y="50488"/>
                  </a:lnTo>
                  <a:lnTo>
                    <a:pt x="48175" y="50394"/>
                  </a:lnTo>
                  <a:lnTo>
                    <a:pt x="48403" y="50318"/>
                  </a:lnTo>
                  <a:lnTo>
                    <a:pt x="48630" y="50223"/>
                  </a:lnTo>
                  <a:lnTo>
                    <a:pt x="48820" y="50109"/>
                  </a:lnTo>
                  <a:lnTo>
                    <a:pt x="49009" y="49996"/>
                  </a:lnTo>
                  <a:lnTo>
                    <a:pt x="49180" y="49863"/>
                  </a:lnTo>
                  <a:lnTo>
                    <a:pt x="49350" y="49730"/>
                  </a:lnTo>
                  <a:lnTo>
                    <a:pt x="49502" y="49560"/>
                  </a:lnTo>
                  <a:lnTo>
                    <a:pt x="49635" y="49389"/>
                  </a:lnTo>
                  <a:lnTo>
                    <a:pt x="49767" y="49200"/>
                  </a:lnTo>
                  <a:lnTo>
                    <a:pt x="49900" y="48991"/>
                  </a:lnTo>
                  <a:lnTo>
                    <a:pt x="50014" y="48745"/>
                  </a:lnTo>
                  <a:lnTo>
                    <a:pt x="50146" y="48498"/>
                  </a:lnTo>
                  <a:lnTo>
                    <a:pt x="50260" y="48214"/>
                  </a:lnTo>
                  <a:lnTo>
                    <a:pt x="50355" y="47930"/>
                  </a:lnTo>
                  <a:lnTo>
                    <a:pt x="50450" y="47646"/>
                  </a:lnTo>
                  <a:lnTo>
                    <a:pt x="50525" y="47342"/>
                  </a:lnTo>
                  <a:lnTo>
                    <a:pt x="50601" y="47020"/>
                  </a:lnTo>
                  <a:lnTo>
                    <a:pt x="50734" y="46357"/>
                  </a:lnTo>
                  <a:lnTo>
                    <a:pt x="50810" y="45675"/>
                  </a:lnTo>
                  <a:lnTo>
                    <a:pt x="50866" y="44935"/>
                  </a:lnTo>
                  <a:lnTo>
                    <a:pt x="50904" y="44196"/>
                  </a:lnTo>
                  <a:lnTo>
                    <a:pt x="50923" y="43419"/>
                  </a:lnTo>
                  <a:lnTo>
                    <a:pt x="50923" y="42642"/>
                  </a:lnTo>
                  <a:lnTo>
                    <a:pt x="50885" y="41846"/>
                  </a:lnTo>
                  <a:lnTo>
                    <a:pt x="50848" y="41069"/>
                  </a:lnTo>
                  <a:lnTo>
                    <a:pt x="50753" y="39534"/>
                  </a:lnTo>
                  <a:lnTo>
                    <a:pt x="50544" y="36767"/>
                  </a:lnTo>
                  <a:lnTo>
                    <a:pt x="50582" y="36748"/>
                  </a:lnTo>
                  <a:lnTo>
                    <a:pt x="51776" y="35914"/>
                  </a:lnTo>
                  <a:lnTo>
                    <a:pt x="52932" y="35043"/>
                  </a:lnTo>
                  <a:lnTo>
                    <a:pt x="54069" y="34152"/>
                  </a:lnTo>
                  <a:lnTo>
                    <a:pt x="55206" y="33242"/>
                  </a:lnTo>
                  <a:lnTo>
                    <a:pt x="57443" y="31423"/>
                  </a:lnTo>
                  <a:lnTo>
                    <a:pt x="59660" y="29566"/>
                  </a:lnTo>
                  <a:lnTo>
                    <a:pt x="60096" y="29243"/>
                  </a:lnTo>
                  <a:lnTo>
                    <a:pt x="60589" y="28883"/>
                  </a:lnTo>
                  <a:lnTo>
                    <a:pt x="61138" y="28485"/>
                  </a:lnTo>
                  <a:lnTo>
                    <a:pt x="61404" y="28258"/>
                  </a:lnTo>
                  <a:lnTo>
                    <a:pt x="61688" y="28049"/>
                  </a:lnTo>
                  <a:lnTo>
                    <a:pt x="61934" y="27803"/>
                  </a:lnTo>
                  <a:lnTo>
                    <a:pt x="62162" y="27576"/>
                  </a:lnTo>
                  <a:lnTo>
                    <a:pt x="62389" y="27310"/>
                  </a:lnTo>
                  <a:lnTo>
                    <a:pt x="62579" y="27064"/>
                  </a:lnTo>
                  <a:lnTo>
                    <a:pt x="62730" y="26799"/>
                  </a:lnTo>
                  <a:lnTo>
                    <a:pt x="62844" y="26533"/>
                  </a:lnTo>
                  <a:lnTo>
                    <a:pt x="62882" y="26382"/>
                  </a:lnTo>
                  <a:lnTo>
                    <a:pt x="62901" y="26249"/>
                  </a:lnTo>
                  <a:lnTo>
                    <a:pt x="62920" y="26097"/>
                  </a:lnTo>
                  <a:lnTo>
                    <a:pt x="62939" y="25965"/>
                  </a:lnTo>
                  <a:lnTo>
                    <a:pt x="62920" y="25813"/>
                  </a:lnTo>
                  <a:lnTo>
                    <a:pt x="62882" y="25661"/>
                  </a:lnTo>
                  <a:lnTo>
                    <a:pt x="62844" y="25510"/>
                  </a:lnTo>
                  <a:lnTo>
                    <a:pt x="62787" y="25358"/>
                  </a:lnTo>
                  <a:lnTo>
                    <a:pt x="62635" y="25036"/>
                  </a:lnTo>
                  <a:lnTo>
                    <a:pt x="62427" y="24733"/>
                  </a:lnTo>
                  <a:lnTo>
                    <a:pt x="62200" y="24411"/>
                  </a:lnTo>
                  <a:lnTo>
                    <a:pt x="61915" y="24107"/>
                  </a:lnTo>
                  <a:lnTo>
                    <a:pt x="61631" y="23804"/>
                  </a:lnTo>
                  <a:lnTo>
                    <a:pt x="61309" y="23501"/>
                  </a:lnTo>
                  <a:lnTo>
                    <a:pt x="60987" y="23217"/>
                  </a:lnTo>
                  <a:lnTo>
                    <a:pt x="60646" y="22932"/>
                  </a:lnTo>
                  <a:lnTo>
                    <a:pt x="60020" y="22421"/>
                  </a:lnTo>
                  <a:lnTo>
                    <a:pt x="59452" y="21966"/>
                  </a:lnTo>
                  <a:lnTo>
                    <a:pt x="59016" y="21606"/>
                  </a:lnTo>
                  <a:lnTo>
                    <a:pt x="58011" y="20715"/>
                  </a:lnTo>
                  <a:lnTo>
                    <a:pt x="57007" y="19843"/>
                  </a:lnTo>
                  <a:lnTo>
                    <a:pt x="55983" y="18990"/>
                  </a:lnTo>
                  <a:lnTo>
                    <a:pt x="54960" y="18157"/>
                  </a:lnTo>
                  <a:lnTo>
                    <a:pt x="53918" y="17323"/>
                  </a:lnTo>
                  <a:lnTo>
                    <a:pt x="52856" y="16527"/>
                  </a:lnTo>
                  <a:lnTo>
                    <a:pt x="51776" y="15731"/>
                  </a:lnTo>
                  <a:lnTo>
                    <a:pt x="50696" y="14973"/>
                  </a:lnTo>
                  <a:lnTo>
                    <a:pt x="50639" y="14935"/>
                  </a:lnTo>
                  <a:lnTo>
                    <a:pt x="50715" y="14726"/>
                  </a:lnTo>
                  <a:lnTo>
                    <a:pt x="50734" y="14632"/>
                  </a:lnTo>
                  <a:lnTo>
                    <a:pt x="50734" y="14499"/>
                  </a:lnTo>
                  <a:lnTo>
                    <a:pt x="50753" y="13665"/>
                  </a:lnTo>
                  <a:lnTo>
                    <a:pt x="50810" y="12793"/>
                  </a:lnTo>
                  <a:lnTo>
                    <a:pt x="50923" y="10917"/>
                  </a:lnTo>
                  <a:lnTo>
                    <a:pt x="50980" y="9969"/>
                  </a:lnTo>
                  <a:lnTo>
                    <a:pt x="51018" y="9003"/>
                  </a:lnTo>
                  <a:lnTo>
                    <a:pt x="51018" y="8055"/>
                  </a:lnTo>
                  <a:lnTo>
                    <a:pt x="50999" y="7581"/>
                  </a:lnTo>
                  <a:lnTo>
                    <a:pt x="50961" y="7127"/>
                  </a:lnTo>
                  <a:lnTo>
                    <a:pt x="50904" y="6672"/>
                  </a:lnTo>
                  <a:lnTo>
                    <a:pt x="50848" y="6217"/>
                  </a:lnTo>
                  <a:lnTo>
                    <a:pt x="50753" y="5781"/>
                  </a:lnTo>
                  <a:lnTo>
                    <a:pt x="50658" y="5364"/>
                  </a:lnTo>
                  <a:lnTo>
                    <a:pt x="50525" y="4966"/>
                  </a:lnTo>
                  <a:lnTo>
                    <a:pt x="50374" y="4568"/>
                  </a:lnTo>
                  <a:lnTo>
                    <a:pt x="50203" y="4208"/>
                  </a:lnTo>
                  <a:lnTo>
                    <a:pt x="49995" y="3848"/>
                  </a:lnTo>
                  <a:lnTo>
                    <a:pt x="49767" y="3507"/>
                  </a:lnTo>
                  <a:lnTo>
                    <a:pt x="49502" y="3204"/>
                  </a:lnTo>
                  <a:lnTo>
                    <a:pt x="49218" y="2919"/>
                  </a:lnTo>
                  <a:lnTo>
                    <a:pt x="48877" y="2654"/>
                  </a:lnTo>
                  <a:lnTo>
                    <a:pt x="48516" y="2408"/>
                  </a:lnTo>
                  <a:lnTo>
                    <a:pt x="48118" y="2199"/>
                  </a:lnTo>
                  <a:lnTo>
                    <a:pt x="47683" y="2029"/>
                  </a:lnTo>
                  <a:lnTo>
                    <a:pt x="47209" y="1877"/>
                  </a:lnTo>
                  <a:lnTo>
                    <a:pt x="46470" y="1687"/>
                  </a:lnTo>
                  <a:lnTo>
                    <a:pt x="45712" y="1536"/>
                  </a:lnTo>
                  <a:lnTo>
                    <a:pt x="44935" y="1422"/>
                  </a:lnTo>
                  <a:lnTo>
                    <a:pt x="44158" y="1308"/>
                  </a:lnTo>
                  <a:lnTo>
                    <a:pt x="43343" y="1233"/>
                  </a:lnTo>
                  <a:lnTo>
                    <a:pt x="42547" y="1176"/>
                  </a:lnTo>
                  <a:lnTo>
                    <a:pt x="41713" y="1138"/>
                  </a:lnTo>
                  <a:lnTo>
                    <a:pt x="40898" y="1100"/>
                  </a:lnTo>
                  <a:lnTo>
                    <a:pt x="39268" y="1062"/>
                  </a:lnTo>
                  <a:lnTo>
                    <a:pt x="37638" y="1043"/>
                  </a:lnTo>
                  <a:lnTo>
                    <a:pt x="36046" y="1005"/>
                  </a:lnTo>
                  <a:lnTo>
                    <a:pt x="35269" y="986"/>
                  </a:lnTo>
                  <a:lnTo>
                    <a:pt x="34492" y="948"/>
                  </a:lnTo>
                  <a:lnTo>
                    <a:pt x="30607" y="740"/>
                  </a:lnTo>
                  <a:lnTo>
                    <a:pt x="26722" y="569"/>
                  </a:lnTo>
                  <a:lnTo>
                    <a:pt x="22818" y="437"/>
                  </a:lnTo>
                  <a:lnTo>
                    <a:pt x="18914" y="342"/>
                  </a:lnTo>
                  <a:lnTo>
                    <a:pt x="17265" y="285"/>
                  </a:lnTo>
                  <a:lnTo>
                    <a:pt x="15559" y="209"/>
                  </a:lnTo>
                  <a:lnTo>
                    <a:pt x="13835" y="133"/>
                  </a:lnTo>
                  <a:lnTo>
                    <a:pt x="12091" y="58"/>
                  </a:lnTo>
                  <a:lnTo>
                    <a:pt x="10367" y="20"/>
                  </a:lnTo>
                  <a:lnTo>
                    <a:pt x="9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 flipH="1" rot="10800000">
              <a:off x="1874684" y="2157305"/>
              <a:ext cx="16589" cy="64919"/>
            </a:xfrm>
            <a:custGeom>
              <a:rect b="b" l="l" r="r" t="t"/>
              <a:pathLst>
                <a:path extrusionOk="0" h="4379" w="1119">
                  <a:moveTo>
                    <a:pt x="303" y="1"/>
                  </a:moveTo>
                  <a:lnTo>
                    <a:pt x="227" y="39"/>
                  </a:lnTo>
                  <a:lnTo>
                    <a:pt x="152" y="58"/>
                  </a:lnTo>
                  <a:lnTo>
                    <a:pt x="95" y="115"/>
                  </a:lnTo>
                  <a:lnTo>
                    <a:pt x="57" y="171"/>
                  </a:lnTo>
                  <a:lnTo>
                    <a:pt x="19" y="228"/>
                  </a:lnTo>
                  <a:lnTo>
                    <a:pt x="0" y="323"/>
                  </a:lnTo>
                  <a:lnTo>
                    <a:pt x="0" y="418"/>
                  </a:lnTo>
                  <a:lnTo>
                    <a:pt x="436" y="4038"/>
                  </a:lnTo>
                  <a:lnTo>
                    <a:pt x="455" y="4113"/>
                  </a:lnTo>
                  <a:lnTo>
                    <a:pt x="474" y="4189"/>
                  </a:lnTo>
                  <a:lnTo>
                    <a:pt x="512" y="4246"/>
                  </a:lnTo>
                  <a:lnTo>
                    <a:pt x="569" y="4284"/>
                  </a:lnTo>
                  <a:lnTo>
                    <a:pt x="625" y="4322"/>
                  </a:lnTo>
                  <a:lnTo>
                    <a:pt x="682" y="4360"/>
                  </a:lnTo>
                  <a:lnTo>
                    <a:pt x="796" y="4379"/>
                  </a:lnTo>
                  <a:lnTo>
                    <a:pt x="929" y="4360"/>
                  </a:lnTo>
                  <a:lnTo>
                    <a:pt x="986" y="4322"/>
                  </a:lnTo>
                  <a:lnTo>
                    <a:pt x="1023" y="4284"/>
                  </a:lnTo>
                  <a:lnTo>
                    <a:pt x="1061" y="4246"/>
                  </a:lnTo>
                  <a:lnTo>
                    <a:pt x="1099" y="4189"/>
                  </a:lnTo>
                  <a:lnTo>
                    <a:pt x="1118" y="4113"/>
                  </a:lnTo>
                  <a:lnTo>
                    <a:pt x="1118" y="4038"/>
                  </a:lnTo>
                  <a:lnTo>
                    <a:pt x="853" y="418"/>
                  </a:lnTo>
                  <a:lnTo>
                    <a:pt x="834" y="323"/>
                  </a:lnTo>
                  <a:lnTo>
                    <a:pt x="796" y="228"/>
                  </a:lnTo>
                  <a:lnTo>
                    <a:pt x="758" y="171"/>
                  </a:lnTo>
                  <a:lnTo>
                    <a:pt x="701" y="96"/>
                  </a:lnTo>
                  <a:lnTo>
                    <a:pt x="625" y="58"/>
                  </a:lnTo>
                  <a:lnTo>
                    <a:pt x="550" y="20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 flipH="1" rot="10800000">
              <a:off x="1902214" y="2118522"/>
              <a:ext cx="14617" cy="98364"/>
            </a:xfrm>
            <a:custGeom>
              <a:rect b="b" l="l" r="r" t="t"/>
              <a:pathLst>
                <a:path extrusionOk="0" h="6635" w="986">
                  <a:moveTo>
                    <a:pt x="455" y="1"/>
                  </a:moveTo>
                  <a:lnTo>
                    <a:pt x="379" y="20"/>
                  </a:lnTo>
                  <a:lnTo>
                    <a:pt x="304" y="39"/>
                  </a:lnTo>
                  <a:lnTo>
                    <a:pt x="247" y="58"/>
                  </a:lnTo>
                  <a:lnTo>
                    <a:pt x="190" y="96"/>
                  </a:lnTo>
                  <a:lnTo>
                    <a:pt x="133" y="153"/>
                  </a:lnTo>
                  <a:lnTo>
                    <a:pt x="95" y="228"/>
                  </a:lnTo>
                  <a:lnTo>
                    <a:pt x="76" y="304"/>
                  </a:lnTo>
                  <a:lnTo>
                    <a:pt x="76" y="399"/>
                  </a:lnTo>
                  <a:lnTo>
                    <a:pt x="114" y="1896"/>
                  </a:lnTo>
                  <a:lnTo>
                    <a:pt x="114" y="3374"/>
                  </a:lnTo>
                  <a:lnTo>
                    <a:pt x="76" y="4853"/>
                  </a:lnTo>
                  <a:lnTo>
                    <a:pt x="38" y="5611"/>
                  </a:lnTo>
                  <a:lnTo>
                    <a:pt x="0" y="6350"/>
                  </a:lnTo>
                  <a:lnTo>
                    <a:pt x="0" y="6407"/>
                  </a:lnTo>
                  <a:lnTo>
                    <a:pt x="19" y="6464"/>
                  </a:lnTo>
                  <a:lnTo>
                    <a:pt x="76" y="6558"/>
                  </a:lnTo>
                  <a:lnTo>
                    <a:pt x="152" y="6615"/>
                  </a:lnTo>
                  <a:lnTo>
                    <a:pt x="266" y="6634"/>
                  </a:lnTo>
                  <a:lnTo>
                    <a:pt x="360" y="6634"/>
                  </a:lnTo>
                  <a:lnTo>
                    <a:pt x="474" y="6596"/>
                  </a:lnTo>
                  <a:lnTo>
                    <a:pt x="550" y="6539"/>
                  </a:lnTo>
                  <a:lnTo>
                    <a:pt x="569" y="6483"/>
                  </a:lnTo>
                  <a:lnTo>
                    <a:pt x="588" y="6426"/>
                  </a:lnTo>
                  <a:lnTo>
                    <a:pt x="720" y="5687"/>
                  </a:lnTo>
                  <a:lnTo>
                    <a:pt x="834" y="4947"/>
                  </a:lnTo>
                  <a:lnTo>
                    <a:pt x="910" y="4189"/>
                  </a:lnTo>
                  <a:lnTo>
                    <a:pt x="967" y="3412"/>
                  </a:lnTo>
                  <a:lnTo>
                    <a:pt x="986" y="2654"/>
                  </a:lnTo>
                  <a:lnTo>
                    <a:pt x="986" y="1896"/>
                  </a:lnTo>
                  <a:lnTo>
                    <a:pt x="948" y="1138"/>
                  </a:lnTo>
                  <a:lnTo>
                    <a:pt x="872" y="399"/>
                  </a:lnTo>
                  <a:lnTo>
                    <a:pt x="853" y="304"/>
                  </a:lnTo>
                  <a:lnTo>
                    <a:pt x="834" y="228"/>
                  </a:lnTo>
                  <a:lnTo>
                    <a:pt x="777" y="172"/>
                  </a:lnTo>
                  <a:lnTo>
                    <a:pt x="720" y="115"/>
                  </a:lnTo>
                  <a:lnTo>
                    <a:pt x="664" y="58"/>
                  </a:lnTo>
                  <a:lnTo>
                    <a:pt x="588" y="39"/>
                  </a:lnTo>
                  <a:lnTo>
                    <a:pt x="531" y="20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 flipH="1" rot="10800000">
              <a:off x="1277637" y="1642581"/>
              <a:ext cx="20251" cy="90759"/>
            </a:xfrm>
            <a:custGeom>
              <a:rect b="b" l="l" r="r" t="t"/>
              <a:pathLst>
                <a:path extrusionOk="0" h="6122" w="1366">
                  <a:moveTo>
                    <a:pt x="948" y="0"/>
                  </a:moveTo>
                  <a:lnTo>
                    <a:pt x="872" y="19"/>
                  </a:lnTo>
                  <a:lnTo>
                    <a:pt x="778" y="38"/>
                  </a:lnTo>
                  <a:lnTo>
                    <a:pt x="702" y="76"/>
                  </a:lnTo>
                  <a:lnTo>
                    <a:pt x="626" y="114"/>
                  </a:lnTo>
                  <a:lnTo>
                    <a:pt x="569" y="171"/>
                  </a:lnTo>
                  <a:lnTo>
                    <a:pt x="512" y="246"/>
                  </a:lnTo>
                  <a:lnTo>
                    <a:pt x="474" y="341"/>
                  </a:lnTo>
                  <a:lnTo>
                    <a:pt x="455" y="436"/>
                  </a:lnTo>
                  <a:lnTo>
                    <a:pt x="323" y="1763"/>
                  </a:lnTo>
                  <a:lnTo>
                    <a:pt x="209" y="3089"/>
                  </a:lnTo>
                  <a:lnTo>
                    <a:pt x="1" y="5723"/>
                  </a:lnTo>
                  <a:lnTo>
                    <a:pt x="1" y="5818"/>
                  </a:lnTo>
                  <a:lnTo>
                    <a:pt x="20" y="5913"/>
                  </a:lnTo>
                  <a:lnTo>
                    <a:pt x="57" y="5970"/>
                  </a:lnTo>
                  <a:lnTo>
                    <a:pt x="114" y="6027"/>
                  </a:lnTo>
                  <a:lnTo>
                    <a:pt x="171" y="6084"/>
                  </a:lnTo>
                  <a:lnTo>
                    <a:pt x="228" y="6103"/>
                  </a:lnTo>
                  <a:lnTo>
                    <a:pt x="304" y="6121"/>
                  </a:lnTo>
                  <a:lnTo>
                    <a:pt x="455" y="6121"/>
                  </a:lnTo>
                  <a:lnTo>
                    <a:pt x="531" y="6103"/>
                  </a:lnTo>
                  <a:lnTo>
                    <a:pt x="607" y="6065"/>
                  </a:lnTo>
                  <a:lnTo>
                    <a:pt x="664" y="6027"/>
                  </a:lnTo>
                  <a:lnTo>
                    <a:pt x="721" y="5970"/>
                  </a:lnTo>
                  <a:lnTo>
                    <a:pt x="778" y="5913"/>
                  </a:lnTo>
                  <a:lnTo>
                    <a:pt x="797" y="5818"/>
                  </a:lnTo>
                  <a:lnTo>
                    <a:pt x="816" y="5723"/>
                  </a:lnTo>
                  <a:lnTo>
                    <a:pt x="1119" y="3089"/>
                  </a:lnTo>
                  <a:lnTo>
                    <a:pt x="1251" y="1763"/>
                  </a:lnTo>
                  <a:lnTo>
                    <a:pt x="1365" y="436"/>
                  </a:lnTo>
                  <a:lnTo>
                    <a:pt x="1346" y="341"/>
                  </a:lnTo>
                  <a:lnTo>
                    <a:pt x="1327" y="246"/>
                  </a:lnTo>
                  <a:lnTo>
                    <a:pt x="1289" y="171"/>
                  </a:lnTo>
                  <a:lnTo>
                    <a:pt x="1251" y="114"/>
                  </a:lnTo>
                  <a:lnTo>
                    <a:pt x="1176" y="57"/>
                  </a:lnTo>
                  <a:lnTo>
                    <a:pt x="1100" y="38"/>
                  </a:lnTo>
                  <a:lnTo>
                    <a:pt x="1024" y="19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 flipH="1" rot="10800000">
              <a:off x="1252627" y="1612797"/>
              <a:ext cx="21659" cy="111276"/>
            </a:xfrm>
            <a:custGeom>
              <a:rect b="b" l="l" r="r" t="t"/>
              <a:pathLst>
                <a:path extrusionOk="0" h="7506" w="1461">
                  <a:moveTo>
                    <a:pt x="607" y="0"/>
                  </a:moveTo>
                  <a:lnTo>
                    <a:pt x="513" y="19"/>
                  </a:lnTo>
                  <a:lnTo>
                    <a:pt x="437" y="38"/>
                  </a:lnTo>
                  <a:lnTo>
                    <a:pt x="380" y="95"/>
                  </a:lnTo>
                  <a:lnTo>
                    <a:pt x="304" y="152"/>
                  </a:lnTo>
                  <a:lnTo>
                    <a:pt x="266" y="247"/>
                  </a:lnTo>
                  <a:lnTo>
                    <a:pt x="228" y="342"/>
                  </a:lnTo>
                  <a:lnTo>
                    <a:pt x="153" y="777"/>
                  </a:lnTo>
                  <a:lnTo>
                    <a:pt x="96" y="1213"/>
                  </a:lnTo>
                  <a:lnTo>
                    <a:pt x="58" y="1649"/>
                  </a:lnTo>
                  <a:lnTo>
                    <a:pt x="20" y="2066"/>
                  </a:lnTo>
                  <a:lnTo>
                    <a:pt x="1" y="2502"/>
                  </a:lnTo>
                  <a:lnTo>
                    <a:pt x="1" y="2938"/>
                  </a:lnTo>
                  <a:lnTo>
                    <a:pt x="20" y="3374"/>
                  </a:lnTo>
                  <a:lnTo>
                    <a:pt x="39" y="3810"/>
                  </a:lnTo>
                  <a:lnTo>
                    <a:pt x="58" y="4227"/>
                  </a:lnTo>
                  <a:lnTo>
                    <a:pt x="115" y="4663"/>
                  </a:lnTo>
                  <a:lnTo>
                    <a:pt x="171" y="5080"/>
                  </a:lnTo>
                  <a:lnTo>
                    <a:pt x="247" y="5515"/>
                  </a:lnTo>
                  <a:lnTo>
                    <a:pt x="323" y="5932"/>
                  </a:lnTo>
                  <a:lnTo>
                    <a:pt x="418" y="6368"/>
                  </a:lnTo>
                  <a:lnTo>
                    <a:pt x="532" y="6785"/>
                  </a:lnTo>
                  <a:lnTo>
                    <a:pt x="645" y="7202"/>
                  </a:lnTo>
                  <a:lnTo>
                    <a:pt x="683" y="7297"/>
                  </a:lnTo>
                  <a:lnTo>
                    <a:pt x="740" y="7373"/>
                  </a:lnTo>
                  <a:lnTo>
                    <a:pt x="797" y="7430"/>
                  </a:lnTo>
                  <a:lnTo>
                    <a:pt x="854" y="7467"/>
                  </a:lnTo>
                  <a:lnTo>
                    <a:pt x="930" y="7486"/>
                  </a:lnTo>
                  <a:lnTo>
                    <a:pt x="1005" y="7505"/>
                  </a:lnTo>
                  <a:lnTo>
                    <a:pt x="1081" y="7505"/>
                  </a:lnTo>
                  <a:lnTo>
                    <a:pt x="1157" y="7486"/>
                  </a:lnTo>
                  <a:lnTo>
                    <a:pt x="1233" y="7467"/>
                  </a:lnTo>
                  <a:lnTo>
                    <a:pt x="1290" y="7430"/>
                  </a:lnTo>
                  <a:lnTo>
                    <a:pt x="1346" y="7373"/>
                  </a:lnTo>
                  <a:lnTo>
                    <a:pt x="1403" y="7316"/>
                  </a:lnTo>
                  <a:lnTo>
                    <a:pt x="1441" y="7240"/>
                  </a:lnTo>
                  <a:lnTo>
                    <a:pt x="1460" y="7164"/>
                  </a:lnTo>
                  <a:lnTo>
                    <a:pt x="1460" y="7088"/>
                  </a:lnTo>
                  <a:lnTo>
                    <a:pt x="1441" y="6994"/>
                  </a:lnTo>
                  <a:lnTo>
                    <a:pt x="1346" y="6596"/>
                  </a:lnTo>
                  <a:lnTo>
                    <a:pt x="1252" y="6198"/>
                  </a:lnTo>
                  <a:lnTo>
                    <a:pt x="1176" y="5800"/>
                  </a:lnTo>
                  <a:lnTo>
                    <a:pt x="1100" y="5402"/>
                  </a:lnTo>
                  <a:lnTo>
                    <a:pt x="1005" y="4606"/>
                  </a:lnTo>
                  <a:lnTo>
                    <a:pt x="948" y="3810"/>
                  </a:lnTo>
                  <a:lnTo>
                    <a:pt x="948" y="3014"/>
                  </a:lnTo>
                  <a:lnTo>
                    <a:pt x="986" y="2218"/>
                  </a:lnTo>
                  <a:lnTo>
                    <a:pt x="1043" y="1422"/>
                  </a:lnTo>
                  <a:lnTo>
                    <a:pt x="1157" y="607"/>
                  </a:lnTo>
                  <a:lnTo>
                    <a:pt x="1176" y="493"/>
                  </a:lnTo>
                  <a:lnTo>
                    <a:pt x="1157" y="398"/>
                  </a:lnTo>
                  <a:lnTo>
                    <a:pt x="1119" y="304"/>
                  </a:lnTo>
                  <a:lnTo>
                    <a:pt x="1081" y="228"/>
                  </a:lnTo>
                  <a:lnTo>
                    <a:pt x="1005" y="152"/>
                  </a:lnTo>
                  <a:lnTo>
                    <a:pt x="948" y="95"/>
                  </a:lnTo>
                  <a:lnTo>
                    <a:pt x="854" y="57"/>
                  </a:lnTo>
                  <a:lnTo>
                    <a:pt x="778" y="19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7" name="Google Shape;1497;p35"/>
          <p:cNvSpPr/>
          <p:nvPr/>
        </p:nvSpPr>
        <p:spPr>
          <a:xfrm flipH="1" rot="10800000">
            <a:off x="1378084" y="2091214"/>
            <a:ext cx="599582" cy="343080"/>
          </a:xfrm>
          <a:custGeom>
            <a:rect b="b" l="l" r="r" t="t"/>
            <a:pathLst>
              <a:path extrusionOk="0" h="23142" w="40444">
                <a:moveTo>
                  <a:pt x="834" y="1"/>
                </a:moveTo>
                <a:lnTo>
                  <a:pt x="626" y="20"/>
                </a:lnTo>
                <a:lnTo>
                  <a:pt x="474" y="77"/>
                </a:lnTo>
                <a:lnTo>
                  <a:pt x="322" y="153"/>
                </a:lnTo>
                <a:lnTo>
                  <a:pt x="209" y="266"/>
                </a:lnTo>
                <a:lnTo>
                  <a:pt x="114" y="399"/>
                </a:lnTo>
                <a:lnTo>
                  <a:pt x="57" y="532"/>
                </a:lnTo>
                <a:lnTo>
                  <a:pt x="19" y="683"/>
                </a:lnTo>
                <a:lnTo>
                  <a:pt x="0" y="835"/>
                </a:lnTo>
                <a:lnTo>
                  <a:pt x="19" y="1005"/>
                </a:lnTo>
                <a:lnTo>
                  <a:pt x="57" y="1157"/>
                </a:lnTo>
                <a:lnTo>
                  <a:pt x="114" y="1290"/>
                </a:lnTo>
                <a:lnTo>
                  <a:pt x="209" y="1422"/>
                </a:lnTo>
                <a:lnTo>
                  <a:pt x="322" y="1536"/>
                </a:lnTo>
                <a:lnTo>
                  <a:pt x="474" y="1631"/>
                </a:lnTo>
                <a:lnTo>
                  <a:pt x="645" y="1688"/>
                </a:lnTo>
                <a:lnTo>
                  <a:pt x="834" y="1726"/>
                </a:lnTo>
                <a:lnTo>
                  <a:pt x="3070" y="1839"/>
                </a:lnTo>
                <a:lnTo>
                  <a:pt x="5307" y="1953"/>
                </a:lnTo>
                <a:lnTo>
                  <a:pt x="7562" y="2048"/>
                </a:lnTo>
                <a:lnTo>
                  <a:pt x="9817" y="2143"/>
                </a:lnTo>
                <a:lnTo>
                  <a:pt x="12091" y="2199"/>
                </a:lnTo>
                <a:lnTo>
                  <a:pt x="14347" y="2256"/>
                </a:lnTo>
                <a:lnTo>
                  <a:pt x="16621" y="2294"/>
                </a:lnTo>
                <a:lnTo>
                  <a:pt x="18895" y="2313"/>
                </a:lnTo>
                <a:lnTo>
                  <a:pt x="18914" y="2408"/>
                </a:lnTo>
                <a:lnTo>
                  <a:pt x="18952" y="2503"/>
                </a:lnTo>
                <a:lnTo>
                  <a:pt x="19009" y="2578"/>
                </a:lnTo>
                <a:lnTo>
                  <a:pt x="19066" y="2654"/>
                </a:lnTo>
                <a:lnTo>
                  <a:pt x="19141" y="2730"/>
                </a:lnTo>
                <a:lnTo>
                  <a:pt x="19217" y="2787"/>
                </a:lnTo>
                <a:lnTo>
                  <a:pt x="19388" y="2882"/>
                </a:lnTo>
                <a:lnTo>
                  <a:pt x="19198" y="4928"/>
                </a:lnTo>
                <a:lnTo>
                  <a:pt x="19009" y="6994"/>
                </a:lnTo>
                <a:lnTo>
                  <a:pt x="18800" y="9079"/>
                </a:lnTo>
                <a:lnTo>
                  <a:pt x="18611" y="11183"/>
                </a:lnTo>
                <a:lnTo>
                  <a:pt x="18459" y="13305"/>
                </a:lnTo>
                <a:lnTo>
                  <a:pt x="18402" y="14347"/>
                </a:lnTo>
                <a:lnTo>
                  <a:pt x="18364" y="15390"/>
                </a:lnTo>
                <a:lnTo>
                  <a:pt x="18327" y="16451"/>
                </a:lnTo>
                <a:lnTo>
                  <a:pt x="18308" y="17493"/>
                </a:lnTo>
                <a:lnTo>
                  <a:pt x="18327" y="18517"/>
                </a:lnTo>
                <a:lnTo>
                  <a:pt x="18364" y="19559"/>
                </a:lnTo>
                <a:lnTo>
                  <a:pt x="17872" y="18991"/>
                </a:lnTo>
                <a:lnTo>
                  <a:pt x="17360" y="18422"/>
                </a:lnTo>
                <a:lnTo>
                  <a:pt x="16848" y="17891"/>
                </a:lnTo>
                <a:lnTo>
                  <a:pt x="16337" y="17361"/>
                </a:lnTo>
                <a:lnTo>
                  <a:pt x="16185" y="17247"/>
                </a:lnTo>
                <a:lnTo>
                  <a:pt x="16014" y="17171"/>
                </a:lnTo>
                <a:lnTo>
                  <a:pt x="15844" y="17114"/>
                </a:lnTo>
                <a:lnTo>
                  <a:pt x="15673" y="17114"/>
                </a:lnTo>
                <a:lnTo>
                  <a:pt x="15503" y="17133"/>
                </a:lnTo>
                <a:lnTo>
                  <a:pt x="15332" y="17171"/>
                </a:lnTo>
                <a:lnTo>
                  <a:pt x="15162" y="17247"/>
                </a:lnTo>
                <a:lnTo>
                  <a:pt x="15010" y="17342"/>
                </a:lnTo>
                <a:lnTo>
                  <a:pt x="14877" y="17456"/>
                </a:lnTo>
                <a:lnTo>
                  <a:pt x="14783" y="17569"/>
                </a:lnTo>
                <a:lnTo>
                  <a:pt x="14688" y="17721"/>
                </a:lnTo>
                <a:lnTo>
                  <a:pt x="14631" y="17873"/>
                </a:lnTo>
                <a:lnTo>
                  <a:pt x="14612" y="18043"/>
                </a:lnTo>
                <a:lnTo>
                  <a:pt x="14631" y="18195"/>
                </a:lnTo>
                <a:lnTo>
                  <a:pt x="14688" y="18384"/>
                </a:lnTo>
                <a:lnTo>
                  <a:pt x="14802" y="18555"/>
                </a:lnTo>
                <a:lnTo>
                  <a:pt x="15218" y="19085"/>
                </a:lnTo>
                <a:lnTo>
                  <a:pt x="15654" y="19635"/>
                </a:lnTo>
                <a:lnTo>
                  <a:pt x="16109" y="20147"/>
                </a:lnTo>
                <a:lnTo>
                  <a:pt x="16564" y="20677"/>
                </a:lnTo>
                <a:lnTo>
                  <a:pt x="17512" y="21701"/>
                </a:lnTo>
                <a:lnTo>
                  <a:pt x="18440" y="22724"/>
                </a:lnTo>
                <a:lnTo>
                  <a:pt x="18535" y="22800"/>
                </a:lnTo>
                <a:lnTo>
                  <a:pt x="18668" y="22876"/>
                </a:lnTo>
                <a:lnTo>
                  <a:pt x="18687" y="22933"/>
                </a:lnTo>
                <a:lnTo>
                  <a:pt x="18743" y="22990"/>
                </a:lnTo>
                <a:lnTo>
                  <a:pt x="18838" y="23065"/>
                </a:lnTo>
                <a:lnTo>
                  <a:pt x="18971" y="23122"/>
                </a:lnTo>
                <a:lnTo>
                  <a:pt x="19104" y="23141"/>
                </a:lnTo>
                <a:lnTo>
                  <a:pt x="19236" y="23122"/>
                </a:lnTo>
                <a:lnTo>
                  <a:pt x="19369" y="23084"/>
                </a:lnTo>
                <a:lnTo>
                  <a:pt x="19483" y="23008"/>
                </a:lnTo>
                <a:lnTo>
                  <a:pt x="19577" y="22895"/>
                </a:lnTo>
                <a:lnTo>
                  <a:pt x="19653" y="22876"/>
                </a:lnTo>
                <a:lnTo>
                  <a:pt x="20108" y="22535"/>
                </a:lnTo>
                <a:lnTo>
                  <a:pt x="20316" y="22364"/>
                </a:lnTo>
                <a:lnTo>
                  <a:pt x="20525" y="22175"/>
                </a:lnTo>
                <a:lnTo>
                  <a:pt x="20714" y="21985"/>
                </a:lnTo>
                <a:lnTo>
                  <a:pt x="20885" y="21796"/>
                </a:lnTo>
                <a:lnTo>
                  <a:pt x="21056" y="21587"/>
                </a:lnTo>
                <a:lnTo>
                  <a:pt x="21226" y="21379"/>
                </a:lnTo>
                <a:lnTo>
                  <a:pt x="21378" y="21151"/>
                </a:lnTo>
                <a:lnTo>
                  <a:pt x="21510" y="20924"/>
                </a:lnTo>
                <a:lnTo>
                  <a:pt x="21643" y="20696"/>
                </a:lnTo>
                <a:lnTo>
                  <a:pt x="21757" y="20450"/>
                </a:lnTo>
                <a:lnTo>
                  <a:pt x="21871" y="20204"/>
                </a:lnTo>
                <a:lnTo>
                  <a:pt x="21984" y="19938"/>
                </a:lnTo>
                <a:lnTo>
                  <a:pt x="22060" y="19692"/>
                </a:lnTo>
                <a:lnTo>
                  <a:pt x="22136" y="19408"/>
                </a:lnTo>
                <a:lnTo>
                  <a:pt x="22174" y="19218"/>
                </a:lnTo>
                <a:lnTo>
                  <a:pt x="22174" y="19029"/>
                </a:lnTo>
                <a:lnTo>
                  <a:pt x="22136" y="18877"/>
                </a:lnTo>
                <a:lnTo>
                  <a:pt x="22079" y="18725"/>
                </a:lnTo>
                <a:lnTo>
                  <a:pt x="22003" y="18593"/>
                </a:lnTo>
                <a:lnTo>
                  <a:pt x="21889" y="18479"/>
                </a:lnTo>
                <a:lnTo>
                  <a:pt x="21776" y="18384"/>
                </a:lnTo>
                <a:lnTo>
                  <a:pt x="21643" y="18308"/>
                </a:lnTo>
                <a:lnTo>
                  <a:pt x="21491" y="18252"/>
                </a:lnTo>
                <a:lnTo>
                  <a:pt x="21340" y="18214"/>
                </a:lnTo>
                <a:lnTo>
                  <a:pt x="21169" y="18195"/>
                </a:lnTo>
                <a:lnTo>
                  <a:pt x="21018" y="18214"/>
                </a:lnTo>
                <a:lnTo>
                  <a:pt x="20866" y="18252"/>
                </a:lnTo>
                <a:lnTo>
                  <a:pt x="20714" y="18308"/>
                </a:lnTo>
                <a:lnTo>
                  <a:pt x="20582" y="18384"/>
                </a:lnTo>
                <a:lnTo>
                  <a:pt x="20468" y="18498"/>
                </a:lnTo>
                <a:lnTo>
                  <a:pt x="20582" y="17512"/>
                </a:lnTo>
                <a:lnTo>
                  <a:pt x="20695" y="16508"/>
                </a:lnTo>
                <a:lnTo>
                  <a:pt x="20771" y="15485"/>
                </a:lnTo>
                <a:lnTo>
                  <a:pt x="20847" y="14461"/>
                </a:lnTo>
                <a:lnTo>
                  <a:pt x="20923" y="13457"/>
                </a:lnTo>
                <a:lnTo>
                  <a:pt x="20961" y="12433"/>
                </a:lnTo>
                <a:lnTo>
                  <a:pt x="21037" y="10368"/>
                </a:lnTo>
                <a:lnTo>
                  <a:pt x="21093" y="8321"/>
                </a:lnTo>
                <a:lnTo>
                  <a:pt x="21131" y="6293"/>
                </a:lnTo>
                <a:lnTo>
                  <a:pt x="21169" y="4284"/>
                </a:lnTo>
                <a:lnTo>
                  <a:pt x="21245" y="2313"/>
                </a:lnTo>
                <a:lnTo>
                  <a:pt x="23595" y="2294"/>
                </a:lnTo>
                <a:lnTo>
                  <a:pt x="25945" y="2275"/>
                </a:lnTo>
                <a:lnTo>
                  <a:pt x="28295" y="2218"/>
                </a:lnTo>
                <a:lnTo>
                  <a:pt x="30626" y="2143"/>
                </a:lnTo>
                <a:lnTo>
                  <a:pt x="32976" y="2048"/>
                </a:lnTo>
                <a:lnTo>
                  <a:pt x="35307" y="1934"/>
                </a:lnTo>
                <a:lnTo>
                  <a:pt x="37638" y="1782"/>
                </a:lnTo>
                <a:lnTo>
                  <a:pt x="39950" y="1631"/>
                </a:lnTo>
                <a:lnTo>
                  <a:pt x="40064" y="1612"/>
                </a:lnTo>
                <a:lnTo>
                  <a:pt x="40159" y="1574"/>
                </a:lnTo>
                <a:lnTo>
                  <a:pt x="40254" y="1517"/>
                </a:lnTo>
                <a:lnTo>
                  <a:pt x="40329" y="1441"/>
                </a:lnTo>
                <a:lnTo>
                  <a:pt x="40367" y="1366"/>
                </a:lnTo>
                <a:lnTo>
                  <a:pt x="40424" y="1290"/>
                </a:lnTo>
                <a:lnTo>
                  <a:pt x="40443" y="1195"/>
                </a:lnTo>
                <a:lnTo>
                  <a:pt x="40443" y="1100"/>
                </a:lnTo>
                <a:lnTo>
                  <a:pt x="40443" y="1005"/>
                </a:lnTo>
                <a:lnTo>
                  <a:pt x="40424" y="911"/>
                </a:lnTo>
                <a:lnTo>
                  <a:pt x="40386" y="835"/>
                </a:lnTo>
                <a:lnTo>
                  <a:pt x="40329" y="759"/>
                </a:lnTo>
                <a:lnTo>
                  <a:pt x="40254" y="702"/>
                </a:lnTo>
                <a:lnTo>
                  <a:pt x="40178" y="645"/>
                </a:lnTo>
                <a:lnTo>
                  <a:pt x="40064" y="607"/>
                </a:lnTo>
                <a:lnTo>
                  <a:pt x="39950" y="588"/>
                </a:lnTo>
                <a:lnTo>
                  <a:pt x="35061" y="456"/>
                </a:lnTo>
                <a:lnTo>
                  <a:pt x="30171" y="342"/>
                </a:lnTo>
                <a:lnTo>
                  <a:pt x="25282" y="247"/>
                </a:lnTo>
                <a:lnTo>
                  <a:pt x="20392" y="172"/>
                </a:lnTo>
                <a:lnTo>
                  <a:pt x="15503" y="134"/>
                </a:lnTo>
                <a:lnTo>
                  <a:pt x="10594" y="77"/>
                </a:lnTo>
                <a:lnTo>
                  <a:pt x="8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5"/>
          <p:cNvSpPr txBox="1"/>
          <p:nvPr>
            <p:ph type="title"/>
          </p:nvPr>
        </p:nvSpPr>
        <p:spPr>
          <a:xfrm>
            <a:off x="713250" y="37965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 and Approach</a:t>
            </a:r>
            <a:endParaRPr/>
          </a:p>
        </p:txBody>
      </p:sp>
      <p:sp>
        <p:nvSpPr>
          <p:cNvPr id="1499" name="Google Shape;1499;p35"/>
          <p:cNvSpPr txBox="1"/>
          <p:nvPr/>
        </p:nvSpPr>
        <p:spPr>
          <a:xfrm>
            <a:off x="782225" y="3693513"/>
            <a:ext cx="179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Consumer and expense are our two major entities, because our aim is to analyze the shopping trends.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0" name="Google Shape;1500;p35"/>
          <p:cNvSpPr txBox="1"/>
          <p:nvPr/>
        </p:nvSpPr>
        <p:spPr>
          <a:xfrm>
            <a:off x="2711600" y="3609838"/>
            <a:ext cx="179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Included clothing, food, travel, electronics, and entertainment as expense subtypes.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1" name="Google Shape;1501;p35"/>
          <p:cNvSpPr txBox="1"/>
          <p:nvPr/>
        </p:nvSpPr>
        <p:spPr>
          <a:xfrm>
            <a:off x="4640975" y="2587775"/>
            <a:ext cx="17913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Social Media</a:t>
            </a:r>
            <a:endParaRPr b="1" sz="16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02" name="Google Shape;1502;p35"/>
          <p:cNvSpPr txBox="1"/>
          <p:nvPr/>
        </p:nvSpPr>
        <p:spPr>
          <a:xfrm>
            <a:off x="4640975" y="3496963"/>
            <a:ext cx="179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Added social media as an entity because it has a huge impact on shopping trends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3" name="Google Shape;1503;p35"/>
          <p:cNvSpPr txBox="1"/>
          <p:nvPr/>
        </p:nvSpPr>
        <p:spPr>
          <a:xfrm>
            <a:off x="6639449" y="2672350"/>
            <a:ext cx="17913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online or in-person</a:t>
            </a:r>
            <a:endParaRPr b="1" sz="16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04" name="Google Shape;1504;p35"/>
          <p:cNvSpPr txBox="1"/>
          <p:nvPr/>
        </p:nvSpPr>
        <p:spPr>
          <a:xfrm>
            <a:off x="6570352" y="3582963"/>
            <a:ext cx="179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There are 2 ways of purchases which are online and physical store, so included them in our design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505" name="Google Shape;1505;p35"/>
          <p:cNvGrpSpPr/>
          <p:nvPr/>
        </p:nvGrpSpPr>
        <p:grpSpPr>
          <a:xfrm>
            <a:off x="3165746" y="1226610"/>
            <a:ext cx="959207" cy="753822"/>
            <a:chOff x="3127646" y="1545085"/>
            <a:chExt cx="959207" cy="753822"/>
          </a:xfrm>
        </p:grpSpPr>
        <p:sp>
          <p:nvSpPr>
            <p:cNvPr id="1506" name="Google Shape;1506;p35"/>
            <p:cNvSpPr/>
            <p:nvPr/>
          </p:nvSpPr>
          <p:spPr>
            <a:xfrm flipH="1" rot="10800000">
              <a:off x="3156021" y="1575713"/>
              <a:ext cx="902457" cy="695945"/>
            </a:xfrm>
            <a:custGeom>
              <a:rect b="b" l="l" r="r" t="t"/>
              <a:pathLst>
                <a:path extrusionOk="0" h="46944" w="60874">
                  <a:moveTo>
                    <a:pt x="3999" y="3980"/>
                  </a:moveTo>
                  <a:lnTo>
                    <a:pt x="4075" y="3999"/>
                  </a:lnTo>
                  <a:lnTo>
                    <a:pt x="4150" y="3999"/>
                  </a:lnTo>
                  <a:lnTo>
                    <a:pt x="4226" y="4037"/>
                  </a:lnTo>
                  <a:lnTo>
                    <a:pt x="4283" y="4075"/>
                  </a:lnTo>
                  <a:lnTo>
                    <a:pt x="4340" y="4113"/>
                  </a:lnTo>
                  <a:lnTo>
                    <a:pt x="4397" y="4170"/>
                  </a:lnTo>
                  <a:lnTo>
                    <a:pt x="4416" y="4246"/>
                  </a:lnTo>
                  <a:lnTo>
                    <a:pt x="4435" y="4321"/>
                  </a:lnTo>
                  <a:lnTo>
                    <a:pt x="4435" y="4397"/>
                  </a:lnTo>
                  <a:lnTo>
                    <a:pt x="4302" y="5250"/>
                  </a:lnTo>
                  <a:lnTo>
                    <a:pt x="4169" y="6103"/>
                  </a:lnTo>
                  <a:lnTo>
                    <a:pt x="3866" y="7827"/>
                  </a:lnTo>
                  <a:lnTo>
                    <a:pt x="3847" y="7903"/>
                  </a:lnTo>
                  <a:lnTo>
                    <a:pt x="3809" y="7960"/>
                  </a:lnTo>
                  <a:lnTo>
                    <a:pt x="3752" y="8017"/>
                  </a:lnTo>
                  <a:lnTo>
                    <a:pt x="3715" y="8055"/>
                  </a:lnTo>
                  <a:lnTo>
                    <a:pt x="3639" y="8074"/>
                  </a:lnTo>
                  <a:lnTo>
                    <a:pt x="3582" y="8093"/>
                  </a:lnTo>
                  <a:lnTo>
                    <a:pt x="3525" y="8093"/>
                  </a:lnTo>
                  <a:lnTo>
                    <a:pt x="3449" y="8074"/>
                  </a:lnTo>
                  <a:lnTo>
                    <a:pt x="3317" y="8017"/>
                  </a:lnTo>
                  <a:lnTo>
                    <a:pt x="3260" y="7979"/>
                  </a:lnTo>
                  <a:lnTo>
                    <a:pt x="3222" y="7922"/>
                  </a:lnTo>
                  <a:lnTo>
                    <a:pt x="3184" y="7846"/>
                  </a:lnTo>
                  <a:lnTo>
                    <a:pt x="3165" y="7790"/>
                  </a:lnTo>
                  <a:lnTo>
                    <a:pt x="3146" y="7714"/>
                  </a:lnTo>
                  <a:lnTo>
                    <a:pt x="3146" y="7619"/>
                  </a:lnTo>
                  <a:lnTo>
                    <a:pt x="3355" y="5951"/>
                  </a:lnTo>
                  <a:lnTo>
                    <a:pt x="3468" y="5117"/>
                  </a:lnTo>
                  <a:lnTo>
                    <a:pt x="3601" y="4283"/>
                  </a:lnTo>
                  <a:lnTo>
                    <a:pt x="3620" y="4208"/>
                  </a:lnTo>
                  <a:lnTo>
                    <a:pt x="3658" y="4132"/>
                  </a:lnTo>
                  <a:lnTo>
                    <a:pt x="3715" y="4075"/>
                  </a:lnTo>
                  <a:lnTo>
                    <a:pt x="3771" y="4037"/>
                  </a:lnTo>
                  <a:lnTo>
                    <a:pt x="3828" y="4018"/>
                  </a:lnTo>
                  <a:lnTo>
                    <a:pt x="3904" y="3999"/>
                  </a:lnTo>
                  <a:lnTo>
                    <a:pt x="3999" y="3980"/>
                  </a:lnTo>
                  <a:close/>
                  <a:moveTo>
                    <a:pt x="2123" y="4018"/>
                  </a:moveTo>
                  <a:lnTo>
                    <a:pt x="2255" y="4056"/>
                  </a:lnTo>
                  <a:lnTo>
                    <a:pt x="2331" y="4094"/>
                  </a:lnTo>
                  <a:lnTo>
                    <a:pt x="2369" y="4132"/>
                  </a:lnTo>
                  <a:lnTo>
                    <a:pt x="2426" y="4189"/>
                  </a:lnTo>
                  <a:lnTo>
                    <a:pt x="2445" y="4246"/>
                  </a:lnTo>
                  <a:lnTo>
                    <a:pt x="2464" y="4321"/>
                  </a:lnTo>
                  <a:lnTo>
                    <a:pt x="2464" y="4397"/>
                  </a:lnTo>
                  <a:lnTo>
                    <a:pt x="2274" y="5819"/>
                  </a:lnTo>
                  <a:lnTo>
                    <a:pt x="2198" y="6501"/>
                  </a:lnTo>
                  <a:lnTo>
                    <a:pt x="2142" y="7202"/>
                  </a:lnTo>
                  <a:lnTo>
                    <a:pt x="2085" y="7903"/>
                  </a:lnTo>
                  <a:lnTo>
                    <a:pt x="2066" y="8605"/>
                  </a:lnTo>
                  <a:lnTo>
                    <a:pt x="2066" y="9306"/>
                  </a:lnTo>
                  <a:lnTo>
                    <a:pt x="2085" y="10026"/>
                  </a:lnTo>
                  <a:lnTo>
                    <a:pt x="2085" y="10083"/>
                  </a:lnTo>
                  <a:lnTo>
                    <a:pt x="2066" y="10140"/>
                  </a:lnTo>
                  <a:lnTo>
                    <a:pt x="2047" y="10178"/>
                  </a:lnTo>
                  <a:lnTo>
                    <a:pt x="2009" y="10215"/>
                  </a:lnTo>
                  <a:lnTo>
                    <a:pt x="1933" y="10272"/>
                  </a:lnTo>
                  <a:lnTo>
                    <a:pt x="1838" y="10291"/>
                  </a:lnTo>
                  <a:lnTo>
                    <a:pt x="1725" y="10272"/>
                  </a:lnTo>
                  <a:lnTo>
                    <a:pt x="1649" y="10215"/>
                  </a:lnTo>
                  <a:lnTo>
                    <a:pt x="1573" y="10140"/>
                  </a:lnTo>
                  <a:lnTo>
                    <a:pt x="1554" y="10083"/>
                  </a:lnTo>
                  <a:lnTo>
                    <a:pt x="1535" y="10026"/>
                  </a:lnTo>
                  <a:lnTo>
                    <a:pt x="1459" y="9306"/>
                  </a:lnTo>
                  <a:lnTo>
                    <a:pt x="1402" y="8586"/>
                  </a:lnTo>
                  <a:lnTo>
                    <a:pt x="1384" y="7865"/>
                  </a:lnTo>
                  <a:lnTo>
                    <a:pt x="1365" y="7145"/>
                  </a:lnTo>
                  <a:lnTo>
                    <a:pt x="1384" y="6425"/>
                  </a:lnTo>
                  <a:lnTo>
                    <a:pt x="1440" y="5705"/>
                  </a:lnTo>
                  <a:lnTo>
                    <a:pt x="1535" y="5004"/>
                  </a:lnTo>
                  <a:lnTo>
                    <a:pt x="1649" y="4302"/>
                  </a:lnTo>
                  <a:lnTo>
                    <a:pt x="1687" y="4227"/>
                  </a:lnTo>
                  <a:lnTo>
                    <a:pt x="1725" y="4151"/>
                  </a:lnTo>
                  <a:lnTo>
                    <a:pt x="1763" y="4094"/>
                  </a:lnTo>
                  <a:lnTo>
                    <a:pt x="1838" y="4056"/>
                  </a:lnTo>
                  <a:lnTo>
                    <a:pt x="1895" y="4037"/>
                  </a:lnTo>
                  <a:lnTo>
                    <a:pt x="1971" y="4018"/>
                  </a:lnTo>
                  <a:close/>
                  <a:moveTo>
                    <a:pt x="45200" y="36388"/>
                  </a:moveTo>
                  <a:lnTo>
                    <a:pt x="45257" y="36407"/>
                  </a:lnTo>
                  <a:lnTo>
                    <a:pt x="45333" y="36426"/>
                  </a:lnTo>
                  <a:lnTo>
                    <a:pt x="45389" y="36483"/>
                  </a:lnTo>
                  <a:lnTo>
                    <a:pt x="45427" y="36521"/>
                  </a:lnTo>
                  <a:lnTo>
                    <a:pt x="45465" y="36596"/>
                  </a:lnTo>
                  <a:lnTo>
                    <a:pt x="45484" y="36672"/>
                  </a:lnTo>
                  <a:lnTo>
                    <a:pt x="45503" y="36767"/>
                  </a:lnTo>
                  <a:lnTo>
                    <a:pt x="45465" y="37392"/>
                  </a:lnTo>
                  <a:lnTo>
                    <a:pt x="45427" y="37999"/>
                  </a:lnTo>
                  <a:lnTo>
                    <a:pt x="45314" y="39250"/>
                  </a:lnTo>
                  <a:lnTo>
                    <a:pt x="45181" y="40481"/>
                  </a:lnTo>
                  <a:lnTo>
                    <a:pt x="45048" y="41713"/>
                  </a:lnTo>
                  <a:lnTo>
                    <a:pt x="45029" y="41789"/>
                  </a:lnTo>
                  <a:lnTo>
                    <a:pt x="45010" y="41865"/>
                  </a:lnTo>
                  <a:lnTo>
                    <a:pt x="44973" y="41922"/>
                  </a:lnTo>
                  <a:lnTo>
                    <a:pt x="44935" y="41960"/>
                  </a:lnTo>
                  <a:lnTo>
                    <a:pt x="44878" y="41998"/>
                  </a:lnTo>
                  <a:lnTo>
                    <a:pt x="44821" y="42017"/>
                  </a:lnTo>
                  <a:lnTo>
                    <a:pt x="44688" y="42035"/>
                  </a:lnTo>
                  <a:lnTo>
                    <a:pt x="44575" y="42017"/>
                  </a:lnTo>
                  <a:lnTo>
                    <a:pt x="44518" y="41998"/>
                  </a:lnTo>
                  <a:lnTo>
                    <a:pt x="44480" y="41960"/>
                  </a:lnTo>
                  <a:lnTo>
                    <a:pt x="44442" y="41922"/>
                  </a:lnTo>
                  <a:lnTo>
                    <a:pt x="44404" y="41865"/>
                  </a:lnTo>
                  <a:lnTo>
                    <a:pt x="44385" y="41789"/>
                  </a:lnTo>
                  <a:lnTo>
                    <a:pt x="44385" y="41713"/>
                  </a:lnTo>
                  <a:lnTo>
                    <a:pt x="44442" y="40481"/>
                  </a:lnTo>
                  <a:lnTo>
                    <a:pt x="44499" y="39231"/>
                  </a:lnTo>
                  <a:lnTo>
                    <a:pt x="44575" y="37999"/>
                  </a:lnTo>
                  <a:lnTo>
                    <a:pt x="44631" y="37373"/>
                  </a:lnTo>
                  <a:lnTo>
                    <a:pt x="44707" y="36767"/>
                  </a:lnTo>
                  <a:lnTo>
                    <a:pt x="44726" y="36672"/>
                  </a:lnTo>
                  <a:lnTo>
                    <a:pt x="44745" y="36596"/>
                  </a:lnTo>
                  <a:lnTo>
                    <a:pt x="44802" y="36539"/>
                  </a:lnTo>
                  <a:lnTo>
                    <a:pt x="44859" y="36483"/>
                  </a:lnTo>
                  <a:lnTo>
                    <a:pt x="44916" y="36445"/>
                  </a:lnTo>
                  <a:lnTo>
                    <a:pt x="44973" y="36407"/>
                  </a:lnTo>
                  <a:lnTo>
                    <a:pt x="45048" y="36388"/>
                  </a:lnTo>
                  <a:close/>
                  <a:moveTo>
                    <a:pt x="47038" y="37696"/>
                  </a:moveTo>
                  <a:lnTo>
                    <a:pt x="47114" y="37714"/>
                  </a:lnTo>
                  <a:lnTo>
                    <a:pt x="47171" y="37752"/>
                  </a:lnTo>
                  <a:lnTo>
                    <a:pt x="47247" y="37790"/>
                  </a:lnTo>
                  <a:lnTo>
                    <a:pt x="47285" y="37847"/>
                  </a:lnTo>
                  <a:lnTo>
                    <a:pt x="47323" y="37904"/>
                  </a:lnTo>
                  <a:lnTo>
                    <a:pt x="47360" y="37980"/>
                  </a:lnTo>
                  <a:lnTo>
                    <a:pt x="47436" y="38340"/>
                  </a:lnTo>
                  <a:lnTo>
                    <a:pt x="47493" y="38719"/>
                  </a:lnTo>
                  <a:lnTo>
                    <a:pt x="47531" y="39079"/>
                  </a:lnTo>
                  <a:lnTo>
                    <a:pt x="47550" y="39458"/>
                  </a:lnTo>
                  <a:lnTo>
                    <a:pt x="47569" y="39818"/>
                  </a:lnTo>
                  <a:lnTo>
                    <a:pt x="47550" y="40197"/>
                  </a:lnTo>
                  <a:lnTo>
                    <a:pt x="47531" y="40576"/>
                  </a:lnTo>
                  <a:lnTo>
                    <a:pt x="47493" y="40936"/>
                  </a:lnTo>
                  <a:lnTo>
                    <a:pt x="47436" y="41315"/>
                  </a:lnTo>
                  <a:lnTo>
                    <a:pt x="47379" y="41675"/>
                  </a:lnTo>
                  <a:lnTo>
                    <a:pt x="47304" y="42054"/>
                  </a:lnTo>
                  <a:lnTo>
                    <a:pt x="47209" y="42415"/>
                  </a:lnTo>
                  <a:lnTo>
                    <a:pt x="47114" y="42775"/>
                  </a:lnTo>
                  <a:lnTo>
                    <a:pt x="47000" y="43135"/>
                  </a:lnTo>
                  <a:lnTo>
                    <a:pt x="46754" y="43817"/>
                  </a:lnTo>
                  <a:lnTo>
                    <a:pt x="46716" y="43874"/>
                  </a:lnTo>
                  <a:lnTo>
                    <a:pt x="46678" y="43931"/>
                  </a:lnTo>
                  <a:lnTo>
                    <a:pt x="46640" y="43969"/>
                  </a:lnTo>
                  <a:lnTo>
                    <a:pt x="46583" y="44006"/>
                  </a:lnTo>
                  <a:lnTo>
                    <a:pt x="46470" y="44025"/>
                  </a:lnTo>
                  <a:lnTo>
                    <a:pt x="46356" y="44006"/>
                  </a:lnTo>
                  <a:lnTo>
                    <a:pt x="46261" y="43969"/>
                  </a:lnTo>
                  <a:lnTo>
                    <a:pt x="46204" y="43931"/>
                  </a:lnTo>
                  <a:lnTo>
                    <a:pt x="46166" y="43893"/>
                  </a:lnTo>
                  <a:lnTo>
                    <a:pt x="46148" y="43836"/>
                  </a:lnTo>
                  <a:lnTo>
                    <a:pt x="46129" y="43779"/>
                  </a:lnTo>
                  <a:lnTo>
                    <a:pt x="46129" y="43722"/>
                  </a:lnTo>
                  <a:lnTo>
                    <a:pt x="46148" y="43646"/>
                  </a:lnTo>
                  <a:lnTo>
                    <a:pt x="46242" y="43305"/>
                  </a:lnTo>
                  <a:lnTo>
                    <a:pt x="46337" y="42945"/>
                  </a:lnTo>
                  <a:lnTo>
                    <a:pt x="46470" y="42263"/>
                  </a:lnTo>
                  <a:lnTo>
                    <a:pt x="46564" y="41581"/>
                  </a:lnTo>
                  <a:lnTo>
                    <a:pt x="46621" y="40898"/>
                  </a:lnTo>
                  <a:lnTo>
                    <a:pt x="46640" y="40197"/>
                  </a:lnTo>
                  <a:lnTo>
                    <a:pt x="46621" y="39515"/>
                  </a:lnTo>
                  <a:lnTo>
                    <a:pt x="46602" y="38814"/>
                  </a:lnTo>
                  <a:lnTo>
                    <a:pt x="46546" y="38094"/>
                  </a:lnTo>
                  <a:lnTo>
                    <a:pt x="46546" y="38018"/>
                  </a:lnTo>
                  <a:lnTo>
                    <a:pt x="46564" y="37942"/>
                  </a:lnTo>
                  <a:lnTo>
                    <a:pt x="46602" y="37866"/>
                  </a:lnTo>
                  <a:lnTo>
                    <a:pt x="46640" y="37809"/>
                  </a:lnTo>
                  <a:lnTo>
                    <a:pt x="46697" y="37771"/>
                  </a:lnTo>
                  <a:lnTo>
                    <a:pt x="46754" y="37733"/>
                  </a:lnTo>
                  <a:lnTo>
                    <a:pt x="46887" y="37696"/>
                  </a:lnTo>
                  <a:close/>
                  <a:moveTo>
                    <a:pt x="5989" y="0"/>
                  </a:moveTo>
                  <a:lnTo>
                    <a:pt x="5382" y="19"/>
                  </a:lnTo>
                  <a:lnTo>
                    <a:pt x="4814" y="38"/>
                  </a:lnTo>
                  <a:lnTo>
                    <a:pt x="4264" y="114"/>
                  </a:lnTo>
                  <a:lnTo>
                    <a:pt x="3734" y="209"/>
                  </a:lnTo>
                  <a:lnTo>
                    <a:pt x="3260" y="342"/>
                  </a:lnTo>
                  <a:lnTo>
                    <a:pt x="3013" y="417"/>
                  </a:lnTo>
                  <a:lnTo>
                    <a:pt x="2805" y="512"/>
                  </a:lnTo>
                  <a:lnTo>
                    <a:pt x="2577" y="607"/>
                  </a:lnTo>
                  <a:lnTo>
                    <a:pt x="2369" y="721"/>
                  </a:lnTo>
                  <a:lnTo>
                    <a:pt x="2179" y="853"/>
                  </a:lnTo>
                  <a:lnTo>
                    <a:pt x="1990" y="986"/>
                  </a:lnTo>
                  <a:lnTo>
                    <a:pt x="1800" y="1138"/>
                  </a:lnTo>
                  <a:lnTo>
                    <a:pt x="1630" y="1308"/>
                  </a:lnTo>
                  <a:lnTo>
                    <a:pt x="1459" y="1479"/>
                  </a:lnTo>
                  <a:lnTo>
                    <a:pt x="1308" y="1668"/>
                  </a:lnTo>
                  <a:lnTo>
                    <a:pt x="1156" y="1877"/>
                  </a:lnTo>
                  <a:lnTo>
                    <a:pt x="1004" y="2104"/>
                  </a:lnTo>
                  <a:lnTo>
                    <a:pt x="872" y="2331"/>
                  </a:lnTo>
                  <a:lnTo>
                    <a:pt x="758" y="2597"/>
                  </a:lnTo>
                  <a:lnTo>
                    <a:pt x="625" y="2862"/>
                  </a:lnTo>
                  <a:lnTo>
                    <a:pt x="531" y="3146"/>
                  </a:lnTo>
                  <a:lnTo>
                    <a:pt x="417" y="3469"/>
                  </a:lnTo>
                  <a:lnTo>
                    <a:pt x="341" y="3791"/>
                  </a:lnTo>
                  <a:lnTo>
                    <a:pt x="246" y="4132"/>
                  </a:lnTo>
                  <a:lnTo>
                    <a:pt x="171" y="4492"/>
                  </a:lnTo>
                  <a:lnTo>
                    <a:pt x="114" y="4871"/>
                  </a:lnTo>
                  <a:lnTo>
                    <a:pt x="76" y="5250"/>
                  </a:lnTo>
                  <a:lnTo>
                    <a:pt x="38" y="5648"/>
                  </a:lnTo>
                  <a:lnTo>
                    <a:pt x="19" y="6046"/>
                  </a:lnTo>
                  <a:lnTo>
                    <a:pt x="0" y="6842"/>
                  </a:lnTo>
                  <a:lnTo>
                    <a:pt x="0" y="7638"/>
                  </a:lnTo>
                  <a:lnTo>
                    <a:pt x="57" y="9249"/>
                  </a:lnTo>
                  <a:lnTo>
                    <a:pt x="57" y="10064"/>
                  </a:lnTo>
                  <a:lnTo>
                    <a:pt x="57" y="10860"/>
                  </a:lnTo>
                  <a:lnTo>
                    <a:pt x="76" y="10860"/>
                  </a:lnTo>
                  <a:lnTo>
                    <a:pt x="625" y="11182"/>
                  </a:lnTo>
                  <a:lnTo>
                    <a:pt x="1175" y="11542"/>
                  </a:lnTo>
                  <a:lnTo>
                    <a:pt x="1725" y="11902"/>
                  </a:lnTo>
                  <a:lnTo>
                    <a:pt x="2274" y="12262"/>
                  </a:lnTo>
                  <a:lnTo>
                    <a:pt x="3336" y="13058"/>
                  </a:lnTo>
                  <a:lnTo>
                    <a:pt x="4397" y="13873"/>
                  </a:lnTo>
                  <a:lnTo>
                    <a:pt x="5439" y="14707"/>
                  </a:lnTo>
                  <a:lnTo>
                    <a:pt x="6482" y="15560"/>
                  </a:lnTo>
                  <a:lnTo>
                    <a:pt x="8490" y="17228"/>
                  </a:lnTo>
                  <a:lnTo>
                    <a:pt x="9343" y="17929"/>
                  </a:lnTo>
                  <a:lnTo>
                    <a:pt x="9741" y="18308"/>
                  </a:lnTo>
                  <a:lnTo>
                    <a:pt x="10139" y="18668"/>
                  </a:lnTo>
                  <a:lnTo>
                    <a:pt x="10537" y="19047"/>
                  </a:lnTo>
                  <a:lnTo>
                    <a:pt x="10897" y="19445"/>
                  </a:lnTo>
                  <a:lnTo>
                    <a:pt x="11257" y="19843"/>
                  </a:lnTo>
                  <a:lnTo>
                    <a:pt x="11599" y="20241"/>
                  </a:lnTo>
                  <a:lnTo>
                    <a:pt x="11921" y="20658"/>
                  </a:lnTo>
                  <a:lnTo>
                    <a:pt x="12224" y="21094"/>
                  </a:lnTo>
                  <a:lnTo>
                    <a:pt x="12508" y="21549"/>
                  </a:lnTo>
                  <a:lnTo>
                    <a:pt x="12774" y="22022"/>
                  </a:lnTo>
                  <a:lnTo>
                    <a:pt x="13001" y="22496"/>
                  </a:lnTo>
                  <a:lnTo>
                    <a:pt x="13228" y="22989"/>
                  </a:lnTo>
                  <a:lnTo>
                    <a:pt x="13418" y="23520"/>
                  </a:lnTo>
                  <a:lnTo>
                    <a:pt x="13569" y="24069"/>
                  </a:lnTo>
                  <a:lnTo>
                    <a:pt x="13588" y="24145"/>
                  </a:lnTo>
                  <a:lnTo>
                    <a:pt x="13588" y="24202"/>
                  </a:lnTo>
                  <a:lnTo>
                    <a:pt x="13551" y="24334"/>
                  </a:lnTo>
                  <a:lnTo>
                    <a:pt x="13494" y="24448"/>
                  </a:lnTo>
                  <a:lnTo>
                    <a:pt x="13399" y="24543"/>
                  </a:lnTo>
                  <a:lnTo>
                    <a:pt x="13380" y="24770"/>
                  </a:lnTo>
                  <a:lnTo>
                    <a:pt x="13342" y="24998"/>
                  </a:lnTo>
                  <a:lnTo>
                    <a:pt x="13266" y="25225"/>
                  </a:lnTo>
                  <a:lnTo>
                    <a:pt x="13209" y="25453"/>
                  </a:lnTo>
                  <a:lnTo>
                    <a:pt x="13115" y="25661"/>
                  </a:lnTo>
                  <a:lnTo>
                    <a:pt x="13001" y="25870"/>
                  </a:lnTo>
                  <a:lnTo>
                    <a:pt x="12887" y="26097"/>
                  </a:lnTo>
                  <a:lnTo>
                    <a:pt x="12755" y="26305"/>
                  </a:lnTo>
                  <a:lnTo>
                    <a:pt x="12451" y="26722"/>
                  </a:lnTo>
                  <a:lnTo>
                    <a:pt x="12129" y="27120"/>
                  </a:lnTo>
                  <a:lnTo>
                    <a:pt x="11750" y="27499"/>
                  </a:lnTo>
                  <a:lnTo>
                    <a:pt x="11352" y="27878"/>
                  </a:lnTo>
                  <a:lnTo>
                    <a:pt x="10954" y="28258"/>
                  </a:lnTo>
                  <a:lnTo>
                    <a:pt x="10537" y="28618"/>
                  </a:lnTo>
                  <a:lnTo>
                    <a:pt x="9684" y="29281"/>
                  </a:lnTo>
                  <a:lnTo>
                    <a:pt x="8907" y="29906"/>
                  </a:lnTo>
                  <a:lnTo>
                    <a:pt x="8547" y="30210"/>
                  </a:lnTo>
                  <a:lnTo>
                    <a:pt x="8225" y="30475"/>
                  </a:lnTo>
                  <a:lnTo>
                    <a:pt x="5742" y="32749"/>
                  </a:lnTo>
                  <a:lnTo>
                    <a:pt x="4492" y="33867"/>
                  </a:lnTo>
                  <a:lnTo>
                    <a:pt x="3241" y="34985"/>
                  </a:lnTo>
                  <a:lnTo>
                    <a:pt x="2596" y="35535"/>
                  </a:lnTo>
                  <a:lnTo>
                    <a:pt x="2274" y="35781"/>
                  </a:lnTo>
                  <a:lnTo>
                    <a:pt x="1971" y="36009"/>
                  </a:lnTo>
                  <a:lnTo>
                    <a:pt x="1630" y="36198"/>
                  </a:lnTo>
                  <a:lnTo>
                    <a:pt x="1289" y="36369"/>
                  </a:lnTo>
                  <a:lnTo>
                    <a:pt x="1118" y="36426"/>
                  </a:lnTo>
                  <a:lnTo>
                    <a:pt x="929" y="36483"/>
                  </a:lnTo>
                  <a:lnTo>
                    <a:pt x="758" y="36521"/>
                  </a:lnTo>
                  <a:lnTo>
                    <a:pt x="550" y="36558"/>
                  </a:lnTo>
                  <a:lnTo>
                    <a:pt x="588" y="37051"/>
                  </a:lnTo>
                  <a:lnTo>
                    <a:pt x="607" y="37563"/>
                  </a:lnTo>
                  <a:lnTo>
                    <a:pt x="607" y="38075"/>
                  </a:lnTo>
                  <a:lnTo>
                    <a:pt x="607" y="38605"/>
                  </a:lnTo>
                  <a:lnTo>
                    <a:pt x="569" y="39648"/>
                  </a:lnTo>
                  <a:lnTo>
                    <a:pt x="550" y="40709"/>
                  </a:lnTo>
                  <a:lnTo>
                    <a:pt x="550" y="41240"/>
                  </a:lnTo>
                  <a:lnTo>
                    <a:pt x="569" y="41751"/>
                  </a:lnTo>
                  <a:lnTo>
                    <a:pt x="625" y="42263"/>
                  </a:lnTo>
                  <a:lnTo>
                    <a:pt x="701" y="42756"/>
                  </a:lnTo>
                  <a:lnTo>
                    <a:pt x="796" y="43248"/>
                  </a:lnTo>
                  <a:lnTo>
                    <a:pt x="948" y="43722"/>
                  </a:lnTo>
                  <a:lnTo>
                    <a:pt x="1023" y="43950"/>
                  </a:lnTo>
                  <a:lnTo>
                    <a:pt x="1118" y="44158"/>
                  </a:lnTo>
                  <a:lnTo>
                    <a:pt x="1232" y="44385"/>
                  </a:lnTo>
                  <a:lnTo>
                    <a:pt x="1365" y="44594"/>
                  </a:lnTo>
                  <a:lnTo>
                    <a:pt x="1592" y="44973"/>
                  </a:lnTo>
                  <a:lnTo>
                    <a:pt x="1838" y="45295"/>
                  </a:lnTo>
                  <a:lnTo>
                    <a:pt x="2066" y="45561"/>
                  </a:lnTo>
                  <a:lnTo>
                    <a:pt x="2274" y="45769"/>
                  </a:lnTo>
                  <a:lnTo>
                    <a:pt x="2502" y="45940"/>
                  </a:lnTo>
                  <a:lnTo>
                    <a:pt x="2748" y="46072"/>
                  </a:lnTo>
                  <a:lnTo>
                    <a:pt x="2975" y="46148"/>
                  </a:lnTo>
                  <a:lnTo>
                    <a:pt x="3222" y="46224"/>
                  </a:lnTo>
                  <a:lnTo>
                    <a:pt x="3487" y="46262"/>
                  </a:lnTo>
                  <a:lnTo>
                    <a:pt x="3771" y="46281"/>
                  </a:lnTo>
                  <a:lnTo>
                    <a:pt x="4416" y="46262"/>
                  </a:lnTo>
                  <a:lnTo>
                    <a:pt x="5174" y="46243"/>
                  </a:lnTo>
                  <a:lnTo>
                    <a:pt x="5591" y="46224"/>
                  </a:lnTo>
                  <a:lnTo>
                    <a:pt x="6065" y="46243"/>
                  </a:lnTo>
                  <a:lnTo>
                    <a:pt x="9988" y="46300"/>
                  </a:lnTo>
                  <a:lnTo>
                    <a:pt x="25680" y="46584"/>
                  </a:lnTo>
                  <a:lnTo>
                    <a:pt x="34018" y="46736"/>
                  </a:lnTo>
                  <a:lnTo>
                    <a:pt x="42357" y="46887"/>
                  </a:lnTo>
                  <a:lnTo>
                    <a:pt x="43134" y="46906"/>
                  </a:lnTo>
                  <a:lnTo>
                    <a:pt x="43760" y="46944"/>
                  </a:lnTo>
                  <a:lnTo>
                    <a:pt x="44290" y="46944"/>
                  </a:lnTo>
                  <a:lnTo>
                    <a:pt x="44537" y="46906"/>
                  </a:lnTo>
                  <a:lnTo>
                    <a:pt x="44764" y="46868"/>
                  </a:lnTo>
                  <a:lnTo>
                    <a:pt x="44973" y="46811"/>
                  </a:lnTo>
                  <a:lnTo>
                    <a:pt x="45200" y="46717"/>
                  </a:lnTo>
                  <a:lnTo>
                    <a:pt x="45408" y="46603"/>
                  </a:lnTo>
                  <a:lnTo>
                    <a:pt x="45636" y="46451"/>
                  </a:lnTo>
                  <a:lnTo>
                    <a:pt x="45863" y="46262"/>
                  </a:lnTo>
                  <a:lnTo>
                    <a:pt x="46129" y="46034"/>
                  </a:lnTo>
                  <a:lnTo>
                    <a:pt x="46394" y="45769"/>
                  </a:lnTo>
                  <a:lnTo>
                    <a:pt x="46697" y="45447"/>
                  </a:lnTo>
                  <a:lnTo>
                    <a:pt x="46981" y="45125"/>
                  </a:lnTo>
                  <a:lnTo>
                    <a:pt x="47228" y="44802"/>
                  </a:lnTo>
                  <a:lnTo>
                    <a:pt x="47436" y="44518"/>
                  </a:lnTo>
                  <a:lnTo>
                    <a:pt x="47607" y="44234"/>
                  </a:lnTo>
                  <a:lnTo>
                    <a:pt x="47758" y="43969"/>
                  </a:lnTo>
                  <a:lnTo>
                    <a:pt x="47872" y="43684"/>
                  </a:lnTo>
                  <a:lnTo>
                    <a:pt x="47948" y="43419"/>
                  </a:lnTo>
                  <a:lnTo>
                    <a:pt x="48024" y="43154"/>
                  </a:lnTo>
                  <a:lnTo>
                    <a:pt x="48062" y="42888"/>
                  </a:lnTo>
                  <a:lnTo>
                    <a:pt x="48100" y="42604"/>
                  </a:lnTo>
                  <a:lnTo>
                    <a:pt x="48119" y="41998"/>
                  </a:lnTo>
                  <a:lnTo>
                    <a:pt x="48119" y="40538"/>
                  </a:lnTo>
                  <a:lnTo>
                    <a:pt x="48137" y="37165"/>
                  </a:lnTo>
                  <a:lnTo>
                    <a:pt x="48175" y="33772"/>
                  </a:lnTo>
                  <a:lnTo>
                    <a:pt x="48194" y="33583"/>
                  </a:lnTo>
                  <a:lnTo>
                    <a:pt x="48251" y="33431"/>
                  </a:lnTo>
                  <a:lnTo>
                    <a:pt x="48327" y="33299"/>
                  </a:lnTo>
                  <a:lnTo>
                    <a:pt x="48422" y="33185"/>
                  </a:lnTo>
                  <a:lnTo>
                    <a:pt x="48554" y="33090"/>
                  </a:lnTo>
                  <a:lnTo>
                    <a:pt x="48687" y="33033"/>
                  </a:lnTo>
                  <a:lnTo>
                    <a:pt x="48820" y="32977"/>
                  </a:lnTo>
                  <a:lnTo>
                    <a:pt x="48971" y="32958"/>
                  </a:lnTo>
                  <a:lnTo>
                    <a:pt x="50525" y="31953"/>
                  </a:lnTo>
                  <a:lnTo>
                    <a:pt x="52079" y="30930"/>
                  </a:lnTo>
                  <a:lnTo>
                    <a:pt x="53633" y="29906"/>
                  </a:lnTo>
                  <a:lnTo>
                    <a:pt x="55169" y="28845"/>
                  </a:lnTo>
                  <a:lnTo>
                    <a:pt x="55737" y="28466"/>
                  </a:lnTo>
                  <a:lnTo>
                    <a:pt x="56552" y="27973"/>
                  </a:lnTo>
                  <a:lnTo>
                    <a:pt x="57500" y="27386"/>
                  </a:lnTo>
                  <a:lnTo>
                    <a:pt x="57992" y="27064"/>
                  </a:lnTo>
                  <a:lnTo>
                    <a:pt x="58485" y="26722"/>
                  </a:lnTo>
                  <a:lnTo>
                    <a:pt x="58959" y="26381"/>
                  </a:lnTo>
                  <a:lnTo>
                    <a:pt x="59414" y="26021"/>
                  </a:lnTo>
                  <a:lnTo>
                    <a:pt x="59831" y="25661"/>
                  </a:lnTo>
                  <a:lnTo>
                    <a:pt x="60191" y="25320"/>
                  </a:lnTo>
                  <a:lnTo>
                    <a:pt x="60342" y="25149"/>
                  </a:lnTo>
                  <a:lnTo>
                    <a:pt x="60494" y="24960"/>
                  </a:lnTo>
                  <a:lnTo>
                    <a:pt x="60608" y="24789"/>
                  </a:lnTo>
                  <a:lnTo>
                    <a:pt x="60702" y="24638"/>
                  </a:lnTo>
                  <a:lnTo>
                    <a:pt x="60778" y="24467"/>
                  </a:lnTo>
                  <a:lnTo>
                    <a:pt x="60835" y="24297"/>
                  </a:lnTo>
                  <a:lnTo>
                    <a:pt x="60873" y="24145"/>
                  </a:lnTo>
                  <a:lnTo>
                    <a:pt x="60873" y="23993"/>
                  </a:lnTo>
                  <a:lnTo>
                    <a:pt x="60854" y="23899"/>
                  </a:lnTo>
                  <a:lnTo>
                    <a:pt x="60797" y="23785"/>
                  </a:lnTo>
                  <a:lnTo>
                    <a:pt x="60721" y="23652"/>
                  </a:lnTo>
                  <a:lnTo>
                    <a:pt x="60627" y="23520"/>
                  </a:lnTo>
                  <a:lnTo>
                    <a:pt x="60361" y="23216"/>
                  </a:lnTo>
                  <a:lnTo>
                    <a:pt x="60039" y="22894"/>
                  </a:lnTo>
                  <a:lnTo>
                    <a:pt x="59622" y="22534"/>
                  </a:lnTo>
                  <a:lnTo>
                    <a:pt x="59186" y="22174"/>
                  </a:lnTo>
                  <a:lnTo>
                    <a:pt x="58694" y="21795"/>
                  </a:lnTo>
                  <a:lnTo>
                    <a:pt x="58182" y="21397"/>
                  </a:lnTo>
                  <a:lnTo>
                    <a:pt x="57158" y="20658"/>
                  </a:lnTo>
                  <a:lnTo>
                    <a:pt x="56211" y="19995"/>
                  </a:lnTo>
                  <a:lnTo>
                    <a:pt x="55434" y="19464"/>
                  </a:lnTo>
                  <a:lnTo>
                    <a:pt x="54960" y="19104"/>
                  </a:lnTo>
                  <a:lnTo>
                    <a:pt x="51966" y="16735"/>
                  </a:lnTo>
                  <a:lnTo>
                    <a:pt x="48933" y="14385"/>
                  </a:lnTo>
                  <a:lnTo>
                    <a:pt x="48858" y="14309"/>
                  </a:lnTo>
                  <a:lnTo>
                    <a:pt x="48801" y="14233"/>
                  </a:lnTo>
                  <a:lnTo>
                    <a:pt x="48744" y="14157"/>
                  </a:lnTo>
                  <a:lnTo>
                    <a:pt x="48706" y="14063"/>
                  </a:lnTo>
                  <a:lnTo>
                    <a:pt x="48687" y="13987"/>
                  </a:lnTo>
                  <a:lnTo>
                    <a:pt x="48687" y="13892"/>
                  </a:lnTo>
                  <a:lnTo>
                    <a:pt x="48687" y="13721"/>
                  </a:lnTo>
                  <a:lnTo>
                    <a:pt x="48554" y="13570"/>
                  </a:lnTo>
                  <a:lnTo>
                    <a:pt x="48498" y="13494"/>
                  </a:lnTo>
                  <a:lnTo>
                    <a:pt x="48441" y="13418"/>
                  </a:lnTo>
                  <a:lnTo>
                    <a:pt x="48403" y="13324"/>
                  </a:lnTo>
                  <a:lnTo>
                    <a:pt x="48384" y="13229"/>
                  </a:lnTo>
                  <a:lnTo>
                    <a:pt x="48365" y="13115"/>
                  </a:lnTo>
                  <a:lnTo>
                    <a:pt x="48365" y="13001"/>
                  </a:lnTo>
                  <a:lnTo>
                    <a:pt x="48365" y="12509"/>
                  </a:lnTo>
                  <a:lnTo>
                    <a:pt x="48384" y="11959"/>
                  </a:lnTo>
                  <a:lnTo>
                    <a:pt x="48460" y="10765"/>
                  </a:lnTo>
                  <a:lnTo>
                    <a:pt x="48573" y="9476"/>
                  </a:lnTo>
                  <a:lnTo>
                    <a:pt x="48649" y="8131"/>
                  </a:lnTo>
                  <a:lnTo>
                    <a:pt x="48687" y="7467"/>
                  </a:lnTo>
                  <a:lnTo>
                    <a:pt x="48706" y="6804"/>
                  </a:lnTo>
                  <a:lnTo>
                    <a:pt x="48706" y="6160"/>
                  </a:lnTo>
                  <a:lnTo>
                    <a:pt x="48687" y="5553"/>
                  </a:lnTo>
                  <a:lnTo>
                    <a:pt x="48630" y="4947"/>
                  </a:lnTo>
                  <a:lnTo>
                    <a:pt x="48554" y="4397"/>
                  </a:lnTo>
                  <a:lnTo>
                    <a:pt x="48460" y="3886"/>
                  </a:lnTo>
                  <a:lnTo>
                    <a:pt x="48384" y="3639"/>
                  </a:lnTo>
                  <a:lnTo>
                    <a:pt x="48308" y="3412"/>
                  </a:lnTo>
                  <a:lnTo>
                    <a:pt x="48194" y="3127"/>
                  </a:lnTo>
                  <a:lnTo>
                    <a:pt x="48062" y="2881"/>
                  </a:lnTo>
                  <a:lnTo>
                    <a:pt x="47910" y="2654"/>
                  </a:lnTo>
                  <a:lnTo>
                    <a:pt x="47758" y="2426"/>
                  </a:lnTo>
                  <a:lnTo>
                    <a:pt x="47588" y="2237"/>
                  </a:lnTo>
                  <a:lnTo>
                    <a:pt x="47398" y="2066"/>
                  </a:lnTo>
                  <a:lnTo>
                    <a:pt x="47190" y="1896"/>
                  </a:lnTo>
                  <a:lnTo>
                    <a:pt x="46981" y="1763"/>
                  </a:lnTo>
                  <a:lnTo>
                    <a:pt x="46773" y="1630"/>
                  </a:lnTo>
                  <a:lnTo>
                    <a:pt x="46527" y="1517"/>
                  </a:lnTo>
                  <a:lnTo>
                    <a:pt x="46299" y="1422"/>
                  </a:lnTo>
                  <a:lnTo>
                    <a:pt x="46053" y="1327"/>
                  </a:lnTo>
                  <a:lnTo>
                    <a:pt x="45787" y="1270"/>
                  </a:lnTo>
                  <a:lnTo>
                    <a:pt x="45541" y="1194"/>
                  </a:lnTo>
                  <a:lnTo>
                    <a:pt x="44991" y="1119"/>
                  </a:lnTo>
                  <a:lnTo>
                    <a:pt x="44442" y="1062"/>
                  </a:lnTo>
                  <a:lnTo>
                    <a:pt x="43873" y="1024"/>
                  </a:lnTo>
                  <a:lnTo>
                    <a:pt x="42736" y="1024"/>
                  </a:lnTo>
                  <a:lnTo>
                    <a:pt x="41618" y="1062"/>
                  </a:lnTo>
                  <a:lnTo>
                    <a:pt x="40595" y="1062"/>
                  </a:lnTo>
                  <a:lnTo>
                    <a:pt x="32351" y="815"/>
                  </a:lnTo>
                  <a:lnTo>
                    <a:pt x="24088" y="569"/>
                  </a:lnTo>
                  <a:lnTo>
                    <a:pt x="19729" y="436"/>
                  </a:lnTo>
                  <a:lnTo>
                    <a:pt x="15370" y="285"/>
                  </a:lnTo>
                  <a:lnTo>
                    <a:pt x="11011" y="133"/>
                  </a:lnTo>
                  <a:lnTo>
                    <a:pt x="6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 rot="10800000">
              <a:off x="3127646" y="1545085"/>
              <a:ext cx="959207" cy="753822"/>
            </a:xfrm>
            <a:custGeom>
              <a:rect b="b" l="l" r="r" t="t"/>
              <a:pathLst>
                <a:path extrusionOk="0" h="50848" w="64702">
                  <a:moveTo>
                    <a:pt x="8377" y="1838"/>
                  </a:moveTo>
                  <a:lnTo>
                    <a:pt x="12755" y="1971"/>
                  </a:lnTo>
                  <a:lnTo>
                    <a:pt x="17114" y="2123"/>
                  </a:lnTo>
                  <a:lnTo>
                    <a:pt x="21473" y="2274"/>
                  </a:lnTo>
                  <a:lnTo>
                    <a:pt x="25832" y="2407"/>
                  </a:lnTo>
                  <a:lnTo>
                    <a:pt x="34095" y="2653"/>
                  </a:lnTo>
                  <a:lnTo>
                    <a:pt x="42339" y="2900"/>
                  </a:lnTo>
                  <a:lnTo>
                    <a:pt x="43362" y="2900"/>
                  </a:lnTo>
                  <a:lnTo>
                    <a:pt x="44480" y="2862"/>
                  </a:lnTo>
                  <a:lnTo>
                    <a:pt x="45617" y="2862"/>
                  </a:lnTo>
                  <a:lnTo>
                    <a:pt x="46186" y="2900"/>
                  </a:lnTo>
                  <a:lnTo>
                    <a:pt x="46735" y="2957"/>
                  </a:lnTo>
                  <a:lnTo>
                    <a:pt x="47285" y="3032"/>
                  </a:lnTo>
                  <a:lnTo>
                    <a:pt x="47531" y="3108"/>
                  </a:lnTo>
                  <a:lnTo>
                    <a:pt x="47797" y="3165"/>
                  </a:lnTo>
                  <a:lnTo>
                    <a:pt x="48043" y="3260"/>
                  </a:lnTo>
                  <a:lnTo>
                    <a:pt x="48271" y="3355"/>
                  </a:lnTo>
                  <a:lnTo>
                    <a:pt x="48517" y="3468"/>
                  </a:lnTo>
                  <a:lnTo>
                    <a:pt x="48725" y="3601"/>
                  </a:lnTo>
                  <a:lnTo>
                    <a:pt x="48934" y="3734"/>
                  </a:lnTo>
                  <a:lnTo>
                    <a:pt x="49142" y="3904"/>
                  </a:lnTo>
                  <a:lnTo>
                    <a:pt x="49332" y="4075"/>
                  </a:lnTo>
                  <a:lnTo>
                    <a:pt x="49502" y="4264"/>
                  </a:lnTo>
                  <a:lnTo>
                    <a:pt x="49654" y="4492"/>
                  </a:lnTo>
                  <a:lnTo>
                    <a:pt x="49806" y="4719"/>
                  </a:lnTo>
                  <a:lnTo>
                    <a:pt x="49938" y="4965"/>
                  </a:lnTo>
                  <a:lnTo>
                    <a:pt x="50052" y="5250"/>
                  </a:lnTo>
                  <a:lnTo>
                    <a:pt x="50128" y="5477"/>
                  </a:lnTo>
                  <a:lnTo>
                    <a:pt x="50204" y="5724"/>
                  </a:lnTo>
                  <a:lnTo>
                    <a:pt x="50298" y="6235"/>
                  </a:lnTo>
                  <a:lnTo>
                    <a:pt x="50374" y="6785"/>
                  </a:lnTo>
                  <a:lnTo>
                    <a:pt x="50431" y="7391"/>
                  </a:lnTo>
                  <a:lnTo>
                    <a:pt x="50450" y="7998"/>
                  </a:lnTo>
                  <a:lnTo>
                    <a:pt x="50450" y="8642"/>
                  </a:lnTo>
                  <a:lnTo>
                    <a:pt x="50431" y="9305"/>
                  </a:lnTo>
                  <a:lnTo>
                    <a:pt x="50393" y="9969"/>
                  </a:lnTo>
                  <a:lnTo>
                    <a:pt x="50317" y="11314"/>
                  </a:lnTo>
                  <a:lnTo>
                    <a:pt x="50204" y="12603"/>
                  </a:lnTo>
                  <a:lnTo>
                    <a:pt x="50128" y="13797"/>
                  </a:lnTo>
                  <a:lnTo>
                    <a:pt x="50109" y="14347"/>
                  </a:lnTo>
                  <a:lnTo>
                    <a:pt x="50109" y="14839"/>
                  </a:lnTo>
                  <a:lnTo>
                    <a:pt x="50109" y="14953"/>
                  </a:lnTo>
                  <a:lnTo>
                    <a:pt x="50128" y="15067"/>
                  </a:lnTo>
                  <a:lnTo>
                    <a:pt x="50147" y="15162"/>
                  </a:lnTo>
                  <a:lnTo>
                    <a:pt x="50185" y="15256"/>
                  </a:lnTo>
                  <a:lnTo>
                    <a:pt x="50242" y="15332"/>
                  </a:lnTo>
                  <a:lnTo>
                    <a:pt x="50298" y="15408"/>
                  </a:lnTo>
                  <a:lnTo>
                    <a:pt x="50431" y="15559"/>
                  </a:lnTo>
                  <a:lnTo>
                    <a:pt x="50431" y="15730"/>
                  </a:lnTo>
                  <a:lnTo>
                    <a:pt x="50431" y="15825"/>
                  </a:lnTo>
                  <a:lnTo>
                    <a:pt x="50450" y="15901"/>
                  </a:lnTo>
                  <a:lnTo>
                    <a:pt x="50488" y="15995"/>
                  </a:lnTo>
                  <a:lnTo>
                    <a:pt x="50545" y="16071"/>
                  </a:lnTo>
                  <a:lnTo>
                    <a:pt x="50602" y="16147"/>
                  </a:lnTo>
                  <a:lnTo>
                    <a:pt x="50677" y="16223"/>
                  </a:lnTo>
                  <a:lnTo>
                    <a:pt x="53710" y="18573"/>
                  </a:lnTo>
                  <a:lnTo>
                    <a:pt x="56704" y="20942"/>
                  </a:lnTo>
                  <a:lnTo>
                    <a:pt x="57178" y="21302"/>
                  </a:lnTo>
                  <a:lnTo>
                    <a:pt x="57955" y="21833"/>
                  </a:lnTo>
                  <a:lnTo>
                    <a:pt x="58902" y="22496"/>
                  </a:lnTo>
                  <a:lnTo>
                    <a:pt x="59926" y="23235"/>
                  </a:lnTo>
                  <a:lnTo>
                    <a:pt x="60438" y="23633"/>
                  </a:lnTo>
                  <a:lnTo>
                    <a:pt x="60930" y="24012"/>
                  </a:lnTo>
                  <a:lnTo>
                    <a:pt x="61366" y="24372"/>
                  </a:lnTo>
                  <a:lnTo>
                    <a:pt x="61783" y="24732"/>
                  </a:lnTo>
                  <a:lnTo>
                    <a:pt x="62105" y="25054"/>
                  </a:lnTo>
                  <a:lnTo>
                    <a:pt x="62371" y="25358"/>
                  </a:lnTo>
                  <a:lnTo>
                    <a:pt x="62465" y="25490"/>
                  </a:lnTo>
                  <a:lnTo>
                    <a:pt x="62541" y="25623"/>
                  </a:lnTo>
                  <a:lnTo>
                    <a:pt x="62598" y="25737"/>
                  </a:lnTo>
                  <a:lnTo>
                    <a:pt x="62617" y="25831"/>
                  </a:lnTo>
                  <a:lnTo>
                    <a:pt x="62617" y="25983"/>
                  </a:lnTo>
                  <a:lnTo>
                    <a:pt x="62579" y="26135"/>
                  </a:lnTo>
                  <a:lnTo>
                    <a:pt x="62522" y="26305"/>
                  </a:lnTo>
                  <a:lnTo>
                    <a:pt x="62446" y="26476"/>
                  </a:lnTo>
                  <a:lnTo>
                    <a:pt x="62352" y="26627"/>
                  </a:lnTo>
                  <a:lnTo>
                    <a:pt x="62238" y="26798"/>
                  </a:lnTo>
                  <a:lnTo>
                    <a:pt x="62086" y="26987"/>
                  </a:lnTo>
                  <a:lnTo>
                    <a:pt x="61935" y="27158"/>
                  </a:lnTo>
                  <a:lnTo>
                    <a:pt x="61575" y="27499"/>
                  </a:lnTo>
                  <a:lnTo>
                    <a:pt x="61158" y="27859"/>
                  </a:lnTo>
                  <a:lnTo>
                    <a:pt x="60703" y="28219"/>
                  </a:lnTo>
                  <a:lnTo>
                    <a:pt x="60229" y="28560"/>
                  </a:lnTo>
                  <a:lnTo>
                    <a:pt x="59736" y="28902"/>
                  </a:lnTo>
                  <a:lnTo>
                    <a:pt x="59244" y="29224"/>
                  </a:lnTo>
                  <a:lnTo>
                    <a:pt x="58296" y="29811"/>
                  </a:lnTo>
                  <a:lnTo>
                    <a:pt x="57481" y="30304"/>
                  </a:lnTo>
                  <a:lnTo>
                    <a:pt x="56913" y="30683"/>
                  </a:lnTo>
                  <a:lnTo>
                    <a:pt x="55377" y="31744"/>
                  </a:lnTo>
                  <a:lnTo>
                    <a:pt x="53823" y="32768"/>
                  </a:lnTo>
                  <a:lnTo>
                    <a:pt x="52269" y="33791"/>
                  </a:lnTo>
                  <a:lnTo>
                    <a:pt x="50715" y="34796"/>
                  </a:lnTo>
                  <a:lnTo>
                    <a:pt x="50564" y="34815"/>
                  </a:lnTo>
                  <a:lnTo>
                    <a:pt x="50431" y="34871"/>
                  </a:lnTo>
                  <a:lnTo>
                    <a:pt x="50298" y="34928"/>
                  </a:lnTo>
                  <a:lnTo>
                    <a:pt x="50166" y="35023"/>
                  </a:lnTo>
                  <a:lnTo>
                    <a:pt x="50071" y="35137"/>
                  </a:lnTo>
                  <a:lnTo>
                    <a:pt x="49995" y="35269"/>
                  </a:lnTo>
                  <a:lnTo>
                    <a:pt x="49938" y="35421"/>
                  </a:lnTo>
                  <a:lnTo>
                    <a:pt x="49919" y="35610"/>
                  </a:lnTo>
                  <a:lnTo>
                    <a:pt x="49881" y="39003"/>
                  </a:lnTo>
                  <a:lnTo>
                    <a:pt x="49863" y="42376"/>
                  </a:lnTo>
                  <a:lnTo>
                    <a:pt x="49863" y="43836"/>
                  </a:lnTo>
                  <a:lnTo>
                    <a:pt x="49844" y="44442"/>
                  </a:lnTo>
                  <a:lnTo>
                    <a:pt x="49806" y="44726"/>
                  </a:lnTo>
                  <a:lnTo>
                    <a:pt x="49768" y="44992"/>
                  </a:lnTo>
                  <a:lnTo>
                    <a:pt x="49692" y="45257"/>
                  </a:lnTo>
                  <a:lnTo>
                    <a:pt x="49616" y="45522"/>
                  </a:lnTo>
                  <a:lnTo>
                    <a:pt x="49502" y="45807"/>
                  </a:lnTo>
                  <a:lnTo>
                    <a:pt x="49351" y="46072"/>
                  </a:lnTo>
                  <a:lnTo>
                    <a:pt x="49180" y="46356"/>
                  </a:lnTo>
                  <a:lnTo>
                    <a:pt x="48972" y="46640"/>
                  </a:lnTo>
                  <a:lnTo>
                    <a:pt x="48725" y="46963"/>
                  </a:lnTo>
                  <a:lnTo>
                    <a:pt x="48441" y="47285"/>
                  </a:lnTo>
                  <a:lnTo>
                    <a:pt x="48138" y="47607"/>
                  </a:lnTo>
                  <a:lnTo>
                    <a:pt x="47873" y="47872"/>
                  </a:lnTo>
                  <a:lnTo>
                    <a:pt x="47607" y="48100"/>
                  </a:lnTo>
                  <a:lnTo>
                    <a:pt x="47380" y="48289"/>
                  </a:lnTo>
                  <a:lnTo>
                    <a:pt x="47152" y="48441"/>
                  </a:lnTo>
                  <a:lnTo>
                    <a:pt x="46944" y="48555"/>
                  </a:lnTo>
                  <a:lnTo>
                    <a:pt x="46717" y="48649"/>
                  </a:lnTo>
                  <a:lnTo>
                    <a:pt x="46508" y="48706"/>
                  </a:lnTo>
                  <a:lnTo>
                    <a:pt x="46281" y="48744"/>
                  </a:lnTo>
                  <a:lnTo>
                    <a:pt x="46034" y="48782"/>
                  </a:lnTo>
                  <a:lnTo>
                    <a:pt x="45504" y="48782"/>
                  </a:lnTo>
                  <a:lnTo>
                    <a:pt x="44878" y="48744"/>
                  </a:lnTo>
                  <a:lnTo>
                    <a:pt x="44101" y="48725"/>
                  </a:lnTo>
                  <a:lnTo>
                    <a:pt x="35762" y="48574"/>
                  </a:lnTo>
                  <a:lnTo>
                    <a:pt x="27424" y="48422"/>
                  </a:lnTo>
                  <a:lnTo>
                    <a:pt x="11732" y="48138"/>
                  </a:lnTo>
                  <a:lnTo>
                    <a:pt x="7809" y="48081"/>
                  </a:lnTo>
                  <a:lnTo>
                    <a:pt x="7335" y="48062"/>
                  </a:lnTo>
                  <a:lnTo>
                    <a:pt x="6918" y="48081"/>
                  </a:lnTo>
                  <a:lnTo>
                    <a:pt x="6160" y="48100"/>
                  </a:lnTo>
                  <a:lnTo>
                    <a:pt x="5515" y="48119"/>
                  </a:lnTo>
                  <a:lnTo>
                    <a:pt x="5231" y="48100"/>
                  </a:lnTo>
                  <a:lnTo>
                    <a:pt x="4966" y="48062"/>
                  </a:lnTo>
                  <a:lnTo>
                    <a:pt x="4719" y="47986"/>
                  </a:lnTo>
                  <a:lnTo>
                    <a:pt x="4492" y="47910"/>
                  </a:lnTo>
                  <a:lnTo>
                    <a:pt x="4246" y="47778"/>
                  </a:lnTo>
                  <a:lnTo>
                    <a:pt x="4018" y="47607"/>
                  </a:lnTo>
                  <a:lnTo>
                    <a:pt x="3810" y="47399"/>
                  </a:lnTo>
                  <a:lnTo>
                    <a:pt x="3582" y="47133"/>
                  </a:lnTo>
                  <a:lnTo>
                    <a:pt x="3336" y="46811"/>
                  </a:lnTo>
                  <a:lnTo>
                    <a:pt x="3109" y="46432"/>
                  </a:lnTo>
                  <a:lnTo>
                    <a:pt x="2976" y="46223"/>
                  </a:lnTo>
                  <a:lnTo>
                    <a:pt x="2862" y="45996"/>
                  </a:lnTo>
                  <a:lnTo>
                    <a:pt x="2767" y="45788"/>
                  </a:lnTo>
                  <a:lnTo>
                    <a:pt x="2692" y="45560"/>
                  </a:lnTo>
                  <a:lnTo>
                    <a:pt x="2540" y="45086"/>
                  </a:lnTo>
                  <a:lnTo>
                    <a:pt x="2445" y="44594"/>
                  </a:lnTo>
                  <a:lnTo>
                    <a:pt x="2369" y="44101"/>
                  </a:lnTo>
                  <a:lnTo>
                    <a:pt x="2313" y="43589"/>
                  </a:lnTo>
                  <a:lnTo>
                    <a:pt x="2294" y="43078"/>
                  </a:lnTo>
                  <a:lnTo>
                    <a:pt x="2294" y="42547"/>
                  </a:lnTo>
                  <a:lnTo>
                    <a:pt x="2313" y="41486"/>
                  </a:lnTo>
                  <a:lnTo>
                    <a:pt x="2351" y="40443"/>
                  </a:lnTo>
                  <a:lnTo>
                    <a:pt x="2351" y="39913"/>
                  </a:lnTo>
                  <a:lnTo>
                    <a:pt x="2351" y="39401"/>
                  </a:lnTo>
                  <a:lnTo>
                    <a:pt x="2332" y="38889"/>
                  </a:lnTo>
                  <a:lnTo>
                    <a:pt x="2294" y="38396"/>
                  </a:lnTo>
                  <a:lnTo>
                    <a:pt x="2502" y="38359"/>
                  </a:lnTo>
                  <a:lnTo>
                    <a:pt x="2673" y="38321"/>
                  </a:lnTo>
                  <a:lnTo>
                    <a:pt x="2862" y="38264"/>
                  </a:lnTo>
                  <a:lnTo>
                    <a:pt x="3033" y="38207"/>
                  </a:lnTo>
                  <a:lnTo>
                    <a:pt x="3374" y="38036"/>
                  </a:lnTo>
                  <a:lnTo>
                    <a:pt x="3715" y="37847"/>
                  </a:lnTo>
                  <a:lnTo>
                    <a:pt x="4018" y="37619"/>
                  </a:lnTo>
                  <a:lnTo>
                    <a:pt x="4340" y="37373"/>
                  </a:lnTo>
                  <a:lnTo>
                    <a:pt x="4985" y="36823"/>
                  </a:lnTo>
                  <a:lnTo>
                    <a:pt x="6236" y="35705"/>
                  </a:lnTo>
                  <a:lnTo>
                    <a:pt x="7486" y="34587"/>
                  </a:lnTo>
                  <a:lnTo>
                    <a:pt x="9969" y="32313"/>
                  </a:lnTo>
                  <a:lnTo>
                    <a:pt x="10291" y="32048"/>
                  </a:lnTo>
                  <a:lnTo>
                    <a:pt x="10651" y="31744"/>
                  </a:lnTo>
                  <a:lnTo>
                    <a:pt x="11428" y="31119"/>
                  </a:lnTo>
                  <a:lnTo>
                    <a:pt x="12281" y="30456"/>
                  </a:lnTo>
                  <a:lnTo>
                    <a:pt x="12698" y="30096"/>
                  </a:lnTo>
                  <a:lnTo>
                    <a:pt x="13096" y="29716"/>
                  </a:lnTo>
                  <a:lnTo>
                    <a:pt x="13494" y="29337"/>
                  </a:lnTo>
                  <a:lnTo>
                    <a:pt x="13873" y="28958"/>
                  </a:lnTo>
                  <a:lnTo>
                    <a:pt x="14195" y="28560"/>
                  </a:lnTo>
                  <a:lnTo>
                    <a:pt x="14499" y="28143"/>
                  </a:lnTo>
                  <a:lnTo>
                    <a:pt x="14631" y="27935"/>
                  </a:lnTo>
                  <a:lnTo>
                    <a:pt x="14745" y="27708"/>
                  </a:lnTo>
                  <a:lnTo>
                    <a:pt x="14859" y="27499"/>
                  </a:lnTo>
                  <a:lnTo>
                    <a:pt x="14953" y="27291"/>
                  </a:lnTo>
                  <a:lnTo>
                    <a:pt x="15010" y="27063"/>
                  </a:lnTo>
                  <a:lnTo>
                    <a:pt x="15086" y="26836"/>
                  </a:lnTo>
                  <a:lnTo>
                    <a:pt x="15124" y="26608"/>
                  </a:lnTo>
                  <a:lnTo>
                    <a:pt x="15143" y="26381"/>
                  </a:lnTo>
                  <a:lnTo>
                    <a:pt x="15238" y="26286"/>
                  </a:lnTo>
                  <a:lnTo>
                    <a:pt x="15295" y="26172"/>
                  </a:lnTo>
                  <a:lnTo>
                    <a:pt x="15332" y="26040"/>
                  </a:lnTo>
                  <a:lnTo>
                    <a:pt x="15332" y="25983"/>
                  </a:lnTo>
                  <a:lnTo>
                    <a:pt x="15313" y="25907"/>
                  </a:lnTo>
                  <a:lnTo>
                    <a:pt x="15162" y="25358"/>
                  </a:lnTo>
                  <a:lnTo>
                    <a:pt x="14972" y="24827"/>
                  </a:lnTo>
                  <a:lnTo>
                    <a:pt x="14745" y="24334"/>
                  </a:lnTo>
                  <a:lnTo>
                    <a:pt x="14518" y="23860"/>
                  </a:lnTo>
                  <a:lnTo>
                    <a:pt x="14252" y="23387"/>
                  </a:lnTo>
                  <a:lnTo>
                    <a:pt x="13968" y="22932"/>
                  </a:lnTo>
                  <a:lnTo>
                    <a:pt x="13665" y="22496"/>
                  </a:lnTo>
                  <a:lnTo>
                    <a:pt x="13343" y="22079"/>
                  </a:lnTo>
                  <a:lnTo>
                    <a:pt x="13001" y="21681"/>
                  </a:lnTo>
                  <a:lnTo>
                    <a:pt x="12641" y="21283"/>
                  </a:lnTo>
                  <a:lnTo>
                    <a:pt x="12281" y="20885"/>
                  </a:lnTo>
                  <a:lnTo>
                    <a:pt x="11883" y="20506"/>
                  </a:lnTo>
                  <a:lnTo>
                    <a:pt x="11485" y="20146"/>
                  </a:lnTo>
                  <a:lnTo>
                    <a:pt x="11087" y="19767"/>
                  </a:lnTo>
                  <a:lnTo>
                    <a:pt x="10234" y="19066"/>
                  </a:lnTo>
                  <a:lnTo>
                    <a:pt x="8226" y="17398"/>
                  </a:lnTo>
                  <a:lnTo>
                    <a:pt x="7183" y="16545"/>
                  </a:lnTo>
                  <a:lnTo>
                    <a:pt x="6141" y="15711"/>
                  </a:lnTo>
                  <a:lnTo>
                    <a:pt x="5080" y="14896"/>
                  </a:lnTo>
                  <a:lnTo>
                    <a:pt x="4018" y="14100"/>
                  </a:lnTo>
                  <a:lnTo>
                    <a:pt x="3469" y="13740"/>
                  </a:lnTo>
                  <a:lnTo>
                    <a:pt x="2919" y="13380"/>
                  </a:lnTo>
                  <a:lnTo>
                    <a:pt x="2369" y="13020"/>
                  </a:lnTo>
                  <a:lnTo>
                    <a:pt x="1820" y="12698"/>
                  </a:lnTo>
                  <a:lnTo>
                    <a:pt x="1801" y="12698"/>
                  </a:lnTo>
                  <a:lnTo>
                    <a:pt x="1801" y="11902"/>
                  </a:lnTo>
                  <a:lnTo>
                    <a:pt x="1801" y="11087"/>
                  </a:lnTo>
                  <a:lnTo>
                    <a:pt x="1744" y="9476"/>
                  </a:lnTo>
                  <a:lnTo>
                    <a:pt x="1744" y="8680"/>
                  </a:lnTo>
                  <a:lnTo>
                    <a:pt x="1763" y="7884"/>
                  </a:lnTo>
                  <a:lnTo>
                    <a:pt x="1782" y="7486"/>
                  </a:lnTo>
                  <a:lnTo>
                    <a:pt x="1820" y="7088"/>
                  </a:lnTo>
                  <a:lnTo>
                    <a:pt x="1858" y="6709"/>
                  </a:lnTo>
                  <a:lnTo>
                    <a:pt x="1915" y="6330"/>
                  </a:lnTo>
                  <a:lnTo>
                    <a:pt x="1990" y="5970"/>
                  </a:lnTo>
                  <a:lnTo>
                    <a:pt x="2085" y="5629"/>
                  </a:lnTo>
                  <a:lnTo>
                    <a:pt x="2161" y="5307"/>
                  </a:lnTo>
                  <a:lnTo>
                    <a:pt x="2275" y="4984"/>
                  </a:lnTo>
                  <a:lnTo>
                    <a:pt x="2369" y="4700"/>
                  </a:lnTo>
                  <a:lnTo>
                    <a:pt x="2502" y="4435"/>
                  </a:lnTo>
                  <a:lnTo>
                    <a:pt x="2616" y="4169"/>
                  </a:lnTo>
                  <a:lnTo>
                    <a:pt x="2748" y="3942"/>
                  </a:lnTo>
                  <a:lnTo>
                    <a:pt x="2900" y="3715"/>
                  </a:lnTo>
                  <a:lnTo>
                    <a:pt x="3052" y="3506"/>
                  </a:lnTo>
                  <a:lnTo>
                    <a:pt x="3203" y="3317"/>
                  </a:lnTo>
                  <a:lnTo>
                    <a:pt x="3374" y="3146"/>
                  </a:lnTo>
                  <a:lnTo>
                    <a:pt x="3544" y="2976"/>
                  </a:lnTo>
                  <a:lnTo>
                    <a:pt x="3734" y="2824"/>
                  </a:lnTo>
                  <a:lnTo>
                    <a:pt x="3923" y="2691"/>
                  </a:lnTo>
                  <a:lnTo>
                    <a:pt x="4113" y="2559"/>
                  </a:lnTo>
                  <a:lnTo>
                    <a:pt x="4321" y="2445"/>
                  </a:lnTo>
                  <a:lnTo>
                    <a:pt x="4549" y="2350"/>
                  </a:lnTo>
                  <a:lnTo>
                    <a:pt x="4757" y="2255"/>
                  </a:lnTo>
                  <a:lnTo>
                    <a:pt x="5004" y="2180"/>
                  </a:lnTo>
                  <a:lnTo>
                    <a:pt x="5478" y="2047"/>
                  </a:lnTo>
                  <a:lnTo>
                    <a:pt x="6008" y="1952"/>
                  </a:lnTo>
                  <a:lnTo>
                    <a:pt x="6558" y="1876"/>
                  </a:lnTo>
                  <a:lnTo>
                    <a:pt x="7126" y="1857"/>
                  </a:lnTo>
                  <a:lnTo>
                    <a:pt x="7733" y="1838"/>
                  </a:lnTo>
                  <a:close/>
                  <a:moveTo>
                    <a:pt x="6899" y="0"/>
                  </a:moveTo>
                  <a:lnTo>
                    <a:pt x="6330" y="19"/>
                  </a:lnTo>
                  <a:lnTo>
                    <a:pt x="5762" y="38"/>
                  </a:lnTo>
                  <a:lnTo>
                    <a:pt x="5212" y="114"/>
                  </a:lnTo>
                  <a:lnTo>
                    <a:pt x="4663" y="190"/>
                  </a:lnTo>
                  <a:lnTo>
                    <a:pt x="4132" y="322"/>
                  </a:lnTo>
                  <a:lnTo>
                    <a:pt x="3601" y="474"/>
                  </a:lnTo>
                  <a:lnTo>
                    <a:pt x="3355" y="569"/>
                  </a:lnTo>
                  <a:lnTo>
                    <a:pt x="3109" y="663"/>
                  </a:lnTo>
                  <a:lnTo>
                    <a:pt x="2862" y="777"/>
                  </a:lnTo>
                  <a:lnTo>
                    <a:pt x="2635" y="910"/>
                  </a:lnTo>
                  <a:lnTo>
                    <a:pt x="2275" y="1118"/>
                  </a:lnTo>
                  <a:lnTo>
                    <a:pt x="1971" y="1365"/>
                  </a:lnTo>
                  <a:lnTo>
                    <a:pt x="1668" y="1649"/>
                  </a:lnTo>
                  <a:lnTo>
                    <a:pt x="1403" y="1933"/>
                  </a:lnTo>
                  <a:lnTo>
                    <a:pt x="1175" y="2255"/>
                  </a:lnTo>
                  <a:lnTo>
                    <a:pt x="967" y="2578"/>
                  </a:lnTo>
                  <a:lnTo>
                    <a:pt x="778" y="2938"/>
                  </a:lnTo>
                  <a:lnTo>
                    <a:pt x="607" y="3298"/>
                  </a:lnTo>
                  <a:lnTo>
                    <a:pt x="474" y="3696"/>
                  </a:lnTo>
                  <a:lnTo>
                    <a:pt x="361" y="4094"/>
                  </a:lnTo>
                  <a:lnTo>
                    <a:pt x="247" y="4492"/>
                  </a:lnTo>
                  <a:lnTo>
                    <a:pt x="171" y="4928"/>
                  </a:lnTo>
                  <a:lnTo>
                    <a:pt x="114" y="5363"/>
                  </a:lnTo>
                  <a:lnTo>
                    <a:pt x="57" y="5799"/>
                  </a:lnTo>
                  <a:lnTo>
                    <a:pt x="19" y="6254"/>
                  </a:lnTo>
                  <a:lnTo>
                    <a:pt x="0" y="6709"/>
                  </a:lnTo>
                  <a:lnTo>
                    <a:pt x="0" y="7164"/>
                  </a:lnTo>
                  <a:lnTo>
                    <a:pt x="0" y="7619"/>
                  </a:lnTo>
                  <a:lnTo>
                    <a:pt x="38" y="8547"/>
                  </a:lnTo>
                  <a:lnTo>
                    <a:pt x="95" y="9457"/>
                  </a:lnTo>
                  <a:lnTo>
                    <a:pt x="190" y="10348"/>
                  </a:lnTo>
                  <a:lnTo>
                    <a:pt x="380" y="12034"/>
                  </a:lnTo>
                  <a:lnTo>
                    <a:pt x="474" y="12811"/>
                  </a:lnTo>
                  <a:lnTo>
                    <a:pt x="531" y="13513"/>
                  </a:lnTo>
                  <a:lnTo>
                    <a:pt x="569" y="13702"/>
                  </a:lnTo>
                  <a:lnTo>
                    <a:pt x="645" y="13854"/>
                  </a:lnTo>
                  <a:lnTo>
                    <a:pt x="740" y="13968"/>
                  </a:lnTo>
                  <a:lnTo>
                    <a:pt x="872" y="14043"/>
                  </a:lnTo>
                  <a:lnTo>
                    <a:pt x="1005" y="14100"/>
                  </a:lnTo>
                  <a:lnTo>
                    <a:pt x="1289" y="14100"/>
                  </a:lnTo>
                  <a:lnTo>
                    <a:pt x="1422" y="14043"/>
                  </a:lnTo>
                  <a:lnTo>
                    <a:pt x="2199" y="14745"/>
                  </a:lnTo>
                  <a:lnTo>
                    <a:pt x="2976" y="15427"/>
                  </a:lnTo>
                  <a:lnTo>
                    <a:pt x="3791" y="16090"/>
                  </a:lnTo>
                  <a:lnTo>
                    <a:pt x="4625" y="16716"/>
                  </a:lnTo>
                  <a:lnTo>
                    <a:pt x="6292" y="17966"/>
                  </a:lnTo>
                  <a:lnTo>
                    <a:pt x="7979" y="19217"/>
                  </a:lnTo>
                  <a:lnTo>
                    <a:pt x="8813" y="19843"/>
                  </a:lnTo>
                  <a:lnTo>
                    <a:pt x="9609" y="20506"/>
                  </a:lnTo>
                  <a:lnTo>
                    <a:pt x="10405" y="21169"/>
                  </a:lnTo>
                  <a:lnTo>
                    <a:pt x="11163" y="21870"/>
                  </a:lnTo>
                  <a:lnTo>
                    <a:pt x="11523" y="22231"/>
                  </a:lnTo>
                  <a:lnTo>
                    <a:pt x="11883" y="22610"/>
                  </a:lnTo>
                  <a:lnTo>
                    <a:pt x="12224" y="22989"/>
                  </a:lnTo>
                  <a:lnTo>
                    <a:pt x="12565" y="23387"/>
                  </a:lnTo>
                  <a:lnTo>
                    <a:pt x="12888" y="23785"/>
                  </a:lnTo>
                  <a:lnTo>
                    <a:pt x="13210" y="24202"/>
                  </a:lnTo>
                  <a:lnTo>
                    <a:pt x="13513" y="24618"/>
                  </a:lnTo>
                  <a:lnTo>
                    <a:pt x="13797" y="25073"/>
                  </a:lnTo>
                  <a:lnTo>
                    <a:pt x="13759" y="25149"/>
                  </a:lnTo>
                  <a:lnTo>
                    <a:pt x="13722" y="25225"/>
                  </a:lnTo>
                  <a:lnTo>
                    <a:pt x="13703" y="25339"/>
                  </a:lnTo>
                  <a:lnTo>
                    <a:pt x="13703" y="25452"/>
                  </a:lnTo>
                  <a:lnTo>
                    <a:pt x="13722" y="25661"/>
                  </a:lnTo>
                  <a:lnTo>
                    <a:pt x="13703" y="25888"/>
                  </a:lnTo>
                  <a:lnTo>
                    <a:pt x="13684" y="26135"/>
                  </a:lnTo>
                  <a:lnTo>
                    <a:pt x="13608" y="26362"/>
                  </a:lnTo>
                  <a:lnTo>
                    <a:pt x="13532" y="26589"/>
                  </a:lnTo>
                  <a:lnTo>
                    <a:pt x="13437" y="26817"/>
                  </a:lnTo>
                  <a:lnTo>
                    <a:pt x="13324" y="27044"/>
                  </a:lnTo>
                  <a:lnTo>
                    <a:pt x="13191" y="27272"/>
                  </a:lnTo>
                  <a:lnTo>
                    <a:pt x="13039" y="27499"/>
                  </a:lnTo>
                  <a:lnTo>
                    <a:pt x="12869" y="27727"/>
                  </a:lnTo>
                  <a:lnTo>
                    <a:pt x="12509" y="28181"/>
                  </a:lnTo>
                  <a:lnTo>
                    <a:pt x="12092" y="28617"/>
                  </a:lnTo>
                  <a:lnTo>
                    <a:pt x="11656" y="29053"/>
                  </a:lnTo>
                  <a:lnTo>
                    <a:pt x="11182" y="29489"/>
                  </a:lnTo>
                  <a:lnTo>
                    <a:pt x="10708" y="29887"/>
                  </a:lnTo>
                  <a:lnTo>
                    <a:pt x="9780" y="30664"/>
                  </a:lnTo>
                  <a:lnTo>
                    <a:pt x="8908" y="31346"/>
                  </a:lnTo>
                  <a:lnTo>
                    <a:pt x="8548" y="31650"/>
                  </a:lnTo>
                  <a:lnTo>
                    <a:pt x="8226" y="31915"/>
                  </a:lnTo>
                  <a:lnTo>
                    <a:pt x="7884" y="32237"/>
                  </a:lnTo>
                  <a:lnTo>
                    <a:pt x="7543" y="32597"/>
                  </a:lnTo>
                  <a:lnTo>
                    <a:pt x="6766" y="33393"/>
                  </a:lnTo>
                  <a:lnTo>
                    <a:pt x="5932" y="34265"/>
                  </a:lnTo>
                  <a:lnTo>
                    <a:pt x="5515" y="34701"/>
                  </a:lnTo>
                  <a:lnTo>
                    <a:pt x="5061" y="35137"/>
                  </a:lnTo>
                  <a:lnTo>
                    <a:pt x="4625" y="35535"/>
                  </a:lnTo>
                  <a:lnTo>
                    <a:pt x="4170" y="35933"/>
                  </a:lnTo>
                  <a:lnTo>
                    <a:pt x="3696" y="36312"/>
                  </a:lnTo>
                  <a:lnTo>
                    <a:pt x="3241" y="36634"/>
                  </a:lnTo>
                  <a:lnTo>
                    <a:pt x="2786" y="36937"/>
                  </a:lnTo>
                  <a:lnTo>
                    <a:pt x="2559" y="37051"/>
                  </a:lnTo>
                  <a:lnTo>
                    <a:pt x="2332" y="37165"/>
                  </a:lnTo>
                  <a:lnTo>
                    <a:pt x="2104" y="37259"/>
                  </a:lnTo>
                  <a:lnTo>
                    <a:pt x="1877" y="37354"/>
                  </a:lnTo>
                  <a:lnTo>
                    <a:pt x="1649" y="37411"/>
                  </a:lnTo>
                  <a:lnTo>
                    <a:pt x="1422" y="37468"/>
                  </a:lnTo>
                  <a:lnTo>
                    <a:pt x="1327" y="37487"/>
                  </a:lnTo>
                  <a:lnTo>
                    <a:pt x="1251" y="37525"/>
                  </a:lnTo>
                  <a:lnTo>
                    <a:pt x="1194" y="37563"/>
                  </a:lnTo>
                  <a:lnTo>
                    <a:pt x="1138" y="37619"/>
                  </a:lnTo>
                  <a:lnTo>
                    <a:pt x="1119" y="37676"/>
                  </a:lnTo>
                  <a:lnTo>
                    <a:pt x="1081" y="37752"/>
                  </a:lnTo>
                  <a:lnTo>
                    <a:pt x="1081" y="37828"/>
                  </a:lnTo>
                  <a:lnTo>
                    <a:pt x="1081" y="37885"/>
                  </a:lnTo>
                  <a:lnTo>
                    <a:pt x="1100" y="38036"/>
                  </a:lnTo>
                  <a:lnTo>
                    <a:pt x="1175" y="38169"/>
                  </a:lnTo>
                  <a:lnTo>
                    <a:pt x="1270" y="38283"/>
                  </a:lnTo>
                  <a:lnTo>
                    <a:pt x="1346" y="38340"/>
                  </a:lnTo>
                  <a:lnTo>
                    <a:pt x="1403" y="38359"/>
                  </a:lnTo>
                  <a:lnTo>
                    <a:pt x="1119" y="39647"/>
                  </a:lnTo>
                  <a:lnTo>
                    <a:pt x="948" y="40386"/>
                  </a:lnTo>
                  <a:lnTo>
                    <a:pt x="796" y="41182"/>
                  </a:lnTo>
                  <a:lnTo>
                    <a:pt x="645" y="41997"/>
                  </a:lnTo>
                  <a:lnTo>
                    <a:pt x="531" y="42831"/>
                  </a:lnTo>
                  <a:lnTo>
                    <a:pt x="455" y="43684"/>
                  </a:lnTo>
                  <a:lnTo>
                    <a:pt x="417" y="44101"/>
                  </a:lnTo>
                  <a:lnTo>
                    <a:pt x="398" y="44518"/>
                  </a:lnTo>
                  <a:lnTo>
                    <a:pt x="398" y="44935"/>
                  </a:lnTo>
                  <a:lnTo>
                    <a:pt x="417" y="45333"/>
                  </a:lnTo>
                  <a:lnTo>
                    <a:pt x="436" y="45731"/>
                  </a:lnTo>
                  <a:lnTo>
                    <a:pt x="474" y="46129"/>
                  </a:lnTo>
                  <a:lnTo>
                    <a:pt x="531" y="46508"/>
                  </a:lnTo>
                  <a:lnTo>
                    <a:pt x="607" y="46868"/>
                  </a:lnTo>
                  <a:lnTo>
                    <a:pt x="702" y="47209"/>
                  </a:lnTo>
                  <a:lnTo>
                    <a:pt x="815" y="47550"/>
                  </a:lnTo>
                  <a:lnTo>
                    <a:pt x="967" y="47872"/>
                  </a:lnTo>
                  <a:lnTo>
                    <a:pt x="1119" y="48157"/>
                  </a:lnTo>
                  <a:lnTo>
                    <a:pt x="1308" y="48441"/>
                  </a:lnTo>
                  <a:lnTo>
                    <a:pt x="1517" y="48687"/>
                  </a:lnTo>
                  <a:lnTo>
                    <a:pt x="1763" y="48915"/>
                  </a:lnTo>
                  <a:lnTo>
                    <a:pt x="2009" y="49123"/>
                  </a:lnTo>
                  <a:lnTo>
                    <a:pt x="2313" y="49294"/>
                  </a:lnTo>
                  <a:lnTo>
                    <a:pt x="2635" y="49445"/>
                  </a:lnTo>
                  <a:lnTo>
                    <a:pt x="2919" y="49540"/>
                  </a:lnTo>
                  <a:lnTo>
                    <a:pt x="3222" y="49635"/>
                  </a:lnTo>
                  <a:lnTo>
                    <a:pt x="3526" y="49711"/>
                  </a:lnTo>
                  <a:lnTo>
                    <a:pt x="3848" y="49786"/>
                  </a:lnTo>
                  <a:lnTo>
                    <a:pt x="4492" y="49900"/>
                  </a:lnTo>
                  <a:lnTo>
                    <a:pt x="5174" y="49976"/>
                  </a:lnTo>
                  <a:lnTo>
                    <a:pt x="5876" y="50033"/>
                  </a:lnTo>
                  <a:lnTo>
                    <a:pt x="6596" y="50052"/>
                  </a:lnTo>
                  <a:lnTo>
                    <a:pt x="7335" y="50052"/>
                  </a:lnTo>
                  <a:lnTo>
                    <a:pt x="8074" y="50033"/>
                  </a:lnTo>
                  <a:lnTo>
                    <a:pt x="9571" y="49976"/>
                  </a:lnTo>
                  <a:lnTo>
                    <a:pt x="11011" y="49881"/>
                  </a:lnTo>
                  <a:lnTo>
                    <a:pt x="12414" y="49824"/>
                  </a:lnTo>
                  <a:lnTo>
                    <a:pt x="13077" y="49805"/>
                  </a:lnTo>
                  <a:lnTo>
                    <a:pt x="13703" y="49805"/>
                  </a:lnTo>
                  <a:lnTo>
                    <a:pt x="27424" y="50109"/>
                  </a:lnTo>
                  <a:lnTo>
                    <a:pt x="33810" y="50260"/>
                  </a:lnTo>
                  <a:lnTo>
                    <a:pt x="40178" y="50393"/>
                  </a:lnTo>
                  <a:lnTo>
                    <a:pt x="40709" y="50431"/>
                  </a:lnTo>
                  <a:lnTo>
                    <a:pt x="41277" y="50469"/>
                  </a:lnTo>
                  <a:lnTo>
                    <a:pt x="42490" y="50582"/>
                  </a:lnTo>
                  <a:lnTo>
                    <a:pt x="43779" y="50715"/>
                  </a:lnTo>
                  <a:lnTo>
                    <a:pt x="44442" y="50772"/>
                  </a:lnTo>
                  <a:lnTo>
                    <a:pt x="45106" y="50810"/>
                  </a:lnTo>
                  <a:lnTo>
                    <a:pt x="45769" y="50848"/>
                  </a:lnTo>
                  <a:lnTo>
                    <a:pt x="46432" y="50848"/>
                  </a:lnTo>
                  <a:lnTo>
                    <a:pt x="47077" y="50810"/>
                  </a:lnTo>
                  <a:lnTo>
                    <a:pt x="47683" y="50734"/>
                  </a:lnTo>
                  <a:lnTo>
                    <a:pt x="47986" y="50696"/>
                  </a:lnTo>
                  <a:lnTo>
                    <a:pt x="48290" y="50620"/>
                  </a:lnTo>
                  <a:lnTo>
                    <a:pt x="48574" y="50545"/>
                  </a:lnTo>
                  <a:lnTo>
                    <a:pt x="48839" y="50469"/>
                  </a:lnTo>
                  <a:lnTo>
                    <a:pt x="49104" y="50374"/>
                  </a:lnTo>
                  <a:lnTo>
                    <a:pt x="49370" y="50260"/>
                  </a:lnTo>
                  <a:lnTo>
                    <a:pt x="49616" y="50128"/>
                  </a:lnTo>
                  <a:lnTo>
                    <a:pt x="49844" y="49976"/>
                  </a:lnTo>
                  <a:lnTo>
                    <a:pt x="50014" y="49881"/>
                  </a:lnTo>
                  <a:lnTo>
                    <a:pt x="50166" y="49749"/>
                  </a:lnTo>
                  <a:lnTo>
                    <a:pt x="50431" y="49502"/>
                  </a:lnTo>
                  <a:lnTo>
                    <a:pt x="50677" y="49199"/>
                  </a:lnTo>
                  <a:lnTo>
                    <a:pt x="50905" y="48877"/>
                  </a:lnTo>
                  <a:lnTo>
                    <a:pt x="51113" y="48517"/>
                  </a:lnTo>
                  <a:lnTo>
                    <a:pt x="51284" y="48138"/>
                  </a:lnTo>
                  <a:lnTo>
                    <a:pt x="51435" y="47740"/>
                  </a:lnTo>
                  <a:lnTo>
                    <a:pt x="51568" y="47323"/>
                  </a:lnTo>
                  <a:lnTo>
                    <a:pt x="51701" y="46868"/>
                  </a:lnTo>
                  <a:lnTo>
                    <a:pt x="51796" y="46413"/>
                  </a:lnTo>
                  <a:lnTo>
                    <a:pt x="51871" y="45920"/>
                  </a:lnTo>
                  <a:lnTo>
                    <a:pt x="51928" y="45428"/>
                  </a:lnTo>
                  <a:lnTo>
                    <a:pt x="51985" y="44935"/>
                  </a:lnTo>
                  <a:lnTo>
                    <a:pt x="52004" y="44423"/>
                  </a:lnTo>
                  <a:lnTo>
                    <a:pt x="52042" y="43892"/>
                  </a:lnTo>
                  <a:lnTo>
                    <a:pt x="52042" y="43362"/>
                  </a:lnTo>
                  <a:lnTo>
                    <a:pt x="52042" y="42300"/>
                  </a:lnTo>
                  <a:lnTo>
                    <a:pt x="52004" y="41239"/>
                  </a:lnTo>
                  <a:lnTo>
                    <a:pt x="51928" y="40197"/>
                  </a:lnTo>
                  <a:lnTo>
                    <a:pt x="51871" y="39192"/>
                  </a:lnTo>
                  <a:lnTo>
                    <a:pt x="51720" y="37335"/>
                  </a:lnTo>
                  <a:lnTo>
                    <a:pt x="51663" y="36520"/>
                  </a:lnTo>
                  <a:lnTo>
                    <a:pt x="51644" y="35819"/>
                  </a:lnTo>
                  <a:lnTo>
                    <a:pt x="52800" y="35194"/>
                  </a:lnTo>
                  <a:lnTo>
                    <a:pt x="53956" y="34530"/>
                  </a:lnTo>
                  <a:lnTo>
                    <a:pt x="55093" y="33848"/>
                  </a:lnTo>
                  <a:lnTo>
                    <a:pt x="56211" y="33147"/>
                  </a:lnTo>
                  <a:lnTo>
                    <a:pt x="57311" y="32427"/>
                  </a:lnTo>
                  <a:lnTo>
                    <a:pt x="58410" y="31687"/>
                  </a:lnTo>
                  <a:lnTo>
                    <a:pt x="59471" y="30910"/>
                  </a:lnTo>
                  <a:lnTo>
                    <a:pt x="60551" y="30133"/>
                  </a:lnTo>
                  <a:lnTo>
                    <a:pt x="61044" y="29792"/>
                  </a:lnTo>
                  <a:lnTo>
                    <a:pt x="61669" y="29394"/>
                  </a:lnTo>
                  <a:lnTo>
                    <a:pt x="62352" y="28939"/>
                  </a:lnTo>
                  <a:lnTo>
                    <a:pt x="62712" y="28693"/>
                  </a:lnTo>
                  <a:lnTo>
                    <a:pt x="63053" y="28447"/>
                  </a:lnTo>
                  <a:lnTo>
                    <a:pt x="63375" y="28181"/>
                  </a:lnTo>
                  <a:lnTo>
                    <a:pt x="63697" y="27897"/>
                  </a:lnTo>
                  <a:lnTo>
                    <a:pt x="63963" y="27632"/>
                  </a:lnTo>
                  <a:lnTo>
                    <a:pt x="64209" y="27348"/>
                  </a:lnTo>
                  <a:lnTo>
                    <a:pt x="64417" y="27044"/>
                  </a:lnTo>
                  <a:lnTo>
                    <a:pt x="64512" y="26912"/>
                  </a:lnTo>
                  <a:lnTo>
                    <a:pt x="64569" y="26760"/>
                  </a:lnTo>
                  <a:lnTo>
                    <a:pt x="64626" y="26608"/>
                  </a:lnTo>
                  <a:lnTo>
                    <a:pt x="64683" y="26457"/>
                  </a:lnTo>
                  <a:lnTo>
                    <a:pt x="64702" y="26324"/>
                  </a:lnTo>
                  <a:lnTo>
                    <a:pt x="64702" y="26172"/>
                  </a:lnTo>
                  <a:lnTo>
                    <a:pt x="64702" y="25983"/>
                  </a:lnTo>
                  <a:lnTo>
                    <a:pt x="64664" y="25793"/>
                  </a:lnTo>
                  <a:lnTo>
                    <a:pt x="64626" y="25623"/>
                  </a:lnTo>
                  <a:lnTo>
                    <a:pt x="64569" y="25452"/>
                  </a:lnTo>
                  <a:lnTo>
                    <a:pt x="64493" y="25263"/>
                  </a:lnTo>
                  <a:lnTo>
                    <a:pt x="64417" y="25092"/>
                  </a:lnTo>
                  <a:lnTo>
                    <a:pt x="64304" y="24922"/>
                  </a:lnTo>
                  <a:lnTo>
                    <a:pt x="64209" y="24770"/>
                  </a:lnTo>
                  <a:lnTo>
                    <a:pt x="63944" y="24448"/>
                  </a:lnTo>
                  <a:lnTo>
                    <a:pt x="63659" y="24126"/>
                  </a:lnTo>
                  <a:lnTo>
                    <a:pt x="63356" y="23822"/>
                  </a:lnTo>
                  <a:lnTo>
                    <a:pt x="63015" y="23538"/>
                  </a:lnTo>
                  <a:lnTo>
                    <a:pt x="62655" y="23254"/>
                  </a:lnTo>
                  <a:lnTo>
                    <a:pt x="62295" y="22989"/>
                  </a:lnTo>
                  <a:lnTo>
                    <a:pt x="61594" y="22477"/>
                  </a:lnTo>
                  <a:lnTo>
                    <a:pt x="60930" y="22003"/>
                  </a:lnTo>
                  <a:lnTo>
                    <a:pt x="60646" y="21795"/>
                  </a:lnTo>
                  <a:lnTo>
                    <a:pt x="60381" y="21586"/>
                  </a:lnTo>
                  <a:lnTo>
                    <a:pt x="58315" y="19899"/>
                  </a:lnTo>
                  <a:lnTo>
                    <a:pt x="56230" y="18251"/>
                  </a:lnTo>
                  <a:lnTo>
                    <a:pt x="54146" y="16602"/>
                  </a:lnTo>
                  <a:lnTo>
                    <a:pt x="52023" y="14991"/>
                  </a:lnTo>
                  <a:lnTo>
                    <a:pt x="52042" y="14915"/>
                  </a:lnTo>
                  <a:lnTo>
                    <a:pt x="52042" y="14839"/>
                  </a:lnTo>
                  <a:lnTo>
                    <a:pt x="52080" y="14100"/>
                  </a:lnTo>
                  <a:lnTo>
                    <a:pt x="52137" y="13247"/>
                  </a:lnTo>
                  <a:lnTo>
                    <a:pt x="52288" y="11352"/>
                  </a:lnTo>
                  <a:lnTo>
                    <a:pt x="52383" y="10329"/>
                  </a:lnTo>
                  <a:lnTo>
                    <a:pt x="52440" y="9286"/>
                  </a:lnTo>
                  <a:lnTo>
                    <a:pt x="52478" y="8225"/>
                  </a:lnTo>
                  <a:lnTo>
                    <a:pt x="52478" y="7713"/>
                  </a:lnTo>
                  <a:lnTo>
                    <a:pt x="52459" y="7183"/>
                  </a:lnTo>
                  <a:lnTo>
                    <a:pt x="52440" y="6671"/>
                  </a:lnTo>
                  <a:lnTo>
                    <a:pt x="52402" y="6159"/>
                  </a:lnTo>
                  <a:lnTo>
                    <a:pt x="52345" y="5667"/>
                  </a:lnTo>
                  <a:lnTo>
                    <a:pt x="52269" y="5193"/>
                  </a:lnTo>
                  <a:lnTo>
                    <a:pt x="52175" y="4719"/>
                  </a:lnTo>
                  <a:lnTo>
                    <a:pt x="52042" y="4264"/>
                  </a:lnTo>
                  <a:lnTo>
                    <a:pt x="51909" y="3847"/>
                  </a:lnTo>
                  <a:lnTo>
                    <a:pt x="51739" y="3430"/>
                  </a:lnTo>
                  <a:lnTo>
                    <a:pt x="51530" y="3051"/>
                  </a:lnTo>
                  <a:lnTo>
                    <a:pt x="51322" y="2691"/>
                  </a:lnTo>
                  <a:lnTo>
                    <a:pt x="51056" y="2350"/>
                  </a:lnTo>
                  <a:lnTo>
                    <a:pt x="50924" y="2198"/>
                  </a:lnTo>
                  <a:lnTo>
                    <a:pt x="50772" y="2066"/>
                  </a:lnTo>
                  <a:lnTo>
                    <a:pt x="50621" y="1914"/>
                  </a:lnTo>
                  <a:lnTo>
                    <a:pt x="50450" y="1782"/>
                  </a:lnTo>
                  <a:lnTo>
                    <a:pt x="50279" y="1668"/>
                  </a:lnTo>
                  <a:lnTo>
                    <a:pt x="50090" y="1554"/>
                  </a:lnTo>
                  <a:lnTo>
                    <a:pt x="49900" y="1459"/>
                  </a:lnTo>
                  <a:lnTo>
                    <a:pt x="49692" y="1365"/>
                  </a:lnTo>
                  <a:lnTo>
                    <a:pt x="49483" y="1270"/>
                  </a:lnTo>
                  <a:lnTo>
                    <a:pt x="49275" y="1194"/>
                  </a:lnTo>
                  <a:lnTo>
                    <a:pt x="48915" y="1099"/>
                  </a:lnTo>
                  <a:lnTo>
                    <a:pt x="48574" y="1005"/>
                  </a:lnTo>
                  <a:lnTo>
                    <a:pt x="47835" y="872"/>
                  </a:lnTo>
                  <a:lnTo>
                    <a:pt x="47058" y="758"/>
                  </a:lnTo>
                  <a:lnTo>
                    <a:pt x="46262" y="682"/>
                  </a:lnTo>
                  <a:lnTo>
                    <a:pt x="45447" y="625"/>
                  </a:lnTo>
                  <a:lnTo>
                    <a:pt x="44632" y="607"/>
                  </a:lnTo>
                  <a:lnTo>
                    <a:pt x="42926" y="607"/>
                  </a:lnTo>
                  <a:lnTo>
                    <a:pt x="41239" y="663"/>
                  </a:lnTo>
                  <a:lnTo>
                    <a:pt x="39591" y="739"/>
                  </a:lnTo>
                  <a:lnTo>
                    <a:pt x="37999" y="777"/>
                  </a:lnTo>
                  <a:lnTo>
                    <a:pt x="37241" y="796"/>
                  </a:lnTo>
                  <a:lnTo>
                    <a:pt x="36520" y="777"/>
                  </a:lnTo>
                  <a:lnTo>
                    <a:pt x="30210" y="625"/>
                  </a:lnTo>
                  <a:lnTo>
                    <a:pt x="23899" y="474"/>
                  </a:lnTo>
                  <a:lnTo>
                    <a:pt x="11296" y="171"/>
                  </a:lnTo>
                  <a:lnTo>
                    <a:pt x="10272" y="114"/>
                  </a:lnTo>
                  <a:lnTo>
                    <a:pt x="9173" y="57"/>
                  </a:lnTo>
                  <a:lnTo>
                    <a:pt x="8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 rot="10800000">
              <a:off x="3200141" y="2151679"/>
              <a:ext cx="19109" cy="60975"/>
            </a:xfrm>
            <a:custGeom>
              <a:rect b="b" l="l" r="r" t="t"/>
              <a:pathLst>
                <a:path extrusionOk="0" h="4113" w="1289">
                  <a:moveTo>
                    <a:pt x="853" y="0"/>
                  </a:moveTo>
                  <a:lnTo>
                    <a:pt x="758" y="19"/>
                  </a:lnTo>
                  <a:lnTo>
                    <a:pt x="682" y="38"/>
                  </a:lnTo>
                  <a:lnTo>
                    <a:pt x="625" y="57"/>
                  </a:lnTo>
                  <a:lnTo>
                    <a:pt x="569" y="95"/>
                  </a:lnTo>
                  <a:lnTo>
                    <a:pt x="512" y="152"/>
                  </a:lnTo>
                  <a:lnTo>
                    <a:pt x="474" y="228"/>
                  </a:lnTo>
                  <a:lnTo>
                    <a:pt x="455" y="303"/>
                  </a:lnTo>
                  <a:lnTo>
                    <a:pt x="322" y="1137"/>
                  </a:lnTo>
                  <a:lnTo>
                    <a:pt x="209" y="1971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38" y="3866"/>
                  </a:lnTo>
                  <a:lnTo>
                    <a:pt x="76" y="3942"/>
                  </a:lnTo>
                  <a:lnTo>
                    <a:pt x="114" y="3999"/>
                  </a:lnTo>
                  <a:lnTo>
                    <a:pt x="171" y="4037"/>
                  </a:lnTo>
                  <a:lnTo>
                    <a:pt x="303" y="4094"/>
                  </a:lnTo>
                  <a:lnTo>
                    <a:pt x="379" y="4113"/>
                  </a:lnTo>
                  <a:lnTo>
                    <a:pt x="436" y="4113"/>
                  </a:lnTo>
                  <a:lnTo>
                    <a:pt x="493" y="4094"/>
                  </a:lnTo>
                  <a:lnTo>
                    <a:pt x="569" y="4075"/>
                  </a:lnTo>
                  <a:lnTo>
                    <a:pt x="606" y="4037"/>
                  </a:lnTo>
                  <a:lnTo>
                    <a:pt x="663" y="3980"/>
                  </a:lnTo>
                  <a:lnTo>
                    <a:pt x="701" y="3923"/>
                  </a:lnTo>
                  <a:lnTo>
                    <a:pt x="720" y="3847"/>
                  </a:lnTo>
                  <a:lnTo>
                    <a:pt x="1023" y="2123"/>
                  </a:lnTo>
                  <a:lnTo>
                    <a:pt x="1156" y="1270"/>
                  </a:lnTo>
                  <a:lnTo>
                    <a:pt x="1289" y="417"/>
                  </a:lnTo>
                  <a:lnTo>
                    <a:pt x="1289" y="341"/>
                  </a:lnTo>
                  <a:lnTo>
                    <a:pt x="1270" y="266"/>
                  </a:lnTo>
                  <a:lnTo>
                    <a:pt x="1251" y="190"/>
                  </a:lnTo>
                  <a:lnTo>
                    <a:pt x="1194" y="133"/>
                  </a:lnTo>
                  <a:lnTo>
                    <a:pt x="1137" y="95"/>
                  </a:lnTo>
                  <a:lnTo>
                    <a:pt x="1080" y="57"/>
                  </a:lnTo>
                  <a:lnTo>
                    <a:pt x="1004" y="19"/>
                  </a:lnTo>
                  <a:lnTo>
                    <a:pt x="929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 rot="10800000">
              <a:off x="3173723" y="2119079"/>
              <a:ext cx="16308" cy="93012"/>
            </a:xfrm>
            <a:custGeom>
              <a:rect b="b" l="l" r="r" t="t"/>
              <a:pathLst>
                <a:path extrusionOk="0" h="6274" w="1100">
                  <a:moveTo>
                    <a:pt x="607" y="0"/>
                  </a:moveTo>
                  <a:lnTo>
                    <a:pt x="531" y="19"/>
                  </a:lnTo>
                  <a:lnTo>
                    <a:pt x="474" y="38"/>
                  </a:lnTo>
                  <a:lnTo>
                    <a:pt x="399" y="76"/>
                  </a:lnTo>
                  <a:lnTo>
                    <a:pt x="361" y="133"/>
                  </a:lnTo>
                  <a:lnTo>
                    <a:pt x="323" y="209"/>
                  </a:lnTo>
                  <a:lnTo>
                    <a:pt x="285" y="284"/>
                  </a:lnTo>
                  <a:lnTo>
                    <a:pt x="171" y="986"/>
                  </a:lnTo>
                  <a:lnTo>
                    <a:pt x="76" y="1687"/>
                  </a:lnTo>
                  <a:lnTo>
                    <a:pt x="20" y="2407"/>
                  </a:lnTo>
                  <a:lnTo>
                    <a:pt x="1" y="3127"/>
                  </a:lnTo>
                  <a:lnTo>
                    <a:pt x="20" y="3847"/>
                  </a:lnTo>
                  <a:lnTo>
                    <a:pt x="38" y="4568"/>
                  </a:lnTo>
                  <a:lnTo>
                    <a:pt x="95" y="5288"/>
                  </a:lnTo>
                  <a:lnTo>
                    <a:pt x="171" y="6008"/>
                  </a:lnTo>
                  <a:lnTo>
                    <a:pt x="190" y="6065"/>
                  </a:lnTo>
                  <a:lnTo>
                    <a:pt x="209" y="6122"/>
                  </a:lnTo>
                  <a:lnTo>
                    <a:pt x="285" y="6197"/>
                  </a:lnTo>
                  <a:lnTo>
                    <a:pt x="361" y="6254"/>
                  </a:lnTo>
                  <a:lnTo>
                    <a:pt x="474" y="6273"/>
                  </a:lnTo>
                  <a:lnTo>
                    <a:pt x="569" y="6254"/>
                  </a:lnTo>
                  <a:lnTo>
                    <a:pt x="645" y="6197"/>
                  </a:lnTo>
                  <a:lnTo>
                    <a:pt x="683" y="6160"/>
                  </a:lnTo>
                  <a:lnTo>
                    <a:pt x="702" y="6122"/>
                  </a:lnTo>
                  <a:lnTo>
                    <a:pt x="721" y="6065"/>
                  </a:lnTo>
                  <a:lnTo>
                    <a:pt x="721" y="6008"/>
                  </a:lnTo>
                  <a:lnTo>
                    <a:pt x="702" y="5288"/>
                  </a:lnTo>
                  <a:lnTo>
                    <a:pt x="702" y="4587"/>
                  </a:lnTo>
                  <a:lnTo>
                    <a:pt x="721" y="3885"/>
                  </a:lnTo>
                  <a:lnTo>
                    <a:pt x="778" y="3184"/>
                  </a:lnTo>
                  <a:lnTo>
                    <a:pt x="834" y="2483"/>
                  </a:lnTo>
                  <a:lnTo>
                    <a:pt x="910" y="1801"/>
                  </a:lnTo>
                  <a:lnTo>
                    <a:pt x="1100" y="379"/>
                  </a:lnTo>
                  <a:lnTo>
                    <a:pt x="1100" y="303"/>
                  </a:lnTo>
                  <a:lnTo>
                    <a:pt x="1081" y="228"/>
                  </a:lnTo>
                  <a:lnTo>
                    <a:pt x="1062" y="171"/>
                  </a:lnTo>
                  <a:lnTo>
                    <a:pt x="1005" y="114"/>
                  </a:lnTo>
                  <a:lnTo>
                    <a:pt x="967" y="76"/>
                  </a:lnTo>
                  <a:lnTo>
                    <a:pt x="891" y="38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 rot="10800000">
              <a:off x="3811509" y="1648474"/>
              <a:ext cx="16589" cy="83746"/>
            </a:xfrm>
            <a:custGeom>
              <a:rect b="b" l="l" r="r" t="t"/>
              <a:pathLst>
                <a:path extrusionOk="0" h="5649" w="1119">
                  <a:moveTo>
                    <a:pt x="663" y="1"/>
                  </a:moveTo>
                  <a:lnTo>
                    <a:pt x="588" y="20"/>
                  </a:lnTo>
                  <a:lnTo>
                    <a:pt x="531" y="58"/>
                  </a:lnTo>
                  <a:lnTo>
                    <a:pt x="474" y="96"/>
                  </a:lnTo>
                  <a:lnTo>
                    <a:pt x="417" y="152"/>
                  </a:lnTo>
                  <a:lnTo>
                    <a:pt x="360" y="209"/>
                  </a:lnTo>
                  <a:lnTo>
                    <a:pt x="341" y="285"/>
                  </a:lnTo>
                  <a:lnTo>
                    <a:pt x="322" y="380"/>
                  </a:lnTo>
                  <a:lnTo>
                    <a:pt x="246" y="986"/>
                  </a:lnTo>
                  <a:lnTo>
                    <a:pt x="190" y="1612"/>
                  </a:lnTo>
                  <a:lnTo>
                    <a:pt x="114" y="2844"/>
                  </a:lnTo>
                  <a:lnTo>
                    <a:pt x="57" y="4094"/>
                  </a:lnTo>
                  <a:lnTo>
                    <a:pt x="0" y="5326"/>
                  </a:lnTo>
                  <a:lnTo>
                    <a:pt x="0" y="5402"/>
                  </a:lnTo>
                  <a:lnTo>
                    <a:pt x="19" y="5478"/>
                  </a:lnTo>
                  <a:lnTo>
                    <a:pt x="57" y="5535"/>
                  </a:lnTo>
                  <a:lnTo>
                    <a:pt x="95" y="5573"/>
                  </a:lnTo>
                  <a:lnTo>
                    <a:pt x="133" y="5611"/>
                  </a:lnTo>
                  <a:lnTo>
                    <a:pt x="190" y="5630"/>
                  </a:lnTo>
                  <a:lnTo>
                    <a:pt x="303" y="5648"/>
                  </a:lnTo>
                  <a:lnTo>
                    <a:pt x="436" y="5630"/>
                  </a:lnTo>
                  <a:lnTo>
                    <a:pt x="493" y="5611"/>
                  </a:lnTo>
                  <a:lnTo>
                    <a:pt x="550" y="5573"/>
                  </a:lnTo>
                  <a:lnTo>
                    <a:pt x="588" y="5535"/>
                  </a:lnTo>
                  <a:lnTo>
                    <a:pt x="625" y="5478"/>
                  </a:lnTo>
                  <a:lnTo>
                    <a:pt x="644" y="5402"/>
                  </a:lnTo>
                  <a:lnTo>
                    <a:pt x="663" y="5326"/>
                  </a:lnTo>
                  <a:lnTo>
                    <a:pt x="796" y="4094"/>
                  </a:lnTo>
                  <a:lnTo>
                    <a:pt x="929" y="2863"/>
                  </a:lnTo>
                  <a:lnTo>
                    <a:pt x="1042" y="1612"/>
                  </a:lnTo>
                  <a:lnTo>
                    <a:pt x="1080" y="1005"/>
                  </a:lnTo>
                  <a:lnTo>
                    <a:pt x="1118" y="380"/>
                  </a:lnTo>
                  <a:lnTo>
                    <a:pt x="1099" y="285"/>
                  </a:lnTo>
                  <a:lnTo>
                    <a:pt x="1080" y="209"/>
                  </a:lnTo>
                  <a:lnTo>
                    <a:pt x="1042" y="134"/>
                  </a:lnTo>
                  <a:lnTo>
                    <a:pt x="1004" y="96"/>
                  </a:lnTo>
                  <a:lnTo>
                    <a:pt x="948" y="39"/>
                  </a:lnTo>
                  <a:lnTo>
                    <a:pt x="872" y="2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 rot="10800000">
              <a:off x="3837349" y="1618972"/>
              <a:ext cx="21363" cy="93857"/>
            </a:xfrm>
            <a:custGeom>
              <a:rect b="b" l="l" r="r" t="t"/>
              <a:pathLst>
                <a:path extrusionOk="0" h="6331" w="1441">
                  <a:moveTo>
                    <a:pt x="759" y="1"/>
                  </a:moveTo>
                  <a:lnTo>
                    <a:pt x="626" y="38"/>
                  </a:lnTo>
                  <a:lnTo>
                    <a:pt x="569" y="76"/>
                  </a:lnTo>
                  <a:lnTo>
                    <a:pt x="512" y="114"/>
                  </a:lnTo>
                  <a:lnTo>
                    <a:pt x="474" y="171"/>
                  </a:lnTo>
                  <a:lnTo>
                    <a:pt x="436" y="247"/>
                  </a:lnTo>
                  <a:lnTo>
                    <a:pt x="418" y="323"/>
                  </a:lnTo>
                  <a:lnTo>
                    <a:pt x="418" y="399"/>
                  </a:lnTo>
                  <a:lnTo>
                    <a:pt x="474" y="1119"/>
                  </a:lnTo>
                  <a:lnTo>
                    <a:pt x="493" y="1820"/>
                  </a:lnTo>
                  <a:lnTo>
                    <a:pt x="512" y="2502"/>
                  </a:lnTo>
                  <a:lnTo>
                    <a:pt x="493" y="3203"/>
                  </a:lnTo>
                  <a:lnTo>
                    <a:pt x="436" y="3886"/>
                  </a:lnTo>
                  <a:lnTo>
                    <a:pt x="342" y="4568"/>
                  </a:lnTo>
                  <a:lnTo>
                    <a:pt x="209" y="5250"/>
                  </a:lnTo>
                  <a:lnTo>
                    <a:pt x="114" y="5610"/>
                  </a:lnTo>
                  <a:lnTo>
                    <a:pt x="20" y="5951"/>
                  </a:lnTo>
                  <a:lnTo>
                    <a:pt x="1" y="6027"/>
                  </a:lnTo>
                  <a:lnTo>
                    <a:pt x="1" y="6084"/>
                  </a:lnTo>
                  <a:lnTo>
                    <a:pt x="20" y="6141"/>
                  </a:lnTo>
                  <a:lnTo>
                    <a:pt x="38" y="6198"/>
                  </a:lnTo>
                  <a:lnTo>
                    <a:pt x="76" y="6236"/>
                  </a:lnTo>
                  <a:lnTo>
                    <a:pt x="133" y="6274"/>
                  </a:lnTo>
                  <a:lnTo>
                    <a:pt x="228" y="6311"/>
                  </a:lnTo>
                  <a:lnTo>
                    <a:pt x="342" y="6330"/>
                  </a:lnTo>
                  <a:lnTo>
                    <a:pt x="455" y="6311"/>
                  </a:lnTo>
                  <a:lnTo>
                    <a:pt x="512" y="6274"/>
                  </a:lnTo>
                  <a:lnTo>
                    <a:pt x="550" y="6236"/>
                  </a:lnTo>
                  <a:lnTo>
                    <a:pt x="588" y="6179"/>
                  </a:lnTo>
                  <a:lnTo>
                    <a:pt x="626" y="6122"/>
                  </a:lnTo>
                  <a:lnTo>
                    <a:pt x="872" y="5440"/>
                  </a:lnTo>
                  <a:lnTo>
                    <a:pt x="986" y="5080"/>
                  </a:lnTo>
                  <a:lnTo>
                    <a:pt x="1081" y="4720"/>
                  </a:lnTo>
                  <a:lnTo>
                    <a:pt x="1176" y="4359"/>
                  </a:lnTo>
                  <a:lnTo>
                    <a:pt x="1251" y="3980"/>
                  </a:lnTo>
                  <a:lnTo>
                    <a:pt x="1308" y="3620"/>
                  </a:lnTo>
                  <a:lnTo>
                    <a:pt x="1365" y="3241"/>
                  </a:lnTo>
                  <a:lnTo>
                    <a:pt x="1403" y="2881"/>
                  </a:lnTo>
                  <a:lnTo>
                    <a:pt x="1422" y="2502"/>
                  </a:lnTo>
                  <a:lnTo>
                    <a:pt x="1441" y="2123"/>
                  </a:lnTo>
                  <a:lnTo>
                    <a:pt x="1422" y="1763"/>
                  </a:lnTo>
                  <a:lnTo>
                    <a:pt x="1403" y="1384"/>
                  </a:lnTo>
                  <a:lnTo>
                    <a:pt x="1365" y="1024"/>
                  </a:lnTo>
                  <a:lnTo>
                    <a:pt x="1308" y="645"/>
                  </a:lnTo>
                  <a:lnTo>
                    <a:pt x="1232" y="285"/>
                  </a:lnTo>
                  <a:lnTo>
                    <a:pt x="1195" y="209"/>
                  </a:lnTo>
                  <a:lnTo>
                    <a:pt x="1157" y="152"/>
                  </a:lnTo>
                  <a:lnTo>
                    <a:pt x="1119" y="95"/>
                  </a:lnTo>
                  <a:lnTo>
                    <a:pt x="1043" y="57"/>
                  </a:lnTo>
                  <a:lnTo>
                    <a:pt x="986" y="19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2" name="Google Shape;1512;p35"/>
          <p:cNvSpPr/>
          <p:nvPr/>
        </p:nvSpPr>
        <p:spPr>
          <a:xfrm flipH="1" rot="10800000">
            <a:off x="3307459" y="2091220"/>
            <a:ext cx="599582" cy="343080"/>
          </a:xfrm>
          <a:custGeom>
            <a:rect b="b" l="l" r="r" t="t"/>
            <a:pathLst>
              <a:path extrusionOk="0" h="23142" w="40444">
                <a:moveTo>
                  <a:pt x="834" y="1"/>
                </a:moveTo>
                <a:lnTo>
                  <a:pt x="626" y="20"/>
                </a:lnTo>
                <a:lnTo>
                  <a:pt x="474" y="77"/>
                </a:lnTo>
                <a:lnTo>
                  <a:pt x="323" y="153"/>
                </a:lnTo>
                <a:lnTo>
                  <a:pt x="209" y="266"/>
                </a:lnTo>
                <a:lnTo>
                  <a:pt x="114" y="399"/>
                </a:lnTo>
                <a:lnTo>
                  <a:pt x="57" y="532"/>
                </a:lnTo>
                <a:lnTo>
                  <a:pt x="19" y="683"/>
                </a:lnTo>
                <a:lnTo>
                  <a:pt x="1" y="835"/>
                </a:lnTo>
                <a:lnTo>
                  <a:pt x="19" y="1005"/>
                </a:lnTo>
                <a:lnTo>
                  <a:pt x="57" y="1157"/>
                </a:lnTo>
                <a:lnTo>
                  <a:pt x="114" y="1290"/>
                </a:lnTo>
                <a:lnTo>
                  <a:pt x="209" y="1422"/>
                </a:lnTo>
                <a:lnTo>
                  <a:pt x="323" y="1536"/>
                </a:lnTo>
                <a:lnTo>
                  <a:pt x="474" y="1631"/>
                </a:lnTo>
                <a:lnTo>
                  <a:pt x="645" y="1688"/>
                </a:lnTo>
                <a:lnTo>
                  <a:pt x="834" y="1726"/>
                </a:lnTo>
                <a:lnTo>
                  <a:pt x="3071" y="1839"/>
                </a:lnTo>
                <a:lnTo>
                  <a:pt x="5307" y="1953"/>
                </a:lnTo>
                <a:lnTo>
                  <a:pt x="7562" y="2048"/>
                </a:lnTo>
                <a:lnTo>
                  <a:pt x="9818" y="2143"/>
                </a:lnTo>
                <a:lnTo>
                  <a:pt x="12092" y="2199"/>
                </a:lnTo>
                <a:lnTo>
                  <a:pt x="14347" y="2256"/>
                </a:lnTo>
                <a:lnTo>
                  <a:pt x="16621" y="2294"/>
                </a:lnTo>
                <a:lnTo>
                  <a:pt x="18895" y="2313"/>
                </a:lnTo>
                <a:lnTo>
                  <a:pt x="18914" y="2408"/>
                </a:lnTo>
                <a:lnTo>
                  <a:pt x="18952" y="2503"/>
                </a:lnTo>
                <a:lnTo>
                  <a:pt x="19009" y="2578"/>
                </a:lnTo>
                <a:lnTo>
                  <a:pt x="19066" y="2654"/>
                </a:lnTo>
                <a:lnTo>
                  <a:pt x="19142" y="2730"/>
                </a:lnTo>
                <a:lnTo>
                  <a:pt x="19218" y="2787"/>
                </a:lnTo>
                <a:lnTo>
                  <a:pt x="19388" y="2882"/>
                </a:lnTo>
                <a:lnTo>
                  <a:pt x="19199" y="4928"/>
                </a:lnTo>
                <a:lnTo>
                  <a:pt x="19009" y="6994"/>
                </a:lnTo>
                <a:lnTo>
                  <a:pt x="18801" y="9079"/>
                </a:lnTo>
                <a:lnTo>
                  <a:pt x="18611" y="11183"/>
                </a:lnTo>
                <a:lnTo>
                  <a:pt x="18459" y="13305"/>
                </a:lnTo>
                <a:lnTo>
                  <a:pt x="18403" y="14347"/>
                </a:lnTo>
                <a:lnTo>
                  <a:pt x="18365" y="15390"/>
                </a:lnTo>
                <a:lnTo>
                  <a:pt x="18327" y="16451"/>
                </a:lnTo>
                <a:lnTo>
                  <a:pt x="18327" y="17493"/>
                </a:lnTo>
                <a:lnTo>
                  <a:pt x="18327" y="18517"/>
                </a:lnTo>
                <a:lnTo>
                  <a:pt x="18365" y="19559"/>
                </a:lnTo>
                <a:lnTo>
                  <a:pt x="17872" y="18991"/>
                </a:lnTo>
                <a:lnTo>
                  <a:pt x="17360" y="18422"/>
                </a:lnTo>
                <a:lnTo>
                  <a:pt x="16868" y="17891"/>
                </a:lnTo>
                <a:lnTo>
                  <a:pt x="16337" y="17361"/>
                </a:lnTo>
                <a:lnTo>
                  <a:pt x="16185" y="17247"/>
                </a:lnTo>
                <a:lnTo>
                  <a:pt x="16015" y="17171"/>
                </a:lnTo>
                <a:lnTo>
                  <a:pt x="15844" y="17114"/>
                </a:lnTo>
                <a:lnTo>
                  <a:pt x="15674" y="17114"/>
                </a:lnTo>
                <a:lnTo>
                  <a:pt x="15503" y="17133"/>
                </a:lnTo>
                <a:lnTo>
                  <a:pt x="15332" y="17171"/>
                </a:lnTo>
                <a:lnTo>
                  <a:pt x="15162" y="17247"/>
                </a:lnTo>
                <a:lnTo>
                  <a:pt x="15010" y="17342"/>
                </a:lnTo>
                <a:lnTo>
                  <a:pt x="14897" y="17456"/>
                </a:lnTo>
                <a:lnTo>
                  <a:pt x="14783" y="17569"/>
                </a:lnTo>
                <a:lnTo>
                  <a:pt x="14688" y="17721"/>
                </a:lnTo>
                <a:lnTo>
                  <a:pt x="14631" y="17873"/>
                </a:lnTo>
                <a:lnTo>
                  <a:pt x="14612" y="18043"/>
                </a:lnTo>
                <a:lnTo>
                  <a:pt x="14631" y="18195"/>
                </a:lnTo>
                <a:lnTo>
                  <a:pt x="14688" y="18384"/>
                </a:lnTo>
                <a:lnTo>
                  <a:pt x="14802" y="18555"/>
                </a:lnTo>
                <a:lnTo>
                  <a:pt x="15219" y="19085"/>
                </a:lnTo>
                <a:lnTo>
                  <a:pt x="15655" y="19635"/>
                </a:lnTo>
                <a:lnTo>
                  <a:pt x="16109" y="20147"/>
                </a:lnTo>
                <a:lnTo>
                  <a:pt x="16583" y="20677"/>
                </a:lnTo>
                <a:lnTo>
                  <a:pt x="17512" y="21701"/>
                </a:lnTo>
                <a:lnTo>
                  <a:pt x="18441" y="22724"/>
                </a:lnTo>
                <a:lnTo>
                  <a:pt x="18535" y="22800"/>
                </a:lnTo>
                <a:lnTo>
                  <a:pt x="18668" y="22876"/>
                </a:lnTo>
                <a:lnTo>
                  <a:pt x="18706" y="22933"/>
                </a:lnTo>
                <a:lnTo>
                  <a:pt x="18744" y="22990"/>
                </a:lnTo>
                <a:lnTo>
                  <a:pt x="18839" y="23065"/>
                </a:lnTo>
                <a:lnTo>
                  <a:pt x="18971" y="23122"/>
                </a:lnTo>
                <a:lnTo>
                  <a:pt x="19104" y="23141"/>
                </a:lnTo>
                <a:lnTo>
                  <a:pt x="19237" y="23122"/>
                </a:lnTo>
                <a:lnTo>
                  <a:pt x="19369" y="23084"/>
                </a:lnTo>
                <a:lnTo>
                  <a:pt x="19483" y="23008"/>
                </a:lnTo>
                <a:lnTo>
                  <a:pt x="19578" y="22895"/>
                </a:lnTo>
                <a:lnTo>
                  <a:pt x="19653" y="22876"/>
                </a:lnTo>
                <a:lnTo>
                  <a:pt x="20108" y="22535"/>
                </a:lnTo>
                <a:lnTo>
                  <a:pt x="20317" y="22364"/>
                </a:lnTo>
                <a:lnTo>
                  <a:pt x="20525" y="22175"/>
                </a:lnTo>
                <a:lnTo>
                  <a:pt x="20715" y="21985"/>
                </a:lnTo>
                <a:lnTo>
                  <a:pt x="20885" y="21796"/>
                </a:lnTo>
                <a:lnTo>
                  <a:pt x="21056" y="21587"/>
                </a:lnTo>
                <a:lnTo>
                  <a:pt x="21226" y="21379"/>
                </a:lnTo>
                <a:lnTo>
                  <a:pt x="21378" y="21151"/>
                </a:lnTo>
                <a:lnTo>
                  <a:pt x="21511" y="20924"/>
                </a:lnTo>
                <a:lnTo>
                  <a:pt x="21643" y="20696"/>
                </a:lnTo>
                <a:lnTo>
                  <a:pt x="21776" y="20450"/>
                </a:lnTo>
                <a:lnTo>
                  <a:pt x="21871" y="20204"/>
                </a:lnTo>
                <a:lnTo>
                  <a:pt x="21985" y="19938"/>
                </a:lnTo>
                <a:lnTo>
                  <a:pt x="22060" y="19692"/>
                </a:lnTo>
                <a:lnTo>
                  <a:pt x="22136" y="19408"/>
                </a:lnTo>
                <a:lnTo>
                  <a:pt x="22174" y="19218"/>
                </a:lnTo>
                <a:lnTo>
                  <a:pt x="22174" y="19029"/>
                </a:lnTo>
                <a:lnTo>
                  <a:pt x="22155" y="18877"/>
                </a:lnTo>
                <a:lnTo>
                  <a:pt x="22079" y="18725"/>
                </a:lnTo>
                <a:lnTo>
                  <a:pt x="22003" y="18593"/>
                </a:lnTo>
                <a:lnTo>
                  <a:pt x="21890" y="18479"/>
                </a:lnTo>
                <a:lnTo>
                  <a:pt x="21776" y="18384"/>
                </a:lnTo>
                <a:lnTo>
                  <a:pt x="21643" y="18308"/>
                </a:lnTo>
                <a:lnTo>
                  <a:pt x="21492" y="18252"/>
                </a:lnTo>
                <a:lnTo>
                  <a:pt x="21340" y="18214"/>
                </a:lnTo>
                <a:lnTo>
                  <a:pt x="21170" y="18195"/>
                </a:lnTo>
                <a:lnTo>
                  <a:pt x="21018" y="18214"/>
                </a:lnTo>
                <a:lnTo>
                  <a:pt x="20866" y="18252"/>
                </a:lnTo>
                <a:lnTo>
                  <a:pt x="20715" y="18308"/>
                </a:lnTo>
                <a:lnTo>
                  <a:pt x="20582" y="18384"/>
                </a:lnTo>
                <a:lnTo>
                  <a:pt x="20468" y="18498"/>
                </a:lnTo>
                <a:lnTo>
                  <a:pt x="20582" y="17512"/>
                </a:lnTo>
                <a:lnTo>
                  <a:pt x="20696" y="16508"/>
                </a:lnTo>
                <a:lnTo>
                  <a:pt x="20791" y="15485"/>
                </a:lnTo>
                <a:lnTo>
                  <a:pt x="20847" y="14461"/>
                </a:lnTo>
                <a:lnTo>
                  <a:pt x="20923" y="13457"/>
                </a:lnTo>
                <a:lnTo>
                  <a:pt x="20961" y="12433"/>
                </a:lnTo>
                <a:lnTo>
                  <a:pt x="21037" y="10368"/>
                </a:lnTo>
                <a:lnTo>
                  <a:pt x="21094" y="8321"/>
                </a:lnTo>
                <a:lnTo>
                  <a:pt x="21132" y="6293"/>
                </a:lnTo>
                <a:lnTo>
                  <a:pt x="21170" y="4284"/>
                </a:lnTo>
                <a:lnTo>
                  <a:pt x="21245" y="2313"/>
                </a:lnTo>
                <a:lnTo>
                  <a:pt x="23595" y="2294"/>
                </a:lnTo>
                <a:lnTo>
                  <a:pt x="25945" y="2275"/>
                </a:lnTo>
                <a:lnTo>
                  <a:pt x="28295" y="2218"/>
                </a:lnTo>
                <a:lnTo>
                  <a:pt x="30627" y="2143"/>
                </a:lnTo>
                <a:lnTo>
                  <a:pt x="32977" y="2048"/>
                </a:lnTo>
                <a:lnTo>
                  <a:pt x="35308" y="1934"/>
                </a:lnTo>
                <a:lnTo>
                  <a:pt x="37639" y="1782"/>
                </a:lnTo>
                <a:lnTo>
                  <a:pt x="39951" y="1631"/>
                </a:lnTo>
                <a:lnTo>
                  <a:pt x="40064" y="1612"/>
                </a:lnTo>
                <a:lnTo>
                  <a:pt x="40159" y="1574"/>
                </a:lnTo>
                <a:lnTo>
                  <a:pt x="40254" y="1517"/>
                </a:lnTo>
                <a:lnTo>
                  <a:pt x="40330" y="1441"/>
                </a:lnTo>
                <a:lnTo>
                  <a:pt x="40387" y="1366"/>
                </a:lnTo>
                <a:lnTo>
                  <a:pt x="40425" y="1290"/>
                </a:lnTo>
                <a:lnTo>
                  <a:pt x="40444" y="1195"/>
                </a:lnTo>
                <a:lnTo>
                  <a:pt x="40444" y="1100"/>
                </a:lnTo>
                <a:lnTo>
                  <a:pt x="40444" y="1005"/>
                </a:lnTo>
                <a:lnTo>
                  <a:pt x="40425" y="911"/>
                </a:lnTo>
                <a:lnTo>
                  <a:pt x="40387" y="835"/>
                </a:lnTo>
                <a:lnTo>
                  <a:pt x="40330" y="759"/>
                </a:lnTo>
                <a:lnTo>
                  <a:pt x="40254" y="702"/>
                </a:lnTo>
                <a:lnTo>
                  <a:pt x="40178" y="645"/>
                </a:lnTo>
                <a:lnTo>
                  <a:pt x="40064" y="607"/>
                </a:lnTo>
                <a:lnTo>
                  <a:pt x="39951" y="588"/>
                </a:lnTo>
                <a:lnTo>
                  <a:pt x="35061" y="456"/>
                </a:lnTo>
                <a:lnTo>
                  <a:pt x="30191" y="342"/>
                </a:lnTo>
                <a:lnTo>
                  <a:pt x="25282" y="247"/>
                </a:lnTo>
                <a:lnTo>
                  <a:pt x="20393" y="172"/>
                </a:lnTo>
                <a:lnTo>
                  <a:pt x="15503" y="134"/>
                </a:lnTo>
                <a:lnTo>
                  <a:pt x="10613" y="77"/>
                </a:lnTo>
                <a:lnTo>
                  <a:pt x="8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35"/>
          <p:cNvGrpSpPr/>
          <p:nvPr/>
        </p:nvGrpSpPr>
        <p:grpSpPr>
          <a:xfrm>
            <a:off x="5088771" y="1226610"/>
            <a:ext cx="959207" cy="753822"/>
            <a:chOff x="5057021" y="1545085"/>
            <a:chExt cx="959207" cy="753822"/>
          </a:xfrm>
        </p:grpSpPr>
        <p:sp>
          <p:nvSpPr>
            <p:cNvPr id="1514" name="Google Shape;1514;p35"/>
            <p:cNvSpPr/>
            <p:nvPr/>
          </p:nvSpPr>
          <p:spPr>
            <a:xfrm flipH="1" rot="10800000">
              <a:off x="5085396" y="1575713"/>
              <a:ext cx="902457" cy="695945"/>
            </a:xfrm>
            <a:custGeom>
              <a:rect b="b" l="l" r="r" t="t"/>
              <a:pathLst>
                <a:path extrusionOk="0" h="46944" w="60874">
                  <a:moveTo>
                    <a:pt x="3999" y="3980"/>
                  </a:moveTo>
                  <a:lnTo>
                    <a:pt x="4075" y="3999"/>
                  </a:lnTo>
                  <a:lnTo>
                    <a:pt x="4150" y="3999"/>
                  </a:lnTo>
                  <a:lnTo>
                    <a:pt x="4226" y="4037"/>
                  </a:lnTo>
                  <a:lnTo>
                    <a:pt x="4283" y="4075"/>
                  </a:lnTo>
                  <a:lnTo>
                    <a:pt x="4340" y="4113"/>
                  </a:lnTo>
                  <a:lnTo>
                    <a:pt x="4397" y="4170"/>
                  </a:lnTo>
                  <a:lnTo>
                    <a:pt x="4416" y="4246"/>
                  </a:lnTo>
                  <a:lnTo>
                    <a:pt x="4435" y="4321"/>
                  </a:lnTo>
                  <a:lnTo>
                    <a:pt x="4435" y="4397"/>
                  </a:lnTo>
                  <a:lnTo>
                    <a:pt x="4302" y="5250"/>
                  </a:lnTo>
                  <a:lnTo>
                    <a:pt x="4169" y="6103"/>
                  </a:lnTo>
                  <a:lnTo>
                    <a:pt x="3866" y="7827"/>
                  </a:lnTo>
                  <a:lnTo>
                    <a:pt x="3847" y="7903"/>
                  </a:lnTo>
                  <a:lnTo>
                    <a:pt x="3809" y="7960"/>
                  </a:lnTo>
                  <a:lnTo>
                    <a:pt x="3752" y="8017"/>
                  </a:lnTo>
                  <a:lnTo>
                    <a:pt x="3715" y="8055"/>
                  </a:lnTo>
                  <a:lnTo>
                    <a:pt x="3639" y="8074"/>
                  </a:lnTo>
                  <a:lnTo>
                    <a:pt x="3582" y="8093"/>
                  </a:lnTo>
                  <a:lnTo>
                    <a:pt x="3525" y="8093"/>
                  </a:lnTo>
                  <a:lnTo>
                    <a:pt x="3449" y="8074"/>
                  </a:lnTo>
                  <a:lnTo>
                    <a:pt x="3317" y="8017"/>
                  </a:lnTo>
                  <a:lnTo>
                    <a:pt x="3260" y="7979"/>
                  </a:lnTo>
                  <a:lnTo>
                    <a:pt x="3222" y="7922"/>
                  </a:lnTo>
                  <a:lnTo>
                    <a:pt x="3184" y="7846"/>
                  </a:lnTo>
                  <a:lnTo>
                    <a:pt x="3165" y="7790"/>
                  </a:lnTo>
                  <a:lnTo>
                    <a:pt x="3146" y="7714"/>
                  </a:lnTo>
                  <a:lnTo>
                    <a:pt x="3146" y="7619"/>
                  </a:lnTo>
                  <a:lnTo>
                    <a:pt x="3355" y="5951"/>
                  </a:lnTo>
                  <a:lnTo>
                    <a:pt x="3468" y="5117"/>
                  </a:lnTo>
                  <a:lnTo>
                    <a:pt x="3601" y="4283"/>
                  </a:lnTo>
                  <a:lnTo>
                    <a:pt x="3620" y="4208"/>
                  </a:lnTo>
                  <a:lnTo>
                    <a:pt x="3658" y="4132"/>
                  </a:lnTo>
                  <a:lnTo>
                    <a:pt x="3715" y="4075"/>
                  </a:lnTo>
                  <a:lnTo>
                    <a:pt x="3771" y="4037"/>
                  </a:lnTo>
                  <a:lnTo>
                    <a:pt x="3828" y="4018"/>
                  </a:lnTo>
                  <a:lnTo>
                    <a:pt x="3904" y="3999"/>
                  </a:lnTo>
                  <a:lnTo>
                    <a:pt x="3999" y="3980"/>
                  </a:lnTo>
                  <a:close/>
                  <a:moveTo>
                    <a:pt x="2123" y="4018"/>
                  </a:moveTo>
                  <a:lnTo>
                    <a:pt x="2255" y="4056"/>
                  </a:lnTo>
                  <a:lnTo>
                    <a:pt x="2331" y="4094"/>
                  </a:lnTo>
                  <a:lnTo>
                    <a:pt x="2369" y="4132"/>
                  </a:lnTo>
                  <a:lnTo>
                    <a:pt x="2426" y="4189"/>
                  </a:lnTo>
                  <a:lnTo>
                    <a:pt x="2445" y="4246"/>
                  </a:lnTo>
                  <a:lnTo>
                    <a:pt x="2464" y="4321"/>
                  </a:lnTo>
                  <a:lnTo>
                    <a:pt x="2464" y="4397"/>
                  </a:lnTo>
                  <a:lnTo>
                    <a:pt x="2274" y="5819"/>
                  </a:lnTo>
                  <a:lnTo>
                    <a:pt x="2198" y="6501"/>
                  </a:lnTo>
                  <a:lnTo>
                    <a:pt x="2142" y="7202"/>
                  </a:lnTo>
                  <a:lnTo>
                    <a:pt x="2085" y="7903"/>
                  </a:lnTo>
                  <a:lnTo>
                    <a:pt x="2066" y="8605"/>
                  </a:lnTo>
                  <a:lnTo>
                    <a:pt x="2066" y="9306"/>
                  </a:lnTo>
                  <a:lnTo>
                    <a:pt x="2085" y="10026"/>
                  </a:lnTo>
                  <a:lnTo>
                    <a:pt x="2085" y="10083"/>
                  </a:lnTo>
                  <a:lnTo>
                    <a:pt x="2066" y="10140"/>
                  </a:lnTo>
                  <a:lnTo>
                    <a:pt x="2047" y="10178"/>
                  </a:lnTo>
                  <a:lnTo>
                    <a:pt x="2009" y="10215"/>
                  </a:lnTo>
                  <a:lnTo>
                    <a:pt x="1933" y="10272"/>
                  </a:lnTo>
                  <a:lnTo>
                    <a:pt x="1838" y="10291"/>
                  </a:lnTo>
                  <a:lnTo>
                    <a:pt x="1725" y="10272"/>
                  </a:lnTo>
                  <a:lnTo>
                    <a:pt x="1649" y="10215"/>
                  </a:lnTo>
                  <a:lnTo>
                    <a:pt x="1573" y="10140"/>
                  </a:lnTo>
                  <a:lnTo>
                    <a:pt x="1554" y="10083"/>
                  </a:lnTo>
                  <a:lnTo>
                    <a:pt x="1535" y="10026"/>
                  </a:lnTo>
                  <a:lnTo>
                    <a:pt x="1459" y="9306"/>
                  </a:lnTo>
                  <a:lnTo>
                    <a:pt x="1402" y="8586"/>
                  </a:lnTo>
                  <a:lnTo>
                    <a:pt x="1384" y="7865"/>
                  </a:lnTo>
                  <a:lnTo>
                    <a:pt x="1365" y="7145"/>
                  </a:lnTo>
                  <a:lnTo>
                    <a:pt x="1384" y="6425"/>
                  </a:lnTo>
                  <a:lnTo>
                    <a:pt x="1440" y="5705"/>
                  </a:lnTo>
                  <a:lnTo>
                    <a:pt x="1535" y="5004"/>
                  </a:lnTo>
                  <a:lnTo>
                    <a:pt x="1649" y="4302"/>
                  </a:lnTo>
                  <a:lnTo>
                    <a:pt x="1687" y="4227"/>
                  </a:lnTo>
                  <a:lnTo>
                    <a:pt x="1725" y="4151"/>
                  </a:lnTo>
                  <a:lnTo>
                    <a:pt x="1763" y="4094"/>
                  </a:lnTo>
                  <a:lnTo>
                    <a:pt x="1838" y="4056"/>
                  </a:lnTo>
                  <a:lnTo>
                    <a:pt x="1895" y="4037"/>
                  </a:lnTo>
                  <a:lnTo>
                    <a:pt x="1971" y="4018"/>
                  </a:lnTo>
                  <a:close/>
                  <a:moveTo>
                    <a:pt x="45200" y="36388"/>
                  </a:moveTo>
                  <a:lnTo>
                    <a:pt x="45257" y="36407"/>
                  </a:lnTo>
                  <a:lnTo>
                    <a:pt x="45333" y="36426"/>
                  </a:lnTo>
                  <a:lnTo>
                    <a:pt x="45389" y="36483"/>
                  </a:lnTo>
                  <a:lnTo>
                    <a:pt x="45427" y="36521"/>
                  </a:lnTo>
                  <a:lnTo>
                    <a:pt x="45465" y="36596"/>
                  </a:lnTo>
                  <a:lnTo>
                    <a:pt x="45484" y="36672"/>
                  </a:lnTo>
                  <a:lnTo>
                    <a:pt x="45503" y="36767"/>
                  </a:lnTo>
                  <a:lnTo>
                    <a:pt x="45465" y="37392"/>
                  </a:lnTo>
                  <a:lnTo>
                    <a:pt x="45427" y="37999"/>
                  </a:lnTo>
                  <a:lnTo>
                    <a:pt x="45314" y="39250"/>
                  </a:lnTo>
                  <a:lnTo>
                    <a:pt x="45181" y="40481"/>
                  </a:lnTo>
                  <a:lnTo>
                    <a:pt x="45048" y="41713"/>
                  </a:lnTo>
                  <a:lnTo>
                    <a:pt x="45029" y="41789"/>
                  </a:lnTo>
                  <a:lnTo>
                    <a:pt x="45010" y="41865"/>
                  </a:lnTo>
                  <a:lnTo>
                    <a:pt x="44973" y="41922"/>
                  </a:lnTo>
                  <a:lnTo>
                    <a:pt x="44935" y="41960"/>
                  </a:lnTo>
                  <a:lnTo>
                    <a:pt x="44878" y="41998"/>
                  </a:lnTo>
                  <a:lnTo>
                    <a:pt x="44821" y="42017"/>
                  </a:lnTo>
                  <a:lnTo>
                    <a:pt x="44688" y="42035"/>
                  </a:lnTo>
                  <a:lnTo>
                    <a:pt x="44575" y="42017"/>
                  </a:lnTo>
                  <a:lnTo>
                    <a:pt x="44518" y="41998"/>
                  </a:lnTo>
                  <a:lnTo>
                    <a:pt x="44480" y="41960"/>
                  </a:lnTo>
                  <a:lnTo>
                    <a:pt x="44442" y="41922"/>
                  </a:lnTo>
                  <a:lnTo>
                    <a:pt x="44404" y="41865"/>
                  </a:lnTo>
                  <a:lnTo>
                    <a:pt x="44385" y="41789"/>
                  </a:lnTo>
                  <a:lnTo>
                    <a:pt x="44385" y="41713"/>
                  </a:lnTo>
                  <a:lnTo>
                    <a:pt x="44442" y="40481"/>
                  </a:lnTo>
                  <a:lnTo>
                    <a:pt x="44499" y="39231"/>
                  </a:lnTo>
                  <a:lnTo>
                    <a:pt x="44575" y="37999"/>
                  </a:lnTo>
                  <a:lnTo>
                    <a:pt x="44631" y="37373"/>
                  </a:lnTo>
                  <a:lnTo>
                    <a:pt x="44707" y="36767"/>
                  </a:lnTo>
                  <a:lnTo>
                    <a:pt x="44726" y="36672"/>
                  </a:lnTo>
                  <a:lnTo>
                    <a:pt x="44745" y="36596"/>
                  </a:lnTo>
                  <a:lnTo>
                    <a:pt x="44802" y="36539"/>
                  </a:lnTo>
                  <a:lnTo>
                    <a:pt x="44859" y="36483"/>
                  </a:lnTo>
                  <a:lnTo>
                    <a:pt x="44916" y="36445"/>
                  </a:lnTo>
                  <a:lnTo>
                    <a:pt x="44973" y="36407"/>
                  </a:lnTo>
                  <a:lnTo>
                    <a:pt x="45048" y="36388"/>
                  </a:lnTo>
                  <a:close/>
                  <a:moveTo>
                    <a:pt x="47038" y="37696"/>
                  </a:moveTo>
                  <a:lnTo>
                    <a:pt x="47114" y="37714"/>
                  </a:lnTo>
                  <a:lnTo>
                    <a:pt x="47171" y="37752"/>
                  </a:lnTo>
                  <a:lnTo>
                    <a:pt x="47247" y="37790"/>
                  </a:lnTo>
                  <a:lnTo>
                    <a:pt x="47285" y="37847"/>
                  </a:lnTo>
                  <a:lnTo>
                    <a:pt x="47323" y="37904"/>
                  </a:lnTo>
                  <a:lnTo>
                    <a:pt x="47360" y="37980"/>
                  </a:lnTo>
                  <a:lnTo>
                    <a:pt x="47436" y="38340"/>
                  </a:lnTo>
                  <a:lnTo>
                    <a:pt x="47493" y="38719"/>
                  </a:lnTo>
                  <a:lnTo>
                    <a:pt x="47531" y="39079"/>
                  </a:lnTo>
                  <a:lnTo>
                    <a:pt x="47550" y="39458"/>
                  </a:lnTo>
                  <a:lnTo>
                    <a:pt x="47569" y="39818"/>
                  </a:lnTo>
                  <a:lnTo>
                    <a:pt x="47550" y="40197"/>
                  </a:lnTo>
                  <a:lnTo>
                    <a:pt x="47531" y="40576"/>
                  </a:lnTo>
                  <a:lnTo>
                    <a:pt x="47493" y="40936"/>
                  </a:lnTo>
                  <a:lnTo>
                    <a:pt x="47436" y="41315"/>
                  </a:lnTo>
                  <a:lnTo>
                    <a:pt x="47379" y="41675"/>
                  </a:lnTo>
                  <a:lnTo>
                    <a:pt x="47304" y="42054"/>
                  </a:lnTo>
                  <a:lnTo>
                    <a:pt x="47209" y="42415"/>
                  </a:lnTo>
                  <a:lnTo>
                    <a:pt x="47114" y="42775"/>
                  </a:lnTo>
                  <a:lnTo>
                    <a:pt x="47000" y="43135"/>
                  </a:lnTo>
                  <a:lnTo>
                    <a:pt x="46754" y="43817"/>
                  </a:lnTo>
                  <a:lnTo>
                    <a:pt x="46716" y="43874"/>
                  </a:lnTo>
                  <a:lnTo>
                    <a:pt x="46678" y="43931"/>
                  </a:lnTo>
                  <a:lnTo>
                    <a:pt x="46640" y="43969"/>
                  </a:lnTo>
                  <a:lnTo>
                    <a:pt x="46583" y="44006"/>
                  </a:lnTo>
                  <a:lnTo>
                    <a:pt x="46470" y="44025"/>
                  </a:lnTo>
                  <a:lnTo>
                    <a:pt x="46356" y="44006"/>
                  </a:lnTo>
                  <a:lnTo>
                    <a:pt x="46261" y="43969"/>
                  </a:lnTo>
                  <a:lnTo>
                    <a:pt x="46204" y="43931"/>
                  </a:lnTo>
                  <a:lnTo>
                    <a:pt x="46166" y="43893"/>
                  </a:lnTo>
                  <a:lnTo>
                    <a:pt x="46148" y="43836"/>
                  </a:lnTo>
                  <a:lnTo>
                    <a:pt x="46129" y="43779"/>
                  </a:lnTo>
                  <a:lnTo>
                    <a:pt x="46129" y="43722"/>
                  </a:lnTo>
                  <a:lnTo>
                    <a:pt x="46148" y="43646"/>
                  </a:lnTo>
                  <a:lnTo>
                    <a:pt x="46242" y="43305"/>
                  </a:lnTo>
                  <a:lnTo>
                    <a:pt x="46337" y="42945"/>
                  </a:lnTo>
                  <a:lnTo>
                    <a:pt x="46470" y="42263"/>
                  </a:lnTo>
                  <a:lnTo>
                    <a:pt x="46564" y="41581"/>
                  </a:lnTo>
                  <a:lnTo>
                    <a:pt x="46621" y="40898"/>
                  </a:lnTo>
                  <a:lnTo>
                    <a:pt x="46640" y="40197"/>
                  </a:lnTo>
                  <a:lnTo>
                    <a:pt x="46621" y="39515"/>
                  </a:lnTo>
                  <a:lnTo>
                    <a:pt x="46602" y="38814"/>
                  </a:lnTo>
                  <a:lnTo>
                    <a:pt x="46546" y="38094"/>
                  </a:lnTo>
                  <a:lnTo>
                    <a:pt x="46546" y="38018"/>
                  </a:lnTo>
                  <a:lnTo>
                    <a:pt x="46564" y="37942"/>
                  </a:lnTo>
                  <a:lnTo>
                    <a:pt x="46602" y="37866"/>
                  </a:lnTo>
                  <a:lnTo>
                    <a:pt x="46640" y="37809"/>
                  </a:lnTo>
                  <a:lnTo>
                    <a:pt x="46697" y="37771"/>
                  </a:lnTo>
                  <a:lnTo>
                    <a:pt x="46754" y="37733"/>
                  </a:lnTo>
                  <a:lnTo>
                    <a:pt x="46887" y="37696"/>
                  </a:lnTo>
                  <a:close/>
                  <a:moveTo>
                    <a:pt x="5989" y="0"/>
                  </a:moveTo>
                  <a:lnTo>
                    <a:pt x="5382" y="19"/>
                  </a:lnTo>
                  <a:lnTo>
                    <a:pt x="4814" y="38"/>
                  </a:lnTo>
                  <a:lnTo>
                    <a:pt x="4264" y="114"/>
                  </a:lnTo>
                  <a:lnTo>
                    <a:pt x="3734" y="209"/>
                  </a:lnTo>
                  <a:lnTo>
                    <a:pt x="3260" y="342"/>
                  </a:lnTo>
                  <a:lnTo>
                    <a:pt x="3013" y="417"/>
                  </a:lnTo>
                  <a:lnTo>
                    <a:pt x="2805" y="512"/>
                  </a:lnTo>
                  <a:lnTo>
                    <a:pt x="2577" y="607"/>
                  </a:lnTo>
                  <a:lnTo>
                    <a:pt x="2369" y="721"/>
                  </a:lnTo>
                  <a:lnTo>
                    <a:pt x="2179" y="853"/>
                  </a:lnTo>
                  <a:lnTo>
                    <a:pt x="1990" y="986"/>
                  </a:lnTo>
                  <a:lnTo>
                    <a:pt x="1800" y="1138"/>
                  </a:lnTo>
                  <a:lnTo>
                    <a:pt x="1630" y="1308"/>
                  </a:lnTo>
                  <a:lnTo>
                    <a:pt x="1459" y="1479"/>
                  </a:lnTo>
                  <a:lnTo>
                    <a:pt x="1308" y="1668"/>
                  </a:lnTo>
                  <a:lnTo>
                    <a:pt x="1156" y="1877"/>
                  </a:lnTo>
                  <a:lnTo>
                    <a:pt x="1004" y="2104"/>
                  </a:lnTo>
                  <a:lnTo>
                    <a:pt x="872" y="2331"/>
                  </a:lnTo>
                  <a:lnTo>
                    <a:pt x="758" y="2597"/>
                  </a:lnTo>
                  <a:lnTo>
                    <a:pt x="625" y="2862"/>
                  </a:lnTo>
                  <a:lnTo>
                    <a:pt x="531" y="3146"/>
                  </a:lnTo>
                  <a:lnTo>
                    <a:pt x="417" y="3469"/>
                  </a:lnTo>
                  <a:lnTo>
                    <a:pt x="341" y="3791"/>
                  </a:lnTo>
                  <a:lnTo>
                    <a:pt x="246" y="4132"/>
                  </a:lnTo>
                  <a:lnTo>
                    <a:pt x="171" y="4492"/>
                  </a:lnTo>
                  <a:lnTo>
                    <a:pt x="114" y="4871"/>
                  </a:lnTo>
                  <a:lnTo>
                    <a:pt x="76" y="5250"/>
                  </a:lnTo>
                  <a:lnTo>
                    <a:pt x="38" y="5648"/>
                  </a:lnTo>
                  <a:lnTo>
                    <a:pt x="19" y="6046"/>
                  </a:lnTo>
                  <a:lnTo>
                    <a:pt x="0" y="6842"/>
                  </a:lnTo>
                  <a:lnTo>
                    <a:pt x="0" y="7638"/>
                  </a:lnTo>
                  <a:lnTo>
                    <a:pt x="57" y="9249"/>
                  </a:lnTo>
                  <a:lnTo>
                    <a:pt x="57" y="10064"/>
                  </a:lnTo>
                  <a:lnTo>
                    <a:pt x="57" y="10860"/>
                  </a:lnTo>
                  <a:lnTo>
                    <a:pt x="76" y="10860"/>
                  </a:lnTo>
                  <a:lnTo>
                    <a:pt x="625" y="11182"/>
                  </a:lnTo>
                  <a:lnTo>
                    <a:pt x="1175" y="11542"/>
                  </a:lnTo>
                  <a:lnTo>
                    <a:pt x="1725" y="11902"/>
                  </a:lnTo>
                  <a:lnTo>
                    <a:pt x="2274" y="12262"/>
                  </a:lnTo>
                  <a:lnTo>
                    <a:pt x="3336" y="13058"/>
                  </a:lnTo>
                  <a:lnTo>
                    <a:pt x="4397" y="13873"/>
                  </a:lnTo>
                  <a:lnTo>
                    <a:pt x="5439" y="14707"/>
                  </a:lnTo>
                  <a:lnTo>
                    <a:pt x="6482" y="15560"/>
                  </a:lnTo>
                  <a:lnTo>
                    <a:pt x="8490" y="17228"/>
                  </a:lnTo>
                  <a:lnTo>
                    <a:pt x="9343" y="17929"/>
                  </a:lnTo>
                  <a:lnTo>
                    <a:pt x="9741" y="18308"/>
                  </a:lnTo>
                  <a:lnTo>
                    <a:pt x="10139" y="18668"/>
                  </a:lnTo>
                  <a:lnTo>
                    <a:pt x="10537" y="19047"/>
                  </a:lnTo>
                  <a:lnTo>
                    <a:pt x="10897" y="19445"/>
                  </a:lnTo>
                  <a:lnTo>
                    <a:pt x="11257" y="19843"/>
                  </a:lnTo>
                  <a:lnTo>
                    <a:pt x="11599" y="20241"/>
                  </a:lnTo>
                  <a:lnTo>
                    <a:pt x="11921" y="20658"/>
                  </a:lnTo>
                  <a:lnTo>
                    <a:pt x="12224" y="21094"/>
                  </a:lnTo>
                  <a:lnTo>
                    <a:pt x="12508" y="21549"/>
                  </a:lnTo>
                  <a:lnTo>
                    <a:pt x="12774" y="22022"/>
                  </a:lnTo>
                  <a:lnTo>
                    <a:pt x="13001" y="22496"/>
                  </a:lnTo>
                  <a:lnTo>
                    <a:pt x="13228" y="22989"/>
                  </a:lnTo>
                  <a:lnTo>
                    <a:pt x="13418" y="23520"/>
                  </a:lnTo>
                  <a:lnTo>
                    <a:pt x="13569" y="24069"/>
                  </a:lnTo>
                  <a:lnTo>
                    <a:pt x="13588" y="24145"/>
                  </a:lnTo>
                  <a:lnTo>
                    <a:pt x="13588" y="24202"/>
                  </a:lnTo>
                  <a:lnTo>
                    <a:pt x="13551" y="24334"/>
                  </a:lnTo>
                  <a:lnTo>
                    <a:pt x="13494" y="24448"/>
                  </a:lnTo>
                  <a:lnTo>
                    <a:pt x="13399" y="24543"/>
                  </a:lnTo>
                  <a:lnTo>
                    <a:pt x="13380" y="24770"/>
                  </a:lnTo>
                  <a:lnTo>
                    <a:pt x="13342" y="24998"/>
                  </a:lnTo>
                  <a:lnTo>
                    <a:pt x="13266" y="25225"/>
                  </a:lnTo>
                  <a:lnTo>
                    <a:pt x="13209" y="25453"/>
                  </a:lnTo>
                  <a:lnTo>
                    <a:pt x="13115" y="25661"/>
                  </a:lnTo>
                  <a:lnTo>
                    <a:pt x="13001" y="25870"/>
                  </a:lnTo>
                  <a:lnTo>
                    <a:pt x="12887" y="26097"/>
                  </a:lnTo>
                  <a:lnTo>
                    <a:pt x="12755" y="26305"/>
                  </a:lnTo>
                  <a:lnTo>
                    <a:pt x="12451" y="26722"/>
                  </a:lnTo>
                  <a:lnTo>
                    <a:pt x="12129" y="27120"/>
                  </a:lnTo>
                  <a:lnTo>
                    <a:pt x="11750" y="27499"/>
                  </a:lnTo>
                  <a:lnTo>
                    <a:pt x="11352" y="27878"/>
                  </a:lnTo>
                  <a:lnTo>
                    <a:pt x="10954" y="28258"/>
                  </a:lnTo>
                  <a:lnTo>
                    <a:pt x="10537" y="28618"/>
                  </a:lnTo>
                  <a:lnTo>
                    <a:pt x="9684" y="29281"/>
                  </a:lnTo>
                  <a:lnTo>
                    <a:pt x="8907" y="29906"/>
                  </a:lnTo>
                  <a:lnTo>
                    <a:pt x="8547" y="30210"/>
                  </a:lnTo>
                  <a:lnTo>
                    <a:pt x="8225" y="30475"/>
                  </a:lnTo>
                  <a:lnTo>
                    <a:pt x="5742" y="32749"/>
                  </a:lnTo>
                  <a:lnTo>
                    <a:pt x="4492" y="33867"/>
                  </a:lnTo>
                  <a:lnTo>
                    <a:pt x="3241" y="34985"/>
                  </a:lnTo>
                  <a:lnTo>
                    <a:pt x="2596" y="35535"/>
                  </a:lnTo>
                  <a:lnTo>
                    <a:pt x="2274" y="35781"/>
                  </a:lnTo>
                  <a:lnTo>
                    <a:pt x="1971" y="36009"/>
                  </a:lnTo>
                  <a:lnTo>
                    <a:pt x="1630" y="36198"/>
                  </a:lnTo>
                  <a:lnTo>
                    <a:pt x="1289" y="36369"/>
                  </a:lnTo>
                  <a:lnTo>
                    <a:pt x="1118" y="36426"/>
                  </a:lnTo>
                  <a:lnTo>
                    <a:pt x="929" y="36483"/>
                  </a:lnTo>
                  <a:lnTo>
                    <a:pt x="758" y="36521"/>
                  </a:lnTo>
                  <a:lnTo>
                    <a:pt x="550" y="36558"/>
                  </a:lnTo>
                  <a:lnTo>
                    <a:pt x="588" y="37051"/>
                  </a:lnTo>
                  <a:lnTo>
                    <a:pt x="607" y="37563"/>
                  </a:lnTo>
                  <a:lnTo>
                    <a:pt x="607" y="38075"/>
                  </a:lnTo>
                  <a:lnTo>
                    <a:pt x="607" y="38605"/>
                  </a:lnTo>
                  <a:lnTo>
                    <a:pt x="569" y="39648"/>
                  </a:lnTo>
                  <a:lnTo>
                    <a:pt x="550" y="40709"/>
                  </a:lnTo>
                  <a:lnTo>
                    <a:pt x="550" y="41240"/>
                  </a:lnTo>
                  <a:lnTo>
                    <a:pt x="569" y="41751"/>
                  </a:lnTo>
                  <a:lnTo>
                    <a:pt x="625" y="42263"/>
                  </a:lnTo>
                  <a:lnTo>
                    <a:pt x="701" y="42756"/>
                  </a:lnTo>
                  <a:lnTo>
                    <a:pt x="796" y="43248"/>
                  </a:lnTo>
                  <a:lnTo>
                    <a:pt x="948" y="43722"/>
                  </a:lnTo>
                  <a:lnTo>
                    <a:pt x="1023" y="43950"/>
                  </a:lnTo>
                  <a:lnTo>
                    <a:pt x="1118" y="44158"/>
                  </a:lnTo>
                  <a:lnTo>
                    <a:pt x="1232" y="44385"/>
                  </a:lnTo>
                  <a:lnTo>
                    <a:pt x="1365" y="44594"/>
                  </a:lnTo>
                  <a:lnTo>
                    <a:pt x="1592" y="44973"/>
                  </a:lnTo>
                  <a:lnTo>
                    <a:pt x="1838" y="45295"/>
                  </a:lnTo>
                  <a:lnTo>
                    <a:pt x="2066" y="45561"/>
                  </a:lnTo>
                  <a:lnTo>
                    <a:pt x="2274" y="45769"/>
                  </a:lnTo>
                  <a:lnTo>
                    <a:pt x="2502" y="45940"/>
                  </a:lnTo>
                  <a:lnTo>
                    <a:pt x="2748" y="46072"/>
                  </a:lnTo>
                  <a:lnTo>
                    <a:pt x="2975" y="46148"/>
                  </a:lnTo>
                  <a:lnTo>
                    <a:pt x="3222" y="46224"/>
                  </a:lnTo>
                  <a:lnTo>
                    <a:pt x="3487" y="46262"/>
                  </a:lnTo>
                  <a:lnTo>
                    <a:pt x="3771" y="46281"/>
                  </a:lnTo>
                  <a:lnTo>
                    <a:pt x="4416" y="46262"/>
                  </a:lnTo>
                  <a:lnTo>
                    <a:pt x="5174" y="46243"/>
                  </a:lnTo>
                  <a:lnTo>
                    <a:pt x="5591" y="46224"/>
                  </a:lnTo>
                  <a:lnTo>
                    <a:pt x="6065" y="46243"/>
                  </a:lnTo>
                  <a:lnTo>
                    <a:pt x="9988" y="46300"/>
                  </a:lnTo>
                  <a:lnTo>
                    <a:pt x="25680" y="46584"/>
                  </a:lnTo>
                  <a:lnTo>
                    <a:pt x="34018" y="46736"/>
                  </a:lnTo>
                  <a:lnTo>
                    <a:pt x="42357" y="46887"/>
                  </a:lnTo>
                  <a:lnTo>
                    <a:pt x="43134" y="46906"/>
                  </a:lnTo>
                  <a:lnTo>
                    <a:pt x="43760" y="46944"/>
                  </a:lnTo>
                  <a:lnTo>
                    <a:pt x="44290" y="46944"/>
                  </a:lnTo>
                  <a:lnTo>
                    <a:pt x="44537" y="46906"/>
                  </a:lnTo>
                  <a:lnTo>
                    <a:pt x="44764" y="46868"/>
                  </a:lnTo>
                  <a:lnTo>
                    <a:pt x="44973" y="46811"/>
                  </a:lnTo>
                  <a:lnTo>
                    <a:pt x="45200" y="46717"/>
                  </a:lnTo>
                  <a:lnTo>
                    <a:pt x="45408" y="46603"/>
                  </a:lnTo>
                  <a:lnTo>
                    <a:pt x="45636" y="46451"/>
                  </a:lnTo>
                  <a:lnTo>
                    <a:pt x="45863" y="46262"/>
                  </a:lnTo>
                  <a:lnTo>
                    <a:pt x="46129" y="46034"/>
                  </a:lnTo>
                  <a:lnTo>
                    <a:pt x="46394" y="45769"/>
                  </a:lnTo>
                  <a:lnTo>
                    <a:pt x="46697" y="45447"/>
                  </a:lnTo>
                  <a:lnTo>
                    <a:pt x="46981" y="45125"/>
                  </a:lnTo>
                  <a:lnTo>
                    <a:pt x="47228" y="44802"/>
                  </a:lnTo>
                  <a:lnTo>
                    <a:pt x="47436" y="44518"/>
                  </a:lnTo>
                  <a:lnTo>
                    <a:pt x="47607" y="44234"/>
                  </a:lnTo>
                  <a:lnTo>
                    <a:pt x="47758" y="43969"/>
                  </a:lnTo>
                  <a:lnTo>
                    <a:pt x="47872" y="43684"/>
                  </a:lnTo>
                  <a:lnTo>
                    <a:pt x="47948" y="43419"/>
                  </a:lnTo>
                  <a:lnTo>
                    <a:pt x="48024" y="43154"/>
                  </a:lnTo>
                  <a:lnTo>
                    <a:pt x="48062" y="42888"/>
                  </a:lnTo>
                  <a:lnTo>
                    <a:pt x="48100" y="42604"/>
                  </a:lnTo>
                  <a:lnTo>
                    <a:pt x="48119" y="41998"/>
                  </a:lnTo>
                  <a:lnTo>
                    <a:pt x="48119" y="40538"/>
                  </a:lnTo>
                  <a:lnTo>
                    <a:pt x="48137" y="37165"/>
                  </a:lnTo>
                  <a:lnTo>
                    <a:pt x="48175" y="33772"/>
                  </a:lnTo>
                  <a:lnTo>
                    <a:pt x="48194" y="33583"/>
                  </a:lnTo>
                  <a:lnTo>
                    <a:pt x="48251" y="33431"/>
                  </a:lnTo>
                  <a:lnTo>
                    <a:pt x="48327" y="33299"/>
                  </a:lnTo>
                  <a:lnTo>
                    <a:pt x="48422" y="33185"/>
                  </a:lnTo>
                  <a:lnTo>
                    <a:pt x="48554" y="33090"/>
                  </a:lnTo>
                  <a:lnTo>
                    <a:pt x="48687" y="33033"/>
                  </a:lnTo>
                  <a:lnTo>
                    <a:pt x="48820" y="32977"/>
                  </a:lnTo>
                  <a:lnTo>
                    <a:pt x="48971" y="32958"/>
                  </a:lnTo>
                  <a:lnTo>
                    <a:pt x="50525" y="31953"/>
                  </a:lnTo>
                  <a:lnTo>
                    <a:pt x="52079" y="30930"/>
                  </a:lnTo>
                  <a:lnTo>
                    <a:pt x="53633" y="29906"/>
                  </a:lnTo>
                  <a:lnTo>
                    <a:pt x="55169" y="28845"/>
                  </a:lnTo>
                  <a:lnTo>
                    <a:pt x="55737" y="28466"/>
                  </a:lnTo>
                  <a:lnTo>
                    <a:pt x="56552" y="27973"/>
                  </a:lnTo>
                  <a:lnTo>
                    <a:pt x="57500" y="27386"/>
                  </a:lnTo>
                  <a:lnTo>
                    <a:pt x="57992" y="27064"/>
                  </a:lnTo>
                  <a:lnTo>
                    <a:pt x="58485" y="26722"/>
                  </a:lnTo>
                  <a:lnTo>
                    <a:pt x="58959" y="26381"/>
                  </a:lnTo>
                  <a:lnTo>
                    <a:pt x="59414" y="26021"/>
                  </a:lnTo>
                  <a:lnTo>
                    <a:pt x="59831" y="25661"/>
                  </a:lnTo>
                  <a:lnTo>
                    <a:pt x="60191" y="25320"/>
                  </a:lnTo>
                  <a:lnTo>
                    <a:pt x="60342" y="25149"/>
                  </a:lnTo>
                  <a:lnTo>
                    <a:pt x="60494" y="24960"/>
                  </a:lnTo>
                  <a:lnTo>
                    <a:pt x="60608" y="24789"/>
                  </a:lnTo>
                  <a:lnTo>
                    <a:pt x="60702" y="24638"/>
                  </a:lnTo>
                  <a:lnTo>
                    <a:pt x="60778" y="24467"/>
                  </a:lnTo>
                  <a:lnTo>
                    <a:pt x="60835" y="24297"/>
                  </a:lnTo>
                  <a:lnTo>
                    <a:pt x="60873" y="24145"/>
                  </a:lnTo>
                  <a:lnTo>
                    <a:pt x="60873" y="23993"/>
                  </a:lnTo>
                  <a:lnTo>
                    <a:pt x="60854" y="23899"/>
                  </a:lnTo>
                  <a:lnTo>
                    <a:pt x="60797" y="23785"/>
                  </a:lnTo>
                  <a:lnTo>
                    <a:pt x="60721" y="23652"/>
                  </a:lnTo>
                  <a:lnTo>
                    <a:pt x="60627" y="23520"/>
                  </a:lnTo>
                  <a:lnTo>
                    <a:pt x="60361" y="23216"/>
                  </a:lnTo>
                  <a:lnTo>
                    <a:pt x="60039" y="22894"/>
                  </a:lnTo>
                  <a:lnTo>
                    <a:pt x="59622" y="22534"/>
                  </a:lnTo>
                  <a:lnTo>
                    <a:pt x="59186" y="22174"/>
                  </a:lnTo>
                  <a:lnTo>
                    <a:pt x="58694" y="21795"/>
                  </a:lnTo>
                  <a:lnTo>
                    <a:pt x="58182" y="21397"/>
                  </a:lnTo>
                  <a:lnTo>
                    <a:pt x="57158" y="20658"/>
                  </a:lnTo>
                  <a:lnTo>
                    <a:pt x="56211" y="19995"/>
                  </a:lnTo>
                  <a:lnTo>
                    <a:pt x="55434" y="19464"/>
                  </a:lnTo>
                  <a:lnTo>
                    <a:pt x="54960" y="19104"/>
                  </a:lnTo>
                  <a:lnTo>
                    <a:pt x="51966" y="16735"/>
                  </a:lnTo>
                  <a:lnTo>
                    <a:pt x="48933" y="14385"/>
                  </a:lnTo>
                  <a:lnTo>
                    <a:pt x="48858" y="14309"/>
                  </a:lnTo>
                  <a:lnTo>
                    <a:pt x="48801" y="14233"/>
                  </a:lnTo>
                  <a:lnTo>
                    <a:pt x="48744" y="14157"/>
                  </a:lnTo>
                  <a:lnTo>
                    <a:pt x="48706" y="14063"/>
                  </a:lnTo>
                  <a:lnTo>
                    <a:pt x="48687" y="13987"/>
                  </a:lnTo>
                  <a:lnTo>
                    <a:pt x="48687" y="13892"/>
                  </a:lnTo>
                  <a:lnTo>
                    <a:pt x="48687" y="13721"/>
                  </a:lnTo>
                  <a:lnTo>
                    <a:pt x="48554" y="13570"/>
                  </a:lnTo>
                  <a:lnTo>
                    <a:pt x="48498" y="13494"/>
                  </a:lnTo>
                  <a:lnTo>
                    <a:pt x="48441" y="13418"/>
                  </a:lnTo>
                  <a:lnTo>
                    <a:pt x="48403" y="13324"/>
                  </a:lnTo>
                  <a:lnTo>
                    <a:pt x="48384" y="13229"/>
                  </a:lnTo>
                  <a:lnTo>
                    <a:pt x="48365" y="13115"/>
                  </a:lnTo>
                  <a:lnTo>
                    <a:pt x="48365" y="13001"/>
                  </a:lnTo>
                  <a:lnTo>
                    <a:pt x="48365" y="12509"/>
                  </a:lnTo>
                  <a:lnTo>
                    <a:pt x="48384" y="11959"/>
                  </a:lnTo>
                  <a:lnTo>
                    <a:pt x="48460" y="10765"/>
                  </a:lnTo>
                  <a:lnTo>
                    <a:pt x="48573" y="9476"/>
                  </a:lnTo>
                  <a:lnTo>
                    <a:pt x="48649" y="8131"/>
                  </a:lnTo>
                  <a:lnTo>
                    <a:pt x="48687" y="7467"/>
                  </a:lnTo>
                  <a:lnTo>
                    <a:pt x="48706" y="6804"/>
                  </a:lnTo>
                  <a:lnTo>
                    <a:pt x="48706" y="6160"/>
                  </a:lnTo>
                  <a:lnTo>
                    <a:pt x="48687" y="5553"/>
                  </a:lnTo>
                  <a:lnTo>
                    <a:pt x="48630" y="4947"/>
                  </a:lnTo>
                  <a:lnTo>
                    <a:pt x="48554" y="4397"/>
                  </a:lnTo>
                  <a:lnTo>
                    <a:pt x="48460" y="3886"/>
                  </a:lnTo>
                  <a:lnTo>
                    <a:pt x="48384" y="3639"/>
                  </a:lnTo>
                  <a:lnTo>
                    <a:pt x="48308" y="3412"/>
                  </a:lnTo>
                  <a:lnTo>
                    <a:pt x="48194" y="3127"/>
                  </a:lnTo>
                  <a:lnTo>
                    <a:pt x="48062" y="2881"/>
                  </a:lnTo>
                  <a:lnTo>
                    <a:pt x="47910" y="2654"/>
                  </a:lnTo>
                  <a:lnTo>
                    <a:pt x="47758" y="2426"/>
                  </a:lnTo>
                  <a:lnTo>
                    <a:pt x="47588" y="2237"/>
                  </a:lnTo>
                  <a:lnTo>
                    <a:pt x="47398" y="2066"/>
                  </a:lnTo>
                  <a:lnTo>
                    <a:pt x="47190" y="1896"/>
                  </a:lnTo>
                  <a:lnTo>
                    <a:pt x="46981" y="1763"/>
                  </a:lnTo>
                  <a:lnTo>
                    <a:pt x="46773" y="1630"/>
                  </a:lnTo>
                  <a:lnTo>
                    <a:pt x="46527" y="1517"/>
                  </a:lnTo>
                  <a:lnTo>
                    <a:pt x="46299" y="1422"/>
                  </a:lnTo>
                  <a:lnTo>
                    <a:pt x="46053" y="1327"/>
                  </a:lnTo>
                  <a:lnTo>
                    <a:pt x="45787" y="1270"/>
                  </a:lnTo>
                  <a:lnTo>
                    <a:pt x="45541" y="1194"/>
                  </a:lnTo>
                  <a:lnTo>
                    <a:pt x="44991" y="1119"/>
                  </a:lnTo>
                  <a:lnTo>
                    <a:pt x="44442" y="1062"/>
                  </a:lnTo>
                  <a:lnTo>
                    <a:pt x="43873" y="1024"/>
                  </a:lnTo>
                  <a:lnTo>
                    <a:pt x="42736" y="1024"/>
                  </a:lnTo>
                  <a:lnTo>
                    <a:pt x="41618" y="1062"/>
                  </a:lnTo>
                  <a:lnTo>
                    <a:pt x="40595" y="1062"/>
                  </a:lnTo>
                  <a:lnTo>
                    <a:pt x="32351" y="815"/>
                  </a:lnTo>
                  <a:lnTo>
                    <a:pt x="24088" y="569"/>
                  </a:lnTo>
                  <a:lnTo>
                    <a:pt x="19729" y="436"/>
                  </a:lnTo>
                  <a:lnTo>
                    <a:pt x="15370" y="285"/>
                  </a:lnTo>
                  <a:lnTo>
                    <a:pt x="11011" y="133"/>
                  </a:lnTo>
                  <a:lnTo>
                    <a:pt x="6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flipH="1" rot="10800000">
              <a:off x="5057021" y="1545085"/>
              <a:ext cx="959207" cy="753822"/>
            </a:xfrm>
            <a:custGeom>
              <a:rect b="b" l="l" r="r" t="t"/>
              <a:pathLst>
                <a:path extrusionOk="0" h="50848" w="64702">
                  <a:moveTo>
                    <a:pt x="8377" y="1838"/>
                  </a:moveTo>
                  <a:lnTo>
                    <a:pt x="12755" y="1971"/>
                  </a:lnTo>
                  <a:lnTo>
                    <a:pt x="17114" y="2123"/>
                  </a:lnTo>
                  <a:lnTo>
                    <a:pt x="21473" y="2274"/>
                  </a:lnTo>
                  <a:lnTo>
                    <a:pt x="25832" y="2407"/>
                  </a:lnTo>
                  <a:lnTo>
                    <a:pt x="34095" y="2653"/>
                  </a:lnTo>
                  <a:lnTo>
                    <a:pt x="42339" y="2900"/>
                  </a:lnTo>
                  <a:lnTo>
                    <a:pt x="43362" y="2900"/>
                  </a:lnTo>
                  <a:lnTo>
                    <a:pt x="44480" y="2862"/>
                  </a:lnTo>
                  <a:lnTo>
                    <a:pt x="45617" y="2862"/>
                  </a:lnTo>
                  <a:lnTo>
                    <a:pt x="46186" y="2900"/>
                  </a:lnTo>
                  <a:lnTo>
                    <a:pt x="46735" y="2957"/>
                  </a:lnTo>
                  <a:lnTo>
                    <a:pt x="47285" y="3032"/>
                  </a:lnTo>
                  <a:lnTo>
                    <a:pt x="47531" y="3108"/>
                  </a:lnTo>
                  <a:lnTo>
                    <a:pt x="47797" y="3165"/>
                  </a:lnTo>
                  <a:lnTo>
                    <a:pt x="48043" y="3260"/>
                  </a:lnTo>
                  <a:lnTo>
                    <a:pt x="48271" y="3355"/>
                  </a:lnTo>
                  <a:lnTo>
                    <a:pt x="48517" y="3468"/>
                  </a:lnTo>
                  <a:lnTo>
                    <a:pt x="48725" y="3601"/>
                  </a:lnTo>
                  <a:lnTo>
                    <a:pt x="48934" y="3734"/>
                  </a:lnTo>
                  <a:lnTo>
                    <a:pt x="49142" y="3904"/>
                  </a:lnTo>
                  <a:lnTo>
                    <a:pt x="49332" y="4075"/>
                  </a:lnTo>
                  <a:lnTo>
                    <a:pt x="49502" y="4264"/>
                  </a:lnTo>
                  <a:lnTo>
                    <a:pt x="49654" y="4492"/>
                  </a:lnTo>
                  <a:lnTo>
                    <a:pt x="49806" y="4719"/>
                  </a:lnTo>
                  <a:lnTo>
                    <a:pt x="49938" y="4965"/>
                  </a:lnTo>
                  <a:lnTo>
                    <a:pt x="50052" y="5250"/>
                  </a:lnTo>
                  <a:lnTo>
                    <a:pt x="50128" y="5477"/>
                  </a:lnTo>
                  <a:lnTo>
                    <a:pt x="50204" y="5724"/>
                  </a:lnTo>
                  <a:lnTo>
                    <a:pt x="50298" y="6235"/>
                  </a:lnTo>
                  <a:lnTo>
                    <a:pt x="50374" y="6785"/>
                  </a:lnTo>
                  <a:lnTo>
                    <a:pt x="50431" y="7391"/>
                  </a:lnTo>
                  <a:lnTo>
                    <a:pt x="50450" y="7998"/>
                  </a:lnTo>
                  <a:lnTo>
                    <a:pt x="50450" y="8642"/>
                  </a:lnTo>
                  <a:lnTo>
                    <a:pt x="50431" y="9305"/>
                  </a:lnTo>
                  <a:lnTo>
                    <a:pt x="50393" y="9969"/>
                  </a:lnTo>
                  <a:lnTo>
                    <a:pt x="50317" y="11314"/>
                  </a:lnTo>
                  <a:lnTo>
                    <a:pt x="50204" y="12603"/>
                  </a:lnTo>
                  <a:lnTo>
                    <a:pt x="50128" y="13797"/>
                  </a:lnTo>
                  <a:lnTo>
                    <a:pt x="50109" y="14347"/>
                  </a:lnTo>
                  <a:lnTo>
                    <a:pt x="50109" y="14839"/>
                  </a:lnTo>
                  <a:lnTo>
                    <a:pt x="50109" y="14953"/>
                  </a:lnTo>
                  <a:lnTo>
                    <a:pt x="50128" y="15067"/>
                  </a:lnTo>
                  <a:lnTo>
                    <a:pt x="50147" y="15162"/>
                  </a:lnTo>
                  <a:lnTo>
                    <a:pt x="50185" y="15256"/>
                  </a:lnTo>
                  <a:lnTo>
                    <a:pt x="50242" y="15332"/>
                  </a:lnTo>
                  <a:lnTo>
                    <a:pt x="50298" y="15408"/>
                  </a:lnTo>
                  <a:lnTo>
                    <a:pt x="50431" y="15559"/>
                  </a:lnTo>
                  <a:lnTo>
                    <a:pt x="50431" y="15730"/>
                  </a:lnTo>
                  <a:lnTo>
                    <a:pt x="50431" y="15825"/>
                  </a:lnTo>
                  <a:lnTo>
                    <a:pt x="50450" y="15901"/>
                  </a:lnTo>
                  <a:lnTo>
                    <a:pt x="50488" y="15995"/>
                  </a:lnTo>
                  <a:lnTo>
                    <a:pt x="50545" y="16071"/>
                  </a:lnTo>
                  <a:lnTo>
                    <a:pt x="50602" y="16147"/>
                  </a:lnTo>
                  <a:lnTo>
                    <a:pt x="50677" y="16223"/>
                  </a:lnTo>
                  <a:lnTo>
                    <a:pt x="53710" y="18573"/>
                  </a:lnTo>
                  <a:lnTo>
                    <a:pt x="56704" y="20942"/>
                  </a:lnTo>
                  <a:lnTo>
                    <a:pt x="57178" y="21302"/>
                  </a:lnTo>
                  <a:lnTo>
                    <a:pt x="57955" y="21833"/>
                  </a:lnTo>
                  <a:lnTo>
                    <a:pt x="58902" y="22496"/>
                  </a:lnTo>
                  <a:lnTo>
                    <a:pt x="59926" y="23235"/>
                  </a:lnTo>
                  <a:lnTo>
                    <a:pt x="60438" y="23633"/>
                  </a:lnTo>
                  <a:lnTo>
                    <a:pt x="60930" y="24012"/>
                  </a:lnTo>
                  <a:lnTo>
                    <a:pt x="61366" y="24372"/>
                  </a:lnTo>
                  <a:lnTo>
                    <a:pt x="61783" y="24732"/>
                  </a:lnTo>
                  <a:lnTo>
                    <a:pt x="62105" y="25054"/>
                  </a:lnTo>
                  <a:lnTo>
                    <a:pt x="62371" y="25358"/>
                  </a:lnTo>
                  <a:lnTo>
                    <a:pt x="62465" y="25490"/>
                  </a:lnTo>
                  <a:lnTo>
                    <a:pt x="62541" y="25623"/>
                  </a:lnTo>
                  <a:lnTo>
                    <a:pt x="62598" y="25737"/>
                  </a:lnTo>
                  <a:lnTo>
                    <a:pt x="62617" y="25831"/>
                  </a:lnTo>
                  <a:lnTo>
                    <a:pt x="62617" y="25983"/>
                  </a:lnTo>
                  <a:lnTo>
                    <a:pt x="62579" y="26135"/>
                  </a:lnTo>
                  <a:lnTo>
                    <a:pt x="62522" y="26305"/>
                  </a:lnTo>
                  <a:lnTo>
                    <a:pt x="62446" y="26476"/>
                  </a:lnTo>
                  <a:lnTo>
                    <a:pt x="62352" y="26627"/>
                  </a:lnTo>
                  <a:lnTo>
                    <a:pt x="62238" y="26798"/>
                  </a:lnTo>
                  <a:lnTo>
                    <a:pt x="62086" y="26987"/>
                  </a:lnTo>
                  <a:lnTo>
                    <a:pt x="61935" y="27158"/>
                  </a:lnTo>
                  <a:lnTo>
                    <a:pt x="61575" y="27499"/>
                  </a:lnTo>
                  <a:lnTo>
                    <a:pt x="61158" y="27859"/>
                  </a:lnTo>
                  <a:lnTo>
                    <a:pt x="60703" y="28219"/>
                  </a:lnTo>
                  <a:lnTo>
                    <a:pt x="60229" y="28560"/>
                  </a:lnTo>
                  <a:lnTo>
                    <a:pt x="59736" y="28902"/>
                  </a:lnTo>
                  <a:lnTo>
                    <a:pt x="59244" y="29224"/>
                  </a:lnTo>
                  <a:lnTo>
                    <a:pt x="58296" y="29811"/>
                  </a:lnTo>
                  <a:lnTo>
                    <a:pt x="57481" y="30304"/>
                  </a:lnTo>
                  <a:lnTo>
                    <a:pt x="56913" y="30683"/>
                  </a:lnTo>
                  <a:lnTo>
                    <a:pt x="55377" y="31744"/>
                  </a:lnTo>
                  <a:lnTo>
                    <a:pt x="53823" y="32768"/>
                  </a:lnTo>
                  <a:lnTo>
                    <a:pt x="52269" y="33791"/>
                  </a:lnTo>
                  <a:lnTo>
                    <a:pt x="50715" y="34796"/>
                  </a:lnTo>
                  <a:lnTo>
                    <a:pt x="50564" y="34815"/>
                  </a:lnTo>
                  <a:lnTo>
                    <a:pt x="50431" y="34871"/>
                  </a:lnTo>
                  <a:lnTo>
                    <a:pt x="50298" y="34928"/>
                  </a:lnTo>
                  <a:lnTo>
                    <a:pt x="50166" y="35023"/>
                  </a:lnTo>
                  <a:lnTo>
                    <a:pt x="50071" y="35137"/>
                  </a:lnTo>
                  <a:lnTo>
                    <a:pt x="49995" y="35269"/>
                  </a:lnTo>
                  <a:lnTo>
                    <a:pt x="49938" y="35421"/>
                  </a:lnTo>
                  <a:lnTo>
                    <a:pt x="49919" y="35610"/>
                  </a:lnTo>
                  <a:lnTo>
                    <a:pt x="49881" y="39003"/>
                  </a:lnTo>
                  <a:lnTo>
                    <a:pt x="49863" y="42376"/>
                  </a:lnTo>
                  <a:lnTo>
                    <a:pt x="49863" y="43836"/>
                  </a:lnTo>
                  <a:lnTo>
                    <a:pt x="49844" y="44442"/>
                  </a:lnTo>
                  <a:lnTo>
                    <a:pt x="49806" y="44726"/>
                  </a:lnTo>
                  <a:lnTo>
                    <a:pt x="49768" y="44992"/>
                  </a:lnTo>
                  <a:lnTo>
                    <a:pt x="49692" y="45257"/>
                  </a:lnTo>
                  <a:lnTo>
                    <a:pt x="49616" y="45522"/>
                  </a:lnTo>
                  <a:lnTo>
                    <a:pt x="49502" y="45807"/>
                  </a:lnTo>
                  <a:lnTo>
                    <a:pt x="49351" y="46072"/>
                  </a:lnTo>
                  <a:lnTo>
                    <a:pt x="49180" y="46356"/>
                  </a:lnTo>
                  <a:lnTo>
                    <a:pt x="48972" y="46640"/>
                  </a:lnTo>
                  <a:lnTo>
                    <a:pt x="48725" y="46963"/>
                  </a:lnTo>
                  <a:lnTo>
                    <a:pt x="48441" y="47285"/>
                  </a:lnTo>
                  <a:lnTo>
                    <a:pt x="48138" y="47607"/>
                  </a:lnTo>
                  <a:lnTo>
                    <a:pt x="47873" y="47872"/>
                  </a:lnTo>
                  <a:lnTo>
                    <a:pt x="47607" y="48100"/>
                  </a:lnTo>
                  <a:lnTo>
                    <a:pt x="47380" y="48289"/>
                  </a:lnTo>
                  <a:lnTo>
                    <a:pt x="47152" y="48441"/>
                  </a:lnTo>
                  <a:lnTo>
                    <a:pt x="46944" y="48555"/>
                  </a:lnTo>
                  <a:lnTo>
                    <a:pt x="46717" y="48649"/>
                  </a:lnTo>
                  <a:lnTo>
                    <a:pt x="46508" y="48706"/>
                  </a:lnTo>
                  <a:lnTo>
                    <a:pt x="46281" y="48744"/>
                  </a:lnTo>
                  <a:lnTo>
                    <a:pt x="46034" y="48782"/>
                  </a:lnTo>
                  <a:lnTo>
                    <a:pt x="45504" y="48782"/>
                  </a:lnTo>
                  <a:lnTo>
                    <a:pt x="44878" y="48744"/>
                  </a:lnTo>
                  <a:lnTo>
                    <a:pt x="44101" y="48725"/>
                  </a:lnTo>
                  <a:lnTo>
                    <a:pt x="35762" y="48574"/>
                  </a:lnTo>
                  <a:lnTo>
                    <a:pt x="27424" y="48422"/>
                  </a:lnTo>
                  <a:lnTo>
                    <a:pt x="11732" y="48138"/>
                  </a:lnTo>
                  <a:lnTo>
                    <a:pt x="7809" y="48081"/>
                  </a:lnTo>
                  <a:lnTo>
                    <a:pt x="7335" y="48062"/>
                  </a:lnTo>
                  <a:lnTo>
                    <a:pt x="6918" y="48081"/>
                  </a:lnTo>
                  <a:lnTo>
                    <a:pt x="6160" y="48100"/>
                  </a:lnTo>
                  <a:lnTo>
                    <a:pt x="5515" y="48119"/>
                  </a:lnTo>
                  <a:lnTo>
                    <a:pt x="5231" y="48100"/>
                  </a:lnTo>
                  <a:lnTo>
                    <a:pt x="4966" y="48062"/>
                  </a:lnTo>
                  <a:lnTo>
                    <a:pt x="4719" y="47986"/>
                  </a:lnTo>
                  <a:lnTo>
                    <a:pt x="4492" y="47910"/>
                  </a:lnTo>
                  <a:lnTo>
                    <a:pt x="4246" y="47778"/>
                  </a:lnTo>
                  <a:lnTo>
                    <a:pt x="4018" y="47607"/>
                  </a:lnTo>
                  <a:lnTo>
                    <a:pt x="3810" y="47399"/>
                  </a:lnTo>
                  <a:lnTo>
                    <a:pt x="3582" y="47133"/>
                  </a:lnTo>
                  <a:lnTo>
                    <a:pt x="3336" y="46811"/>
                  </a:lnTo>
                  <a:lnTo>
                    <a:pt x="3109" y="46432"/>
                  </a:lnTo>
                  <a:lnTo>
                    <a:pt x="2976" y="46223"/>
                  </a:lnTo>
                  <a:lnTo>
                    <a:pt x="2862" y="45996"/>
                  </a:lnTo>
                  <a:lnTo>
                    <a:pt x="2767" y="45788"/>
                  </a:lnTo>
                  <a:lnTo>
                    <a:pt x="2692" y="45560"/>
                  </a:lnTo>
                  <a:lnTo>
                    <a:pt x="2540" y="45086"/>
                  </a:lnTo>
                  <a:lnTo>
                    <a:pt x="2445" y="44594"/>
                  </a:lnTo>
                  <a:lnTo>
                    <a:pt x="2369" y="44101"/>
                  </a:lnTo>
                  <a:lnTo>
                    <a:pt x="2313" y="43589"/>
                  </a:lnTo>
                  <a:lnTo>
                    <a:pt x="2294" y="43078"/>
                  </a:lnTo>
                  <a:lnTo>
                    <a:pt x="2294" y="42547"/>
                  </a:lnTo>
                  <a:lnTo>
                    <a:pt x="2313" y="41486"/>
                  </a:lnTo>
                  <a:lnTo>
                    <a:pt x="2351" y="40443"/>
                  </a:lnTo>
                  <a:lnTo>
                    <a:pt x="2351" y="39913"/>
                  </a:lnTo>
                  <a:lnTo>
                    <a:pt x="2351" y="39401"/>
                  </a:lnTo>
                  <a:lnTo>
                    <a:pt x="2332" y="38889"/>
                  </a:lnTo>
                  <a:lnTo>
                    <a:pt x="2294" y="38396"/>
                  </a:lnTo>
                  <a:lnTo>
                    <a:pt x="2502" y="38359"/>
                  </a:lnTo>
                  <a:lnTo>
                    <a:pt x="2673" y="38321"/>
                  </a:lnTo>
                  <a:lnTo>
                    <a:pt x="2862" y="38264"/>
                  </a:lnTo>
                  <a:lnTo>
                    <a:pt x="3033" y="38207"/>
                  </a:lnTo>
                  <a:lnTo>
                    <a:pt x="3374" y="38036"/>
                  </a:lnTo>
                  <a:lnTo>
                    <a:pt x="3715" y="37847"/>
                  </a:lnTo>
                  <a:lnTo>
                    <a:pt x="4018" y="37619"/>
                  </a:lnTo>
                  <a:lnTo>
                    <a:pt x="4340" y="37373"/>
                  </a:lnTo>
                  <a:lnTo>
                    <a:pt x="4985" y="36823"/>
                  </a:lnTo>
                  <a:lnTo>
                    <a:pt x="6236" y="35705"/>
                  </a:lnTo>
                  <a:lnTo>
                    <a:pt x="7486" y="34587"/>
                  </a:lnTo>
                  <a:lnTo>
                    <a:pt x="9969" y="32313"/>
                  </a:lnTo>
                  <a:lnTo>
                    <a:pt x="10291" y="32048"/>
                  </a:lnTo>
                  <a:lnTo>
                    <a:pt x="10651" y="31744"/>
                  </a:lnTo>
                  <a:lnTo>
                    <a:pt x="11428" y="31119"/>
                  </a:lnTo>
                  <a:lnTo>
                    <a:pt x="12281" y="30456"/>
                  </a:lnTo>
                  <a:lnTo>
                    <a:pt x="12698" y="30096"/>
                  </a:lnTo>
                  <a:lnTo>
                    <a:pt x="13096" y="29716"/>
                  </a:lnTo>
                  <a:lnTo>
                    <a:pt x="13494" y="29337"/>
                  </a:lnTo>
                  <a:lnTo>
                    <a:pt x="13873" y="28958"/>
                  </a:lnTo>
                  <a:lnTo>
                    <a:pt x="14195" y="28560"/>
                  </a:lnTo>
                  <a:lnTo>
                    <a:pt x="14499" y="28143"/>
                  </a:lnTo>
                  <a:lnTo>
                    <a:pt x="14631" y="27935"/>
                  </a:lnTo>
                  <a:lnTo>
                    <a:pt x="14745" y="27708"/>
                  </a:lnTo>
                  <a:lnTo>
                    <a:pt x="14859" y="27499"/>
                  </a:lnTo>
                  <a:lnTo>
                    <a:pt x="14953" y="27291"/>
                  </a:lnTo>
                  <a:lnTo>
                    <a:pt x="15010" y="27063"/>
                  </a:lnTo>
                  <a:lnTo>
                    <a:pt x="15086" y="26836"/>
                  </a:lnTo>
                  <a:lnTo>
                    <a:pt x="15124" y="26608"/>
                  </a:lnTo>
                  <a:lnTo>
                    <a:pt x="15143" y="26381"/>
                  </a:lnTo>
                  <a:lnTo>
                    <a:pt x="15238" y="26286"/>
                  </a:lnTo>
                  <a:lnTo>
                    <a:pt x="15295" y="26172"/>
                  </a:lnTo>
                  <a:lnTo>
                    <a:pt x="15332" y="26040"/>
                  </a:lnTo>
                  <a:lnTo>
                    <a:pt x="15332" y="25983"/>
                  </a:lnTo>
                  <a:lnTo>
                    <a:pt x="15313" y="25907"/>
                  </a:lnTo>
                  <a:lnTo>
                    <a:pt x="15162" y="25358"/>
                  </a:lnTo>
                  <a:lnTo>
                    <a:pt x="14972" y="24827"/>
                  </a:lnTo>
                  <a:lnTo>
                    <a:pt x="14745" y="24334"/>
                  </a:lnTo>
                  <a:lnTo>
                    <a:pt x="14518" y="23860"/>
                  </a:lnTo>
                  <a:lnTo>
                    <a:pt x="14252" y="23387"/>
                  </a:lnTo>
                  <a:lnTo>
                    <a:pt x="13968" y="22932"/>
                  </a:lnTo>
                  <a:lnTo>
                    <a:pt x="13665" y="22496"/>
                  </a:lnTo>
                  <a:lnTo>
                    <a:pt x="13343" y="22079"/>
                  </a:lnTo>
                  <a:lnTo>
                    <a:pt x="13001" y="21681"/>
                  </a:lnTo>
                  <a:lnTo>
                    <a:pt x="12641" y="21283"/>
                  </a:lnTo>
                  <a:lnTo>
                    <a:pt x="12281" y="20885"/>
                  </a:lnTo>
                  <a:lnTo>
                    <a:pt x="11883" y="20506"/>
                  </a:lnTo>
                  <a:lnTo>
                    <a:pt x="11485" y="20146"/>
                  </a:lnTo>
                  <a:lnTo>
                    <a:pt x="11087" y="19767"/>
                  </a:lnTo>
                  <a:lnTo>
                    <a:pt x="10234" y="19066"/>
                  </a:lnTo>
                  <a:lnTo>
                    <a:pt x="8226" y="17398"/>
                  </a:lnTo>
                  <a:lnTo>
                    <a:pt x="7183" y="16545"/>
                  </a:lnTo>
                  <a:lnTo>
                    <a:pt x="6141" y="15711"/>
                  </a:lnTo>
                  <a:lnTo>
                    <a:pt x="5080" y="14896"/>
                  </a:lnTo>
                  <a:lnTo>
                    <a:pt x="4018" y="14100"/>
                  </a:lnTo>
                  <a:lnTo>
                    <a:pt x="3469" y="13740"/>
                  </a:lnTo>
                  <a:lnTo>
                    <a:pt x="2919" y="13380"/>
                  </a:lnTo>
                  <a:lnTo>
                    <a:pt x="2369" y="13020"/>
                  </a:lnTo>
                  <a:lnTo>
                    <a:pt x="1820" y="12698"/>
                  </a:lnTo>
                  <a:lnTo>
                    <a:pt x="1801" y="12698"/>
                  </a:lnTo>
                  <a:lnTo>
                    <a:pt x="1801" y="11902"/>
                  </a:lnTo>
                  <a:lnTo>
                    <a:pt x="1801" y="11087"/>
                  </a:lnTo>
                  <a:lnTo>
                    <a:pt x="1744" y="9476"/>
                  </a:lnTo>
                  <a:lnTo>
                    <a:pt x="1744" y="8680"/>
                  </a:lnTo>
                  <a:lnTo>
                    <a:pt x="1763" y="7884"/>
                  </a:lnTo>
                  <a:lnTo>
                    <a:pt x="1782" y="7486"/>
                  </a:lnTo>
                  <a:lnTo>
                    <a:pt x="1820" y="7088"/>
                  </a:lnTo>
                  <a:lnTo>
                    <a:pt x="1858" y="6709"/>
                  </a:lnTo>
                  <a:lnTo>
                    <a:pt x="1915" y="6330"/>
                  </a:lnTo>
                  <a:lnTo>
                    <a:pt x="1990" y="5970"/>
                  </a:lnTo>
                  <a:lnTo>
                    <a:pt x="2085" y="5629"/>
                  </a:lnTo>
                  <a:lnTo>
                    <a:pt x="2161" y="5307"/>
                  </a:lnTo>
                  <a:lnTo>
                    <a:pt x="2275" y="4984"/>
                  </a:lnTo>
                  <a:lnTo>
                    <a:pt x="2369" y="4700"/>
                  </a:lnTo>
                  <a:lnTo>
                    <a:pt x="2502" y="4435"/>
                  </a:lnTo>
                  <a:lnTo>
                    <a:pt x="2616" y="4169"/>
                  </a:lnTo>
                  <a:lnTo>
                    <a:pt x="2748" y="3942"/>
                  </a:lnTo>
                  <a:lnTo>
                    <a:pt x="2900" y="3715"/>
                  </a:lnTo>
                  <a:lnTo>
                    <a:pt x="3052" y="3506"/>
                  </a:lnTo>
                  <a:lnTo>
                    <a:pt x="3203" y="3317"/>
                  </a:lnTo>
                  <a:lnTo>
                    <a:pt x="3374" y="3146"/>
                  </a:lnTo>
                  <a:lnTo>
                    <a:pt x="3544" y="2976"/>
                  </a:lnTo>
                  <a:lnTo>
                    <a:pt x="3734" y="2824"/>
                  </a:lnTo>
                  <a:lnTo>
                    <a:pt x="3923" y="2691"/>
                  </a:lnTo>
                  <a:lnTo>
                    <a:pt x="4113" y="2559"/>
                  </a:lnTo>
                  <a:lnTo>
                    <a:pt x="4321" y="2445"/>
                  </a:lnTo>
                  <a:lnTo>
                    <a:pt x="4549" y="2350"/>
                  </a:lnTo>
                  <a:lnTo>
                    <a:pt x="4757" y="2255"/>
                  </a:lnTo>
                  <a:lnTo>
                    <a:pt x="5004" y="2180"/>
                  </a:lnTo>
                  <a:lnTo>
                    <a:pt x="5478" y="2047"/>
                  </a:lnTo>
                  <a:lnTo>
                    <a:pt x="6008" y="1952"/>
                  </a:lnTo>
                  <a:lnTo>
                    <a:pt x="6558" y="1876"/>
                  </a:lnTo>
                  <a:lnTo>
                    <a:pt x="7126" y="1857"/>
                  </a:lnTo>
                  <a:lnTo>
                    <a:pt x="7733" y="1838"/>
                  </a:lnTo>
                  <a:close/>
                  <a:moveTo>
                    <a:pt x="6899" y="0"/>
                  </a:moveTo>
                  <a:lnTo>
                    <a:pt x="6330" y="19"/>
                  </a:lnTo>
                  <a:lnTo>
                    <a:pt x="5762" y="38"/>
                  </a:lnTo>
                  <a:lnTo>
                    <a:pt x="5212" y="114"/>
                  </a:lnTo>
                  <a:lnTo>
                    <a:pt x="4663" y="190"/>
                  </a:lnTo>
                  <a:lnTo>
                    <a:pt x="4132" y="322"/>
                  </a:lnTo>
                  <a:lnTo>
                    <a:pt x="3601" y="474"/>
                  </a:lnTo>
                  <a:lnTo>
                    <a:pt x="3355" y="569"/>
                  </a:lnTo>
                  <a:lnTo>
                    <a:pt x="3109" y="663"/>
                  </a:lnTo>
                  <a:lnTo>
                    <a:pt x="2862" y="777"/>
                  </a:lnTo>
                  <a:lnTo>
                    <a:pt x="2635" y="910"/>
                  </a:lnTo>
                  <a:lnTo>
                    <a:pt x="2275" y="1118"/>
                  </a:lnTo>
                  <a:lnTo>
                    <a:pt x="1971" y="1365"/>
                  </a:lnTo>
                  <a:lnTo>
                    <a:pt x="1668" y="1649"/>
                  </a:lnTo>
                  <a:lnTo>
                    <a:pt x="1403" y="1933"/>
                  </a:lnTo>
                  <a:lnTo>
                    <a:pt x="1175" y="2255"/>
                  </a:lnTo>
                  <a:lnTo>
                    <a:pt x="967" y="2578"/>
                  </a:lnTo>
                  <a:lnTo>
                    <a:pt x="778" y="2938"/>
                  </a:lnTo>
                  <a:lnTo>
                    <a:pt x="607" y="3298"/>
                  </a:lnTo>
                  <a:lnTo>
                    <a:pt x="474" y="3696"/>
                  </a:lnTo>
                  <a:lnTo>
                    <a:pt x="361" y="4094"/>
                  </a:lnTo>
                  <a:lnTo>
                    <a:pt x="247" y="4492"/>
                  </a:lnTo>
                  <a:lnTo>
                    <a:pt x="171" y="4928"/>
                  </a:lnTo>
                  <a:lnTo>
                    <a:pt x="114" y="5363"/>
                  </a:lnTo>
                  <a:lnTo>
                    <a:pt x="57" y="5799"/>
                  </a:lnTo>
                  <a:lnTo>
                    <a:pt x="19" y="6254"/>
                  </a:lnTo>
                  <a:lnTo>
                    <a:pt x="0" y="6709"/>
                  </a:lnTo>
                  <a:lnTo>
                    <a:pt x="0" y="7164"/>
                  </a:lnTo>
                  <a:lnTo>
                    <a:pt x="0" y="7619"/>
                  </a:lnTo>
                  <a:lnTo>
                    <a:pt x="38" y="8547"/>
                  </a:lnTo>
                  <a:lnTo>
                    <a:pt x="95" y="9457"/>
                  </a:lnTo>
                  <a:lnTo>
                    <a:pt x="190" y="10348"/>
                  </a:lnTo>
                  <a:lnTo>
                    <a:pt x="380" y="12034"/>
                  </a:lnTo>
                  <a:lnTo>
                    <a:pt x="474" y="12811"/>
                  </a:lnTo>
                  <a:lnTo>
                    <a:pt x="531" y="13513"/>
                  </a:lnTo>
                  <a:lnTo>
                    <a:pt x="569" y="13702"/>
                  </a:lnTo>
                  <a:lnTo>
                    <a:pt x="645" y="13854"/>
                  </a:lnTo>
                  <a:lnTo>
                    <a:pt x="740" y="13968"/>
                  </a:lnTo>
                  <a:lnTo>
                    <a:pt x="872" y="14043"/>
                  </a:lnTo>
                  <a:lnTo>
                    <a:pt x="1005" y="14100"/>
                  </a:lnTo>
                  <a:lnTo>
                    <a:pt x="1289" y="14100"/>
                  </a:lnTo>
                  <a:lnTo>
                    <a:pt x="1422" y="14043"/>
                  </a:lnTo>
                  <a:lnTo>
                    <a:pt x="2199" y="14745"/>
                  </a:lnTo>
                  <a:lnTo>
                    <a:pt x="2976" y="15427"/>
                  </a:lnTo>
                  <a:lnTo>
                    <a:pt x="3791" y="16090"/>
                  </a:lnTo>
                  <a:lnTo>
                    <a:pt x="4625" y="16716"/>
                  </a:lnTo>
                  <a:lnTo>
                    <a:pt x="6292" y="17966"/>
                  </a:lnTo>
                  <a:lnTo>
                    <a:pt x="7979" y="19217"/>
                  </a:lnTo>
                  <a:lnTo>
                    <a:pt x="8813" y="19843"/>
                  </a:lnTo>
                  <a:lnTo>
                    <a:pt x="9609" y="20506"/>
                  </a:lnTo>
                  <a:lnTo>
                    <a:pt x="10405" y="21169"/>
                  </a:lnTo>
                  <a:lnTo>
                    <a:pt x="11163" y="21870"/>
                  </a:lnTo>
                  <a:lnTo>
                    <a:pt x="11523" y="22231"/>
                  </a:lnTo>
                  <a:lnTo>
                    <a:pt x="11883" y="22610"/>
                  </a:lnTo>
                  <a:lnTo>
                    <a:pt x="12224" y="22989"/>
                  </a:lnTo>
                  <a:lnTo>
                    <a:pt x="12565" y="23387"/>
                  </a:lnTo>
                  <a:lnTo>
                    <a:pt x="12888" y="23785"/>
                  </a:lnTo>
                  <a:lnTo>
                    <a:pt x="13210" y="24202"/>
                  </a:lnTo>
                  <a:lnTo>
                    <a:pt x="13513" y="24618"/>
                  </a:lnTo>
                  <a:lnTo>
                    <a:pt x="13797" y="25073"/>
                  </a:lnTo>
                  <a:lnTo>
                    <a:pt x="13759" y="25149"/>
                  </a:lnTo>
                  <a:lnTo>
                    <a:pt x="13722" y="25225"/>
                  </a:lnTo>
                  <a:lnTo>
                    <a:pt x="13703" y="25339"/>
                  </a:lnTo>
                  <a:lnTo>
                    <a:pt x="13703" y="25452"/>
                  </a:lnTo>
                  <a:lnTo>
                    <a:pt x="13722" y="25661"/>
                  </a:lnTo>
                  <a:lnTo>
                    <a:pt x="13703" y="25888"/>
                  </a:lnTo>
                  <a:lnTo>
                    <a:pt x="13684" y="26135"/>
                  </a:lnTo>
                  <a:lnTo>
                    <a:pt x="13608" y="26362"/>
                  </a:lnTo>
                  <a:lnTo>
                    <a:pt x="13532" y="26589"/>
                  </a:lnTo>
                  <a:lnTo>
                    <a:pt x="13437" y="26817"/>
                  </a:lnTo>
                  <a:lnTo>
                    <a:pt x="13324" y="27044"/>
                  </a:lnTo>
                  <a:lnTo>
                    <a:pt x="13191" y="27272"/>
                  </a:lnTo>
                  <a:lnTo>
                    <a:pt x="13039" y="27499"/>
                  </a:lnTo>
                  <a:lnTo>
                    <a:pt x="12869" y="27727"/>
                  </a:lnTo>
                  <a:lnTo>
                    <a:pt x="12509" y="28181"/>
                  </a:lnTo>
                  <a:lnTo>
                    <a:pt x="12092" y="28617"/>
                  </a:lnTo>
                  <a:lnTo>
                    <a:pt x="11656" y="29053"/>
                  </a:lnTo>
                  <a:lnTo>
                    <a:pt x="11182" y="29489"/>
                  </a:lnTo>
                  <a:lnTo>
                    <a:pt x="10708" y="29887"/>
                  </a:lnTo>
                  <a:lnTo>
                    <a:pt x="9780" y="30664"/>
                  </a:lnTo>
                  <a:lnTo>
                    <a:pt x="8908" y="31346"/>
                  </a:lnTo>
                  <a:lnTo>
                    <a:pt x="8548" y="31650"/>
                  </a:lnTo>
                  <a:lnTo>
                    <a:pt x="8226" y="31915"/>
                  </a:lnTo>
                  <a:lnTo>
                    <a:pt x="7884" y="32237"/>
                  </a:lnTo>
                  <a:lnTo>
                    <a:pt x="7543" y="32597"/>
                  </a:lnTo>
                  <a:lnTo>
                    <a:pt x="6766" y="33393"/>
                  </a:lnTo>
                  <a:lnTo>
                    <a:pt x="5932" y="34265"/>
                  </a:lnTo>
                  <a:lnTo>
                    <a:pt x="5515" y="34701"/>
                  </a:lnTo>
                  <a:lnTo>
                    <a:pt x="5061" y="35137"/>
                  </a:lnTo>
                  <a:lnTo>
                    <a:pt x="4625" y="35535"/>
                  </a:lnTo>
                  <a:lnTo>
                    <a:pt x="4170" y="35933"/>
                  </a:lnTo>
                  <a:lnTo>
                    <a:pt x="3696" y="36312"/>
                  </a:lnTo>
                  <a:lnTo>
                    <a:pt x="3241" y="36634"/>
                  </a:lnTo>
                  <a:lnTo>
                    <a:pt x="2786" y="36937"/>
                  </a:lnTo>
                  <a:lnTo>
                    <a:pt x="2559" y="37051"/>
                  </a:lnTo>
                  <a:lnTo>
                    <a:pt x="2332" y="37165"/>
                  </a:lnTo>
                  <a:lnTo>
                    <a:pt x="2104" y="37259"/>
                  </a:lnTo>
                  <a:lnTo>
                    <a:pt x="1877" y="37354"/>
                  </a:lnTo>
                  <a:lnTo>
                    <a:pt x="1649" y="37411"/>
                  </a:lnTo>
                  <a:lnTo>
                    <a:pt x="1422" y="37468"/>
                  </a:lnTo>
                  <a:lnTo>
                    <a:pt x="1327" y="37487"/>
                  </a:lnTo>
                  <a:lnTo>
                    <a:pt x="1251" y="37525"/>
                  </a:lnTo>
                  <a:lnTo>
                    <a:pt x="1194" y="37563"/>
                  </a:lnTo>
                  <a:lnTo>
                    <a:pt x="1138" y="37619"/>
                  </a:lnTo>
                  <a:lnTo>
                    <a:pt x="1119" y="37676"/>
                  </a:lnTo>
                  <a:lnTo>
                    <a:pt x="1081" y="37752"/>
                  </a:lnTo>
                  <a:lnTo>
                    <a:pt x="1081" y="37828"/>
                  </a:lnTo>
                  <a:lnTo>
                    <a:pt x="1081" y="37885"/>
                  </a:lnTo>
                  <a:lnTo>
                    <a:pt x="1100" y="38036"/>
                  </a:lnTo>
                  <a:lnTo>
                    <a:pt x="1175" y="38169"/>
                  </a:lnTo>
                  <a:lnTo>
                    <a:pt x="1270" y="38283"/>
                  </a:lnTo>
                  <a:lnTo>
                    <a:pt x="1346" y="38340"/>
                  </a:lnTo>
                  <a:lnTo>
                    <a:pt x="1403" y="38359"/>
                  </a:lnTo>
                  <a:lnTo>
                    <a:pt x="1119" y="39647"/>
                  </a:lnTo>
                  <a:lnTo>
                    <a:pt x="948" y="40386"/>
                  </a:lnTo>
                  <a:lnTo>
                    <a:pt x="796" y="41182"/>
                  </a:lnTo>
                  <a:lnTo>
                    <a:pt x="645" y="41997"/>
                  </a:lnTo>
                  <a:lnTo>
                    <a:pt x="531" y="42831"/>
                  </a:lnTo>
                  <a:lnTo>
                    <a:pt x="455" y="43684"/>
                  </a:lnTo>
                  <a:lnTo>
                    <a:pt x="417" y="44101"/>
                  </a:lnTo>
                  <a:lnTo>
                    <a:pt x="398" y="44518"/>
                  </a:lnTo>
                  <a:lnTo>
                    <a:pt x="398" y="44935"/>
                  </a:lnTo>
                  <a:lnTo>
                    <a:pt x="417" y="45333"/>
                  </a:lnTo>
                  <a:lnTo>
                    <a:pt x="436" y="45731"/>
                  </a:lnTo>
                  <a:lnTo>
                    <a:pt x="474" y="46129"/>
                  </a:lnTo>
                  <a:lnTo>
                    <a:pt x="531" y="46508"/>
                  </a:lnTo>
                  <a:lnTo>
                    <a:pt x="607" y="46868"/>
                  </a:lnTo>
                  <a:lnTo>
                    <a:pt x="702" y="47209"/>
                  </a:lnTo>
                  <a:lnTo>
                    <a:pt x="815" y="47550"/>
                  </a:lnTo>
                  <a:lnTo>
                    <a:pt x="967" y="47872"/>
                  </a:lnTo>
                  <a:lnTo>
                    <a:pt x="1119" y="48157"/>
                  </a:lnTo>
                  <a:lnTo>
                    <a:pt x="1308" y="48441"/>
                  </a:lnTo>
                  <a:lnTo>
                    <a:pt x="1517" y="48687"/>
                  </a:lnTo>
                  <a:lnTo>
                    <a:pt x="1763" y="48915"/>
                  </a:lnTo>
                  <a:lnTo>
                    <a:pt x="2009" y="49123"/>
                  </a:lnTo>
                  <a:lnTo>
                    <a:pt x="2313" y="49294"/>
                  </a:lnTo>
                  <a:lnTo>
                    <a:pt x="2635" y="49445"/>
                  </a:lnTo>
                  <a:lnTo>
                    <a:pt x="2919" y="49540"/>
                  </a:lnTo>
                  <a:lnTo>
                    <a:pt x="3222" y="49635"/>
                  </a:lnTo>
                  <a:lnTo>
                    <a:pt x="3526" y="49711"/>
                  </a:lnTo>
                  <a:lnTo>
                    <a:pt x="3848" y="49786"/>
                  </a:lnTo>
                  <a:lnTo>
                    <a:pt x="4492" y="49900"/>
                  </a:lnTo>
                  <a:lnTo>
                    <a:pt x="5174" y="49976"/>
                  </a:lnTo>
                  <a:lnTo>
                    <a:pt x="5876" y="50033"/>
                  </a:lnTo>
                  <a:lnTo>
                    <a:pt x="6596" y="50052"/>
                  </a:lnTo>
                  <a:lnTo>
                    <a:pt x="7335" y="50052"/>
                  </a:lnTo>
                  <a:lnTo>
                    <a:pt x="8074" y="50033"/>
                  </a:lnTo>
                  <a:lnTo>
                    <a:pt x="9571" y="49976"/>
                  </a:lnTo>
                  <a:lnTo>
                    <a:pt x="11011" y="49881"/>
                  </a:lnTo>
                  <a:lnTo>
                    <a:pt x="12414" y="49824"/>
                  </a:lnTo>
                  <a:lnTo>
                    <a:pt x="13077" y="49805"/>
                  </a:lnTo>
                  <a:lnTo>
                    <a:pt x="13703" y="49805"/>
                  </a:lnTo>
                  <a:lnTo>
                    <a:pt x="27424" y="50109"/>
                  </a:lnTo>
                  <a:lnTo>
                    <a:pt x="33810" y="50260"/>
                  </a:lnTo>
                  <a:lnTo>
                    <a:pt x="40178" y="50393"/>
                  </a:lnTo>
                  <a:lnTo>
                    <a:pt x="40709" y="50431"/>
                  </a:lnTo>
                  <a:lnTo>
                    <a:pt x="41277" y="50469"/>
                  </a:lnTo>
                  <a:lnTo>
                    <a:pt x="42490" y="50582"/>
                  </a:lnTo>
                  <a:lnTo>
                    <a:pt x="43779" y="50715"/>
                  </a:lnTo>
                  <a:lnTo>
                    <a:pt x="44442" y="50772"/>
                  </a:lnTo>
                  <a:lnTo>
                    <a:pt x="45106" y="50810"/>
                  </a:lnTo>
                  <a:lnTo>
                    <a:pt x="45769" y="50848"/>
                  </a:lnTo>
                  <a:lnTo>
                    <a:pt x="46432" y="50848"/>
                  </a:lnTo>
                  <a:lnTo>
                    <a:pt x="47077" y="50810"/>
                  </a:lnTo>
                  <a:lnTo>
                    <a:pt x="47683" y="50734"/>
                  </a:lnTo>
                  <a:lnTo>
                    <a:pt x="47986" y="50696"/>
                  </a:lnTo>
                  <a:lnTo>
                    <a:pt x="48290" y="50620"/>
                  </a:lnTo>
                  <a:lnTo>
                    <a:pt x="48574" y="50545"/>
                  </a:lnTo>
                  <a:lnTo>
                    <a:pt x="48839" y="50469"/>
                  </a:lnTo>
                  <a:lnTo>
                    <a:pt x="49104" y="50374"/>
                  </a:lnTo>
                  <a:lnTo>
                    <a:pt x="49370" y="50260"/>
                  </a:lnTo>
                  <a:lnTo>
                    <a:pt x="49616" y="50128"/>
                  </a:lnTo>
                  <a:lnTo>
                    <a:pt x="49844" y="49976"/>
                  </a:lnTo>
                  <a:lnTo>
                    <a:pt x="50014" y="49881"/>
                  </a:lnTo>
                  <a:lnTo>
                    <a:pt x="50166" y="49749"/>
                  </a:lnTo>
                  <a:lnTo>
                    <a:pt x="50431" y="49502"/>
                  </a:lnTo>
                  <a:lnTo>
                    <a:pt x="50677" y="49199"/>
                  </a:lnTo>
                  <a:lnTo>
                    <a:pt x="50905" y="48877"/>
                  </a:lnTo>
                  <a:lnTo>
                    <a:pt x="51113" y="48517"/>
                  </a:lnTo>
                  <a:lnTo>
                    <a:pt x="51284" y="48138"/>
                  </a:lnTo>
                  <a:lnTo>
                    <a:pt x="51435" y="47740"/>
                  </a:lnTo>
                  <a:lnTo>
                    <a:pt x="51568" y="47323"/>
                  </a:lnTo>
                  <a:lnTo>
                    <a:pt x="51701" y="46868"/>
                  </a:lnTo>
                  <a:lnTo>
                    <a:pt x="51796" y="46413"/>
                  </a:lnTo>
                  <a:lnTo>
                    <a:pt x="51871" y="45920"/>
                  </a:lnTo>
                  <a:lnTo>
                    <a:pt x="51928" y="45428"/>
                  </a:lnTo>
                  <a:lnTo>
                    <a:pt x="51985" y="44935"/>
                  </a:lnTo>
                  <a:lnTo>
                    <a:pt x="52004" y="44423"/>
                  </a:lnTo>
                  <a:lnTo>
                    <a:pt x="52042" y="43892"/>
                  </a:lnTo>
                  <a:lnTo>
                    <a:pt x="52042" y="43362"/>
                  </a:lnTo>
                  <a:lnTo>
                    <a:pt x="52042" y="42300"/>
                  </a:lnTo>
                  <a:lnTo>
                    <a:pt x="52004" y="41239"/>
                  </a:lnTo>
                  <a:lnTo>
                    <a:pt x="51928" y="40197"/>
                  </a:lnTo>
                  <a:lnTo>
                    <a:pt x="51871" y="39192"/>
                  </a:lnTo>
                  <a:lnTo>
                    <a:pt x="51720" y="37335"/>
                  </a:lnTo>
                  <a:lnTo>
                    <a:pt x="51663" y="36520"/>
                  </a:lnTo>
                  <a:lnTo>
                    <a:pt x="51644" y="35819"/>
                  </a:lnTo>
                  <a:lnTo>
                    <a:pt x="52800" y="35194"/>
                  </a:lnTo>
                  <a:lnTo>
                    <a:pt x="53956" y="34530"/>
                  </a:lnTo>
                  <a:lnTo>
                    <a:pt x="55093" y="33848"/>
                  </a:lnTo>
                  <a:lnTo>
                    <a:pt x="56211" y="33147"/>
                  </a:lnTo>
                  <a:lnTo>
                    <a:pt x="57311" y="32427"/>
                  </a:lnTo>
                  <a:lnTo>
                    <a:pt x="58410" y="31687"/>
                  </a:lnTo>
                  <a:lnTo>
                    <a:pt x="59471" y="30910"/>
                  </a:lnTo>
                  <a:lnTo>
                    <a:pt x="60551" y="30133"/>
                  </a:lnTo>
                  <a:lnTo>
                    <a:pt x="61044" y="29792"/>
                  </a:lnTo>
                  <a:lnTo>
                    <a:pt x="61669" y="29394"/>
                  </a:lnTo>
                  <a:lnTo>
                    <a:pt x="62352" y="28939"/>
                  </a:lnTo>
                  <a:lnTo>
                    <a:pt x="62712" y="28693"/>
                  </a:lnTo>
                  <a:lnTo>
                    <a:pt x="63053" y="28447"/>
                  </a:lnTo>
                  <a:lnTo>
                    <a:pt x="63375" y="28181"/>
                  </a:lnTo>
                  <a:lnTo>
                    <a:pt x="63697" y="27897"/>
                  </a:lnTo>
                  <a:lnTo>
                    <a:pt x="63963" y="27632"/>
                  </a:lnTo>
                  <a:lnTo>
                    <a:pt x="64209" y="27348"/>
                  </a:lnTo>
                  <a:lnTo>
                    <a:pt x="64417" y="27044"/>
                  </a:lnTo>
                  <a:lnTo>
                    <a:pt x="64512" y="26912"/>
                  </a:lnTo>
                  <a:lnTo>
                    <a:pt x="64569" y="26760"/>
                  </a:lnTo>
                  <a:lnTo>
                    <a:pt x="64626" y="26608"/>
                  </a:lnTo>
                  <a:lnTo>
                    <a:pt x="64683" y="26457"/>
                  </a:lnTo>
                  <a:lnTo>
                    <a:pt x="64702" y="26324"/>
                  </a:lnTo>
                  <a:lnTo>
                    <a:pt x="64702" y="26172"/>
                  </a:lnTo>
                  <a:lnTo>
                    <a:pt x="64702" y="25983"/>
                  </a:lnTo>
                  <a:lnTo>
                    <a:pt x="64664" y="25793"/>
                  </a:lnTo>
                  <a:lnTo>
                    <a:pt x="64626" y="25623"/>
                  </a:lnTo>
                  <a:lnTo>
                    <a:pt x="64569" y="25452"/>
                  </a:lnTo>
                  <a:lnTo>
                    <a:pt x="64493" y="25263"/>
                  </a:lnTo>
                  <a:lnTo>
                    <a:pt x="64417" y="25092"/>
                  </a:lnTo>
                  <a:lnTo>
                    <a:pt x="64304" y="24922"/>
                  </a:lnTo>
                  <a:lnTo>
                    <a:pt x="64209" y="24770"/>
                  </a:lnTo>
                  <a:lnTo>
                    <a:pt x="63944" y="24448"/>
                  </a:lnTo>
                  <a:lnTo>
                    <a:pt x="63659" y="24126"/>
                  </a:lnTo>
                  <a:lnTo>
                    <a:pt x="63356" y="23822"/>
                  </a:lnTo>
                  <a:lnTo>
                    <a:pt x="63015" y="23538"/>
                  </a:lnTo>
                  <a:lnTo>
                    <a:pt x="62655" y="23254"/>
                  </a:lnTo>
                  <a:lnTo>
                    <a:pt x="62295" y="22989"/>
                  </a:lnTo>
                  <a:lnTo>
                    <a:pt x="61594" y="22477"/>
                  </a:lnTo>
                  <a:lnTo>
                    <a:pt x="60930" y="22003"/>
                  </a:lnTo>
                  <a:lnTo>
                    <a:pt x="60646" y="21795"/>
                  </a:lnTo>
                  <a:lnTo>
                    <a:pt x="60381" y="21586"/>
                  </a:lnTo>
                  <a:lnTo>
                    <a:pt x="58315" y="19899"/>
                  </a:lnTo>
                  <a:lnTo>
                    <a:pt x="56230" y="18251"/>
                  </a:lnTo>
                  <a:lnTo>
                    <a:pt x="54146" y="16602"/>
                  </a:lnTo>
                  <a:lnTo>
                    <a:pt x="52023" y="14991"/>
                  </a:lnTo>
                  <a:lnTo>
                    <a:pt x="52042" y="14915"/>
                  </a:lnTo>
                  <a:lnTo>
                    <a:pt x="52042" y="14839"/>
                  </a:lnTo>
                  <a:lnTo>
                    <a:pt x="52080" y="14100"/>
                  </a:lnTo>
                  <a:lnTo>
                    <a:pt x="52137" y="13247"/>
                  </a:lnTo>
                  <a:lnTo>
                    <a:pt x="52288" y="11352"/>
                  </a:lnTo>
                  <a:lnTo>
                    <a:pt x="52383" y="10329"/>
                  </a:lnTo>
                  <a:lnTo>
                    <a:pt x="52440" y="9286"/>
                  </a:lnTo>
                  <a:lnTo>
                    <a:pt x="52478" y="8225"/>
                  </a:lnTo>
                  <a:lnTo>
                    <a:pt x="52478" y="7713"/>
                  </a:lnTo>
                  <a:lnTo>
                    <a:pt x="52459" y="7183"/>
                  </a:lnTo>
                  <a:lnTo>
                    <a:pt x="52440" y="6671"/>
                  </a:lnTo>
                  <a:lnTo>
                    <a:pt x="52402" y="6159"/>
                  </a:lnTo>
                  <a:lnTo>
                    <a:pt x="52345" y="5667"/>
                  </a:lnTo>
                  <a:lnTo>
                    <a:pt x="52269" y="5193"/>
                  </a:lnTo>
                  <a:lnTo>
                    <a:pt x="52175" y="4719"/>
                  </a:lnTo>
                  <a:lnTo>
                    <a:pt x="52042" y="4264"/>
                  </a:lnTo>
                  <a:lnTo>
                    <a:pt x="51909" y="3847"/>
                  </a:lnTo>
                  <a:lnTo>
                    <a:pt x="51739" y="3430"/>
                  </a:lnTo>
                  <a:lnTo>
                    <a:pt x="51530" y="3051"/>
                  </a:lnTo>
                  <a:lnTo>
                    <a:pt x="51322" y="2691"/>
                  </a:lnTo>
                  <a:lnTo>
                    <a:pt x="51056" y="2350"/>
                  </a:lnTo>
                  <a:lnTo>
                    <a:pt x="50924" y="2198"/>
                  </a:lnTo>
                  <a:lnTo>
                    <a:pt x="50772" y="2066"/>
                  </a:lnTo>
                  <a:lnTo>
                    <a:pt x="50621" y="1914"/>
                  </a:lnTo>
                  <a:lnTo>
                    <a:pt x="50450" y="1782"/>
                  </a:lnTo>
                  <a:lnTo>
                    <a:pt x="50279" y="1668"/>
                  </a:lnTo>
                  <a:lnTo>
                    <a:pt x="50090" y="1554"/>
                  </a:lnTo>
                  <a:lnTo>
                    <a:pt x="49900" y="1459"/>
                  </a:lnTo>
                  <a:lnTo>
                    <a:pt x="49692" y="1365"/>
                  </a:lnTo>
                  <a:lnTo>
                    <a:pt x="49483" y="1270"/>
                  </a:lnTo>
                  <a:lnTo>
                    <a:pt x="49275" y="1194"/>
                  </a:lnTo>
                  <a:lnTo>
                    <a:pt x="48915" y="1099"/>
                  </a:lnTo>
                  <a:lnTo>
                    <a:pt x="48574" y="1005"/>
                  </a:lnTo>
                  <a:lnTo>
                    <a:pt x="47835" y="872"/>
                  </a:lnTo>
                  <a:lnTo>
                    <a:pt x="47058" y="758"/>
                  </a:lnTo>
                  <a:lnTo>
                    <a:pt x="46262" y="682"/>
                  </a:lnTo>
                  <a:lnTo>
                    <a:pt x="45447" y="625"/>
                  </a:lnTo>
                  <a:lnTo>
                    <a:pt x="44632" y="607"/>
                  </a:lnTo>
                  <a:lnTo>
                    <a:pt x="42926" y="607"/>
                  </a:lnTo>
                  <a:lnTo>
                    <a:pt x="41239" y="663"/>
                  </a:lnTo>
                  <a:lnTo>
                    <a:pt x="39591" y="739"/>
                  </a:lnTo>
                  <a:lnTo>
                    <a:pt x="37999" y="777"/>
                  </a:lnTo>
                  <a:lnTo>
                    <a:pt x="37241" y="796"/>
                  </a:lnTo>
                  <a:lnTo>
                    <a:pt x="36520" y="777"/>
                  </a:lnTo>
                  <a:lnTo>
                    <a:pt x="30210" y="625"/>
                  </a:lnTo>
                  <a:lnTo>
                    <a:pt x="23899" y="474"/>
                  </a:lnTo>
                  <a:lnTo>
                    <a:pt x="11296" y="171"/>
                  </a:lnTo>
                  <a:lnTo>
                    <a:pt x="10272" y="114"/>
                  </a:lnTo>
                  <a:lnTo>
                    <a:pt x="9173" y="57"/>
                  </a:lnTo>
                  <a:lnTo>
                    <a:pt x="8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flipH="1" rot="10800000">
              <a:off x="5129516" y="2151679"/>
              <a:ext cx="19109" cy="60975"/>
            </a:xfrm>
            <a:custGeom>
              <a:rect b="b" l="l" r="r" t="t"/>
              <a:pathLst>
                <a:path extrusionOk="0" h="4113" w="1289">
                  <a:moveTo>
                    <a:pt x="853" y="0"/>
                  </a:moveTo>
                  <a:lnTo>
                    <a:pt x="758" y="19"/>
                  </a:lnTo>
                  <a:lnTo>
                    <a:pt x="682" y="38"/>
                  </a:lnTo>
                  <a:lnTo>
                    <a:pt x="625" y="57"/>
                  </a:lnTo>
                  <a:lnTo>
                    <a:pt x="569" y="95"/>
                  </a:lnTo>
                  <a:lnTo>
                    <a:pt x="512" y="152"/>
                  </a:lnTo>
                  <a:lnTo>
                    <a:pt x="474" y="228"/>
                  </a:lnTo>
                  <a:lnTo>
                    <a:pt x="455" y="303"/>
                  </a:lnTo>
                  <a:lnTo>
                    <a:pt x="322" y="1137"/>
                  </a:lnTo>
                  <a:lnTo>
                    <a:pt x="209" y="1971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38" y="3866"/>
                  </a:lnTo>
                  <a:lnTo>
                    <a:pt x="76" y="3942"/>
                  </a:lnTo>
                  <a:lnTo>
                    <a:pt x="114" y="3999"/>
                  </a:lnTo>
                  <a:lnTo>
                    <a:pt x="171" y="4037"/>
                  </a:lnTo>
                  <a:lnTo>
                    <a:pt x="303" y="4094"/>
                  </a:lnTo>
                  <a:lnTo>
                    <a:pt x="379" y="4113"/>
                  </a:lnTo>
                  <a:lnTo>
                    <a:pt x="436" y="4113"/>
                  </a:lnTo>
                  <a:lnTo>
                    <a:pt x="493" y="4094"/>
                  </a:lnTo>
                  <a:lnTo>
                    <a:pt x="569" y="4075"/>
                  </a:lnTo>
                  <a:lnTo>
                    <a:pt x="606" y="4037"/>
                  </a:lnTo>
                  <a:lnTo>
                    <a:pt x="663" y="3980"/>
                  </a:lnTo>
                  <a:lnTo>
                    <a:pt x="701" y="3923"/>
                  </a:lnTo>
                  <a:lnTo>
                    <a:pt x="720" y="3847"/>
                  </a:lnTo>
                  <a:lnTo>
                    <a:pt x="1023" y="2123"/>
                  </a:lnTo>
                  <a:lnTo>
                    <a:pt x="1156" y="1270"/>
                  </a:lnTo>
                  <a:lnTo>
                    <a:pt x="1289" y="417"/>
                  </a:lnTo>
                  <a:lnTo>
                    <a:pt x="1289" y="341"/>
                  </a:lnTo>
                  <a:lnTo>
                    <a:pt x="1270" y="266"/>
                  </a:lnTo>
                  <a:lnTo>
                    <a:pt x="1251" y="190"/>
                  </a:lnTo>
                  <a:lnTo>
                    <a:pt x="1194" y="133"/>
                  </a:lnTo>
                  <a:lnTo>
                    <a:pt x="1137" y="95"/>
                  </a:lnTo>
                  <a:lnTo>
                    <a:pt x="1080" y="57"/>
                  </a:lnTo>
                  <a:lnTo>
                    <a:pt x="1004" y="19"/>
                  </a:lnTo>
                  <a:lnTo>
                    <a:pt x="929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flipH="1" rot="10800000">
              <a:off x="5103098" y="2119079"/>
              <a:ext cx="16307" cy="93012"/>
            </a:xfrm>
            <a:custGeom>
              <a:rect b="b" l="l" r="r" t="t"/>
              <a:pathLst>
                <a:path extrusionOk="0" h="6274" w="1100">
                  <a:moveTo>
                    <a:pt x="607" y="0"/>
                  </a:moveTo>
                  <a:lnTo>
                    <a:pt x="531" y="19"/>
                  </a:lnTo>
                  <a:lnTo>
                    <a:pt x="474" y="38"/>
                  </a:lnTo>
                  <a:lnTo>
                    <a:pt x="399" y="76"/>
                  </a:lnTo>
                  <a:lnTo>
                    <a:pt x="361" y="133"/>
                  </a:lnTo>
                  <a:lnTo>
                    <a:pt x="323" y="209"/>
                  </a:lnTo>
                  <a:lnTo>
                    <a:pt x="285" y="284"/>
                  </a:lnTo>
                  <a:lnTo>
                    <a:pt x="171" y="986"/>
                  </a:lnTo>
                  <a:lnTo>
                    <a:pt x="76" y="1687"/>
                  </a:lnTo>
                  <a:lnTo>
                    <a:pt x="20" y="2407"/>
                  </a:lnTo>
                  <a:lnTo>
                    <a:pt x="1" y="3127"/>
                  </a:lnTo>
                  <a:lnTo>
                    <a:pt x="20" y="3847"/>
                  </a:lnTo>
                  <a:lnTo>
                    <a:pt x="38" y="4568"/>
                  </a:lnTo>
                  <a:lnTo>
                    <a:pt x="95" y="5288"/>
                  </a:lnTo>
                  <a:lnTo>
                    <a:pt x="171" y="6008"/>
                  </a:lnTo>
                  <a:lnTo>
                    <a:pt x="190" y="6065"/>
                  </a:lnTo>
                  <a:lnTo>
                    <a:pt x="209" y="6122"/>
                  </a:lnTo>
                  <a:lnTo>
                    <a:pt x="285" y="6197"/>
                  </a:lnTo>
                  <a:lnTo>
                    <a:pt x="361" y="6254"/>
                  </a:lnTo>
                  <a:lnTo>
                    <a:pt x="474" y="6273"/>
                  </a:lnTo>
                  <a:lnTo>
                    <a:pt x="569" y="6254"/>
                  </a:lnTo>
                  <a:lnTo>
                    <a:pt x="645" y="6197"/>
                  </a:lnTo>
                  <a:lnTo>
                    <a:pt x="683" y="6160"/>
                  </a:lnTo>
                  <a:lnTo>
                    <a:pt x="702" y="6122"/>
                  </a:lnTo>
                  <a:lnTo>
                    <a:pt x="721" y="6065"/>
                  </a:lnTo>
                  <a:lnTo>
                    <a:pt x="721" y="6008"/>
                  </a:lnTo>
                  <a:lnTo>
                    <a:pt x="702" y="5288"/>
                  </a:lnTo>
                  <a:lnTo>
                    <a:pt x="702" y="4587"/>
                  </a:lnTo>
                  <a:lnTo>
                    <a:pt x="721" y="3885"/>
                  </a:lnTo>
                  <a:lnTo>
                    <a:pt x="778" y="3184"/>
                  </a:lnTo>
                  <a:lnTo>
                    <a:pt x="834" y="2483"/>
                  </a:lnTo>
                  <a:lnTo>
                    <a:pt x="910" y="1801"/>
                  </a:lnTo>
                  <a:lnTo>
                    <a:pt x="1100" y="379"/>
                  </a:lnTo>
                  <a:lnTo>
                    <a:pt x="1100" y="303"/>
                  </a:lnTo>
                  <a:lnTo>
                    <a:pt x="1081" y="228"/>
                  </a:lnTo>
                  <a:lnTo>
                    <a:pt x="1062" y="171"/>
                  </a:lnTo>
                  <a:lnTo>
                    <a:pt x="1005" y="114"/>
                  </a:lnTo>
                  <a:lnTo>
                    <a:pt x="967" y="76"/>
                  </a:lnTo>
                  <a:lnTo>
                    <a:pt x="891" y="38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 rot="10800000">
              <a:off x="5740884" y="1648474"/>
              <a:ext cx="16589" cy="83746"/>
            </a:xfrm>
            <a:custGeom>
              <a:rect b="b" l="l" r="r" t="t"/>
              <a:pathLst>
                <a:path extrusionOk="0" h="5649" w="1119">
                  <a:moveTo>
                    <a:pt x="663" y="1"/>
                  </a:moveTo>
                  <a:lnTo>
                    <a:pt x="588" y="20"/>
                  </a:lnTo>
                  <a:lnTo>
                    <a:pt x="531" y="58"/>
                  </a:lnTo>
                  <a:lnTo>
                    <a:pt x="474" y="96"/>
                  </a:lnTo>
                  <a:lnTo>
                    <a:pt x="417" y="152"/>
                  </a:lnTo>
                  <a:lnTo>
                    <a:pt x="360" y="209"/>
                  </a:lnTo>
                  <a:lnTo>
                    <a:pt x="341" y="285"/>
                  </a:lnTo>
                  <a:lnTo>
                    <a:pt x="322" y="380"/>
                  </a:lnTo>
                  <a:lnTo>
                    <a:pt x="246" y="986"/>
                  </a:lnTo>
                  <a:lnTo>
                    <a:pt x="190" y="1612"/>
                  </a:lnTo>
                  <a:lnTo>
                    <a:pt x="114" y="2844"/>
                  </a:lnTo>
                  <a:lnTo>
                    <a:pt x="57" y="4094"/>
                  </a:lnTo>
                  <a:lnTo>
                    <a:pt x="0" y="5326"/>
                  </a:lnTo>
                  <a:lnTo>
                    <a:pt x="0" y="5402"/>
                  </a:lnTo>
                  <a:lnTo>
                    <a:pt x="19" y="5478"/>
                  </a:lnTo>
                  <a:lnTo>
                    <a:pt x="57" y="5535"/>
                  </a:lnTo>
                  <a:lnTo>
                    <a:pt x="95" y="5573"/>
                  </a:lnTo>
                  <a:lnTo>
                    <a:pt x="133" y="5611"/>
                  </a:lnTo>
                  <a:lnTo>
                    <a:pt x="190" y="5630"/>
                  </a:lnTo>
                  <a:lnTo>
                    <a:pt x="303" y="5648"/>
                  </a:lnTo>
                  <a:lnTo>
                    <a:pt x="436" y="5630"/>
                  </a:lnTo>
                  <a:lnTo>
                    <a:pt x="493" y="5611"/>
                  </a:lnTo>
                  <a:lnTo>
                    <a:pt x="550" y="5573"/>
                  </a:lnTo>
                  <a:lnTo>
                    <a:pt x="588" y="5535"/>
                  </a:lnTo>
                  <a:lnTo>
                    <a:pt x="625" y="5478"/>
                  </a:lnTo>
                  <a:lnTo>
                    <a:pt x="644" y="5402"/>
                  </a:lnTo>
                  <a:lnTo>
                    <a:pt x="663" y="5326"/>
                  </a:lnTo>
                  <a:lnTo>
                    <a:pt x="796" y="4094"/>
                  </a:lnTo>
                  <a:lnTo>
                    <a:pt x="929" y="2863"/>
                  </a:lnTo>
                  <a:lnTo>
                    <a:pt x="1042" y="1612"/>
                  </a:lnTo>
                  <a:lnTo>
                    <a:pt x="1080" y="1005"/>
                  </a:lnTo>
                  <a:lnTo>
                    <a:pt x="1118" y="380"/>
                  </a:lnTo>
                  <a:lnTo>
                    <a:pt x="1099" y="285"/>
                  </a:lnTo>
                  <a:lnTo>
                    <a:pt x="1080" y="209"/>
                  </a:lnTo>
                  <a:lnTo>
                    <a:pt x="1042" y="134"/>
                  </a:lnTo>
                  <a:lnTo>
                    <a:pt x="1004" y="96"/>
                  </a:lnTo>
                  <a:lnTo>
                    <a:pt x="948" y="39"/>
                  </a:lnTo>
                  <a:lnTo>
                    <a:pt x="872" y="2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 rot="10800000">
              <a:off x="5766724" y="1618972"/>
              <a:ext cx="21363" cy="93857"/>
            </a:xfrm>
            <a:custGeom>
              <a:rect b="b" l="l" r="r" t="t"/>
              <a:pathLst>
                <a:path extrusionOk="0" h="6331" w="1441">
                  <a:moveTo>
                    <a:pt x="759" y="1"/>
                  </a:moveTo>
                  <a:lnTo>
                    <a:pt x="626" y="38"/>
                  </a:lnTo>
                  <a:lnTo>
                    <a:pt x="569" y="76"/>
                  </a:lnTo>
                  <a:lnTo>
                    <a:pt x="512" y="114"/>
                  </a:lnTo>
                  <a:lnTo>
                    <a:pt x="474" y="171"/>
                  </a:lnTo>
                  <a:lnTo>
                    <a:pt x="436" y="247"/>
                  </a:lnTo>
                  <a:lnTo>
                    <a:pt x="418" y="323"/>
                  </a:lnTo>
                  <a:lnTo>
                    <a:pt x="418" y="399"/>
                  </a:lnTo>
                  <a:lnTo>
                    <a:pt x="474" y="1119"/>
                  </a:lnTo>
                  <a:lnTo>
                    <a:pt x="493" y="1820"/>
                  </a:lnTo>
                  <a:lnTo>
                    <a:pt x="512" y="2502"/>
                  </a:lnTo>
                  <a:lnTo>
                    <a:pt x="493" y="3203"/>
                  </a:lnTo>
                  <a:lnTo>
                    <a:pt x="436" y="3886"/>
                  </a:lnTo>
                  <a:lnTo>
                    <a:pt x="342" y="4568"/>
                  </a:lnTo>
                  <a:lnTo>
                    <a:pt x="209" y="5250"/>
                  </a:lnTo>
                  <a:lnTo>
                    <a:pt x="114" y="5610"/>
                  </a:lnTo>
                  <a:lnTo>
                    <a:pt x="20" y="5951"/>
                  </a:lnTo>
                  <a:lnTo>
                    <a:pt x="1" y="6027"/>
                  </a:lnTo>
                  <a:lnTo>
                    <a:pt x="1" y="6084"/>
                  </a:lnTo>
                  <a:lnTo>
                    <a:pt x="20" y="6141"/>
                  </a:lnTo>
                  <a:lnTo>
                    <a:pt x="38" y="6198"/>
                  </a:lnTo>
                  <a:lnTo>
                    <a:pt x="76" y="6236"/>
                  </a:lnTo>
                  <a:lnTo>
                    <a:pt x="133" y="6274"/>
                  </a:lnTo>
                  <a:lnTo>
                    <a:pt x="228" y="6311"/>
                  </a:lnTo>
                  <a:lnTo>
                    <a:pt x="342" y="6330"/>
                  </a:lnTo>
                  <a:lnTo>
                    <a:pt x="455" y="6311"/>
                  </a:lnTo>
                  <a:lnTo>
                    <a:pt x="512" y="6274"/>
                  </a:lnTo>
                  <a:lnTo>
                    <a:pt x="550" y="6236"/>
                  </a:lnTo>
                  <a:lnTo>
                    <a:pt x="588" y="6179"/>
                  </a:lnTo>
                  <a:lnTo>
                    <a:pt x="626" y="6122"/>
                  </a:lnTo>
                  <a:lnTo>
                    <a:pt x="872" y="5440"/>
                  </a:lnTo>
                  <a:lnTo>
                    <a:pt x="986" y="5080"/>
                  </a:lnTo>
                  <a:lnTo>
                    <a:pt x="1081" y="4720"/>
                  </a:lnTo>
                  <a:lnTo>
                    <a:pt x="1176" y="4359"/>
                  </a:lnTo>
                  <a:lnTo>
                    <a:pt x="1251" y="3980"/>
                  </a:lnTo>
                  <a:lnTo>
                    <a:pt x="1308" y="3620"/>
                  </a:lnTo>
                  <a:lnTo>
                    <a:pt x="1365" y="3241"/>
                  </a:lnTo>
                  <a:lnTo>
                    <a:pt x="1403" y="2881"/>
                  </a:lnTo>
                  <a:lnTo>
                    <a:pt x="1422" y="2502"/>
                  </a:lnTo>
                  <a:lnTo>
                    <a:pt x="1441" y="2123"/>
                  </a:lnTo>
                  <a:lnTo>
                    <a:pt x="1422" y="1763"/>
                  </a:lnTo>
                  <a:lnTo>
                    <a:pt x="1403" y="1384"/>
                  </a:lnTo>
                  <a:lnTo>
                    <a:pt x="1365" y="1024"/>
                  </a:lnTo>
                  <a:lnTo>
                    <a:pt x="1308" y="645"/>
                  </a:lnTo>
                  <a:lnTo>
                    <a:pt x="1232" y="285"/>
                  </a:lnTo>
                  <a:lnTo>
                    <a:pt x="1195" y="209"/>
                  </a:lnTo>
                  <a:lnTo>
                    <a:pt x="1157" y="152"/>
                  </a:lnTo>
                  <a:lnTo>
                    <a:pt x="1119" y="95"/>
                  </a:lnTo>
                  <a:lnTo>
                    <a:pt x="1043" y="57"/>
                  </a:lnTo>
                  <a:lnTo>
                    <a:pt x="986" y="19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0" name="Google Shape;1520;p35"/>
          <p:cNvSpPr/>
          <p:nvPr/>
        </p:nvSpPr>
        <p:spPr>
          <a:xfrm flipH="1" rot="10800000">
            <a:off x="5236834" y="2091220"/>
            <a:ext cx="599582" cy="343080"/>
          </a:xfrm>
          <a:custGeom>
            <a:rect b="b" l="l" r="r" t="t"/>
            <a:pathLst>
              <a:path extrusionOk="0" h="23142" w="40444">
                <a:moveTo>
                  <a:pt x="834" y="1"/>
                </a:moveTo>
                <a:lnTo>
                  <a:pt x="626" y="20"/>
                </a:lnTo>
                <a:lnTo>
                  <a:pt x="474" y="77"/>
                </a:lnTo>
                <a:lnTo>
                  <a:pt x="323" y="153"/>
                </a:lnTo>
                <a:lnTo>
                  <a:pt x="209" y="266"/>
                </a:lnTo>
                <a:lnTo>
                  <a:pt x="114" y="399"/>
                </a:lnTo>
                <a:lnTo>
                  <a:pt x="57" y="532"/>
                </a:lnTo>
                <a:lnTo>
                  <a:pt x="19" y="683"/>
                </a:lnTo>
                <a:lnTo>
                  <a:pt x="1" y="835"/>
                </a:lnTo>
                <a:lnTo>
                  <a:pt x="19" y="1005"/>
                </a:lnTo>
                <a:lnTo>
                  <a:pt x="57" y="1157"/>
                </a:lnTo>
                <a:lnTo>
                  <a:pt x="114" y="1290"/>
                </a:lnTo>
                <a:lnTo>
                  <a:pt x="209" y="1422"/>
                </a:lnTo>
                <a:lnTo>
                  <a:pt x="323" y="1536"/>
                </a:lnTo>
                <a:lnTo>
                  <a:pt x="474" y="1631"/>
                </a:lnTo>
                <a:lnTo>
                  <a:pt x="645" y="1688"/>
                </a:lnTo>
                <a:lnTo>
                  <a:pt x="834" y="1726"/>
                </a:lnTo>
                <a:lnTo>
                  <a:pt x="3071" y="1839"/>
                </a:lnTo>
                <a:lnTo>
                  <a:pt x="5307" y="1953"/>
                </a:lnTo>
                <a:lnTo>
                  <a:pt x="7562" y="2048"/>
                </a:lnTo>
                <a:lnTo>
                  <a:pt x="9818" y="2143"/>
                </a:lnTo>
                <a:lnTo>
                  <a:pt x="12092" y="2199"/>
                </a:lnTo>
                <a:lnTo>
                  <a:pt x="14347" y="2256"/>
                </a:lnTo>
                <a:lnTo>
                  <a:pt x="16621" y="2294"/>
                </a:lnTo>
                <a:lnTo>
                  <a:pt x="18895" y="2313"/>
                </a:lnTo>
                <a:lnTo>
                  <a:pt x="18914" y="2408"/>
                </a:lnTo>
                <a:lnTo>
                  <a:pt x="18952" y="2503"/>
                </a:lnTo>
                <a:lnTo>
                  <a:pt x="19009" y="2578"/>
                </a:lnTo>
                <a:lnTo>
                  <a:pt x="19066" y="2654"/>
                </a:lnTo>
                <a:lnTo>
                  <a:pt x="19142" y="2730"/>
                </a:lnTo>
                <a:lnTo>
                  <a:pt x="19218" y="2787"/>
                </a:lnTo>
                <a:lnTo>
                  <a:pt x="19388" y="2882"/>
                </a:lnTo>
                <a:lnTo>
                  <a:pt x="19199" y="4928"/>
                </a:lnTo>
                <a:lnTo>
                  <a:pt x="19009" y="6994"/>
                </a:lnTo>
                <a:lnTo>
                  <a:pt x="18801" y="9079"/>
                </a:lnTo>
                <a:lnTo>
                  <a:pt x="18611" y="11183"/>
                </a:lnTo>
                <a:lnTo>
                  <a:pt x="18459" y="13305"/>
                </a:lnTo>
                <a:lnTo>
                  <a:pt x="18403" y="14347"/>
                </a:lnTo>
                <a:lnTo>
                  <a:pt x="18365" y="15390"/>
                </a:lnTo>
                <a:lnTo>
                  <a:pt x="18327" y="16451"/>
                </a:lnTo>
                <a:lnTo>
                  <a:pt x="18327" y="17493"/>
                </a:lnTo>
                <a:lnTo>
                  <a:pt x="18327" y="18517"/>
                </a:lnTo>
                <a:lnTo>
                  <a:pt x="18365" y="19559"/>
                </a:lnTo>
                <a:lnTo>
                  <a:pt x="17872" y="18991"/>
                </a:lnTo>
                <a:lnTo>
                  <a:pt x="17360" y="18422"/>
                </a:lnTo>
                <a:lnTo>
                  <a:pt x="16868" y="17891"/>
                </a:lnTo>
                <a:lnTo>
                  <a:pt x="16337" y="17361"/>
                </a:lnTo>
                <a:lnTo>
                  <a:pt x="16185" y="17247"/>
                </a:lnTo>
                <a:lnTo>
                  <a:pt x="16015" y="17171"/>
                </a:lnTo>
                <a:lnTo>
                  <a:pt x="15844" y="17114"/>
                </a:lnTo>
                <a:lnTo>
                  <a:pt x="15674" y="17114"/>
                </a:lnTo>
                <a:lnTo>
                  <a:pt x="15503" y="17133"/>
                </a:lnTo>
                <a:lnTo>
                  <a:pt x="15332" y="17171"/>
                </a:lnTo>
                <a:lnTo>
                  <a:pt x="15162" y="17247"/>
                </a:lnTo>
                <a:lnTo>
                  <a:pt x="15010" y="17342"/>
                </a:lnTo>
                <a:lnTo>
                  <a:pt x="14897" y="17456"/>
                </a:lnTo>
                <a:lnTo>
                  <a:pt x="14783" y="17569"/>
                </a:lnTo>
                <a:lnTo>
                  <a:pt x="14688" y="17721"/>
                </a:lnTo>
                <a:lnTo>
                  <a:pt x="14631" y="17873"/>
                </a:lnTo>
                <a:lnTo>
                  <a:pt x="14612" y="18043"/>
                </a:lnTo>
                <a:lnTo>
                  <a:pt x="14631" y="18195"/>
                </a:lnTo>
                <a:lnTo>
                  <a:pt x="14688" y="18384"/>
                </a:lnTo>
                <a:lnTo>
                  <a:pt x="14802" y="18555"/>
                </a:lnTo>
                <a:lnTo>
                  <a:pt x="15219" y="19085"/>
                </a:lnTo>
                <a:lnTo>
                  <a:pt x="15655" y="19635"/>
                </a:lnTo>
                <a:lnTo>
                  <a:pt x="16109" y="20147"/>
                </a:lnTo>
                <a:lnTo>
                  <a:pt x="16583" y="20677"/>
                </a:lnTo>
                <a:lnTo>
                  <a:pt x="17512" y="21701"/>
                </a:lnTo>
                <a:lnTo>
                  <a:pt x="18441" y="22724"/>
                </a:lnTo>
                <a:lnTo>
                  <a:pt x="18535" y="22800"/>
                </a:lnTo>
                <a:lnTo>
                  <a:pt x="18668" y="22876"/>
                </a:lnTo>
                <a:lnTo>
                  <a:pt x="18706" y="22933"/>
                </a:lnTo>
                <a:lnTo>
                  <a:pt x="18744" y="22990"/>
                </a:lnTo>
                <a:lnTo>
                  <a:pt x="18839" y="23065"/>
                </a:lnTo>
                <a:lnTo>
                  <a:pt x="18971" y="23122"/>
                </a:lnTo>
                <a:lnTo>
                  <a:pt x="19104" y="23141"/>
                </a:lnTo>
                <a:lnTo>
                  <a:pt x="19237" y="23122"/>
                </a:lnTo>
                <a:lnTo>
                  <a:pt x="19369" y="23084"/>
                </a:lnTo>
                <a:lnTo>
                  <a:pt x="19483" y="23008"/>
                </a:lnTo>
                <a:lnTo>
                  <a:pt x="19578" y="22895"/>
                </a:lnTo>
                <a:lnTo>
                  <a:pt x="19653" y="22876"/>
                </a:lnTo>
                <a:lnTo>
                  <a:pt x="20108" y="22535"/>
                </a:lnTo>
                <a:lnTo>
                  <a:pt x="20317" y="22364"/>
                </a:lnTo>
                <a:lnTo>
                  <a:pt x="20525" y="22175"/>
                </a:lnTo>
                <a:lnTo>
                  <a:pt x="20715" y="21985"/>
                </a:lnTo>
                <a:lnTo>
                  <a:pt x="20885" y="21796"/>
                </a:lnTo>
                <a:lnTo>
                  <a:pt x="21056" y="21587"/>
                </a:lnTo>
                <a:lnTo>
                  <a:pt x="21226" y="21379"/>
                </a:lnTo>
                <a:lnTo>
                  <a:pt x="21378" y="21151"/>
                </a:lnTo>
                <a:lnTo>
                  <a:pt x="21511" y="20924"/>
                </a:lnTo>
                <a:lnTo>
                  <a:pt x="21643" y="20696"/>
                </a:lnTo>
                <a:lnTo>
                  <a:pt x="21776" y="20450"/>
                </a:lnTo>
                <a:lnTo>
                  <a:pt x="21871" y="20204"/>
                </a:lnTo>
                <a:lnTo>
                  <a:pt x="21985" y="19938"/>
                </a:lnTo>
                <a:lnTo>
                  <a:pt x="22060" y="19692"/>
                </a:lnTo>
                <a:lnTo>
                  <a:pt x="22136" y="19408"/>
                </a:lnTo>
                <a:lnTo>
                  <a:pt x="22174" y="19218"/>
                </a:lnTo>
                <a:lnTo>
                  <a:pt x="22174" y="19029"/>
                </a:lnTo>
                <a:lnTo>
                  <a:pt x="22155" y="18877"/>
                </a:lnTo>
                <a:lnTo>
                  <a:pt x="22079" y="18725"/>
                </a:lnTo>
                <a:lnTo>
                  <a:pt x="22003" y="18593"/>
                </a:lnTo>
                <a:lnTo>
                  <a:pt x="21890" y="18479"/>
                </a:lnTo>
                <a:lnTo>
                  <a:pt x="21776" y="18384"/>
                </a:lnTo>
                <a:lnTo>
                  <a:pt x="21643" y="18308"/>
                </a:lnTo>
                <a:lnTo>
                  <a:pt x="21492" y="18252"/>
                </a:lnTo>
                <a:lnTo>
                  <a:pt x="21340" y="18214"/>
                </a:lnTo>
                <a:lnTo>
                  <a:pt x="21170" y="18195"/>
                </a:lnTo>
                <a:lnTo>
                  <a:pt x="21018" y="18214"/>
                </a:lnTo>
                <a:lnTo>
                  <a:pt x="20866" y="18252"/>
                </a:lnTo>
                <a:lnTo>
                  <a:pt x="20715" y="18308"/>
                </a:lnTo>
                <a:lnTo>
                  <a:pt x="20582" y="18384"/>
                </a:lnTo>
                <a:lnTo>
                  <a:pt x="20468" y="18498"/>
                </a:lnTo>
                <a:lnTo>
                  <a:pt x="20582" y="17512"/>
                </a:lnTo>
                <a:lnTo>
                  <a:pt x="20696" y="16508"/>
                </a:lnTo>
                <a:lnTo>
                  <a:pt x="20791" y="15485"/>
                </a:lnTo>
                <a:lnTo>
                  <a:pt x="20847" y="14461"/>
                </a:lnTo>
                <a:lnTo>
                  <a:pt x="20923" y="13457"/>
                </a:lnTo>
                <a:lnTo>
                  <a:pt x="20961" y="12433"/>
                </a:lnTo>
                <a:lnTo>
                  <a:pt x="21037" y="10368"/>
                </a:lnTo>
                <a:lnTo>
                  <a:pt x="21094" y="8321"/>
                </a:lnTo>
                <a:lnTo>
                  <a:pt x="21132" y="6293"/>
                </a:lnTo>
                <a:lnTo>
                  <a:pt x="21170" y="4284"/>
                </a:lnTo>
                <a:lnTo>
                  <a:pt x="21245" y="2313"/>
                </a:lnTo>
                <a:lnTo>
                  <a:pt x="23595" y="2294"/>
                </a:lnTo>
                <a:lnTo>
                  <a:pt x="25945" y="2275"/>
                </a:lnTo>
                <a:lnTo>
                  <a:pt x="28295" y="2218"/>
                </a:lnTo>
                <a:lnTo>
                  <a:pt x="30627" y="2143"/>
                </a:lnTo>
                <a:lnTo>
                  <a:pt x="32977" y="2048"/>
                </a:lnTo>
                <a:lnTo>
                  <a:pt x="35308" y="1934"/>
                </a:lnTo>
                <a:lnTo>
                  <a:pt x="37639" y="1782"/>
                </a:lnTo>
                <a:lnTo>
                  <a:pt x="39951" y="1631"/>
                </a:lnTo>
                <a:lnTo>
                  <a:pt x="40064" y="1612"/>
                </a:lnTo>
                <a:lnTo>
                  <a:pt x="40159" y="1574"/>
                </a:lnTo>
                <a:lnTo>
                  <a:pt x="40254" y="1517"/>
                </a:lnTo>
                <a:lnTo>
                  <a:pt x="40330" y="1441"/>
                </a:lnTo>
                <a:lnTo>
                  <a:pt x="40387" y="1366"/>
                </a:lnTo>
                <a:lnTo>
                  <a:pt x="40425" y="1290"/>
                </a:lnTo>
                <a:lnTo>
                  <a:pt x="40444" y="1195"/>
                </a:lnTo>
                <a:lnTo>
                  <a:pt x="40444" y="1100"/>
                </a:lnTo>
                <a:lnTo>
                  <a:pt x="40444" y="1005"/>
                </a:lnTo>
                <a:lnTo>
                  <a:pt x="40425" y="911"/>
                </a:lnTo>
                <a:lnTo>
                  <a:pt x="40387" y="835"/>
                </a:lnTo>
                <a:lnTo>
                  <a:pt x="40330" y="759"/>
                </a:lnTo>
                <a:lnTo>
                  <a:pt x="40254" y="702"/>
                </a:lnTo>
                <a:lnTo>
                  <a:pt x="40178" y="645"/>
                </a:lnTo>
                <a:lnTo>
                  <a:pt x="40064" y="607"/>
                </a:lnTo>
                <a:lnTo>
                  <a:pt x="39951" y="588"/>
                </a:lnTo>
                <a:lnTo>
                  <a:pt x="35061" y="456"/>
                </a:lnTo>
                <a:lnTo>
                  <a:pt x="30191" y="342"/>
                </a:lnTo>
                <a:lnTo>
                  <a:pt x="25282" y="247"/>
                </a:lnTo>
                <a:lnTo>
                  <a:pt x="20393" y="172"/>
                </a:lnTo>
                <a:lnTo>
                  <a:pt x="15503" y="134"/>
                </a:lnTo>
                <a:lnTo>
                  <a:pt x="10613" y="77"/>
                </a:lnTo>
                <a:lnTo>
                  <a:pt x="8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1" name="Google Shape;1521;p35"/>
          <p:cNvGrpSpPr/>
          <p:nvPr/>
        </p:nvGrpSpPr>
        <p:grpSpPr>
          <a:xfrm>
            <a:off x="6948311" y="1225546"/>
            <a:ext cx="763932" cy="760582"/>
            <a:chOff x="7088011" y="1540734"/>
            <a:chExt cx="763932" cy="760582"/>
          </a:xfrm>
        </p:grpSpPr>
        <p:sp>
          <p:nvSpPr>
            <p:cNvPr id="1522" name="Google Shape;1522;p35"/>
            <p:cNvSpPr/>
            <p:nvPr/>
          </p:nvSpPr>
          <p:spPr>
            <a:xfrm flipH="1" rot="10800000">
              <a:off x="7181008" y="2150145"/>
              <a:ext cx="22490" cy="80085"/>
            </a:xfrm>
            <a:custGeom>
              <a:rect b="b" l="l" r="r" t="t"/>
              <a:pathLst>
                <a:path extrusionOk="0" h="5402" w="1517">
                  <a:moveTo>
                    <a:pt x="986" y="1"/>
                  </a:moveTo>
                  <a:lnTo>
                    <a:pt x="929" y="38"/>
                  </a:lnTo>
                  <a:lnTo>
                    <a:pt x="872" y="76"/>
                  </a:lnTo>
                  <a:lnTo>
                    <a:pt x="815" y="133"/>
                  </a:lnTo>
                  <a:lnTo>
                    <a:pt x="777" y="209"/>
                  </a:lnTo>
                  <a:lnTo>
                    <a:pt x="664" y="493"/>
                  </a:lnTo>
                  <a:lnTo>
                    <a:pt x="569" y="778"/>
                  </a:lnTo>
                  <a:lnTo>
                    <a:pt x="398" y="1365"/>
                  </a:lnTo>
                  <a:lnTo>
                    <a:pt x="266" y="1953"/>
                  </a:lnTo>
                  <a:lnTo>
                    <a:pt x="171" y="2578"/>
                  </a:lnTo>
                  <a:lnTo>
                    <a:pt x="95" y="3184"/>
                  </a:lnTo>
                  <a:lnTo>
                    <a:pt x="57" y="3810"/>
                  </a:lnTo>
                  <a:lnTo>
                    <a:pt x="19" y="4416"/>
                  </a:lnTo>
                  <a:lnTo>
                    <a:pt x="0" y="5023"/>
                  </a:lnTo>
                  <a:lnTo>
                    <a:pt x="19" y="5118"/>
                  </a:lnTo>
                  <a:lnTo>
                    <a:pt x="38" y="5193"/>
                  </a:lnTo>
                  <a:lnTo>
                    <a:pt x="76" y="5250"/>
                  </a:lnTo>
                  <a:lnTo>
                    <a:pt x="133" y="5307"/>
                  </a:lnTo>
                  <a:lnTo>
                    <a:pt x="190" y="5364"/>
                  </a:lnTo>
                  <a:lnTo>
                    <a:pt x="247" y="5383"/>
                  </a:lnTo>
                  <a:lnTo>
                    <a:pt x="322" y="5402"/>
                  </a:lnTo>
                  <a:lnTo>
                    <a:pt x="474" y="5402"/>
                  </a:lnTo>
                  <a:lnTo>
                    <a:pt x="531" y="5383"/>
                  </a:lnTo>
                  <a:lnTo>
                    <a:pt x="607" y="5345"/>
                  </a:lnTo>
                  <a:lnTo>
                    <a:pt x="664" y="5307"/>
                  </a:lnTo>
                  <a:lnTo>
                    <a:pt x="720" y="5250"/>
                  </a:lnTo>
                  <a:lnTo>
                    <a:pt x="758" y="5193"/>
                  </a:lnTo>
                  <a:lnTo>
                    <a:pt x="796" y="5118"/>
                  </a:lnTo>
                  <a:lnTo>
                    <a:pt x="815" y="5023"/>
                  </a:lnTo>
                  <a:lnTo>
                    <a:pt x="853" y="4454"/>
                  </a:lnTo>
                  <a:lnTo>
                    <a:pt x="910" y="3886"/>
                  </a:lnTo>
                  <a:lnTo>
                    <a:pt x="1005" y="3317"/>
                  </a:lnTo>
                  <a:lnTo>
                    <a:pt x="1099" y="2768"/>
                  </a:lnTo>
                  <a:lnTo>
                    <a:pt x="1308" y="1649"/>
                  </a:lnTo>
                  <a:lnTo>
                    <a:pt x="1422" y="1081"/>
                  </a:lnTo>
                  <a:lnTo>
                    <a:pt x="1516" y="512"/>
                  </a:lnTo>
                  <a:lnTo>
                    <a:pt x="1516" y="436"/>
                  </a:lnTo>
                  <a:lnTo>
                    <a:pt x="1497" y="361"/>
                  </a:lnTo>
                  <a:lnTo>
                    <a:pt x="1479" y="304"/>
                  </a:lnTo>
                  <a:lnTo>
                    <a:pt x="1460" y="228"/>
                  </a:lnTo>
                  <a:lnTo>
                    <a:pt x="1365" y="114"/>
                  </a:lnTo>
                  <a:lnTo>
                    <a:pt x="1251" y="38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flipH="1" rot="10800000">
              <a:off x="7151225" y="2136372"/>
              <a:ext cx="18279" cy="83746"/>
            </a:xfrm>
            <a:custGeom>
              <a:rect b="b" l="l" r="r" t="t"/>
              <a:pathLst>
                <a:path extrusionOk="0" h="5649" w="1233">
                  <a:moveTo>
                    <a:pt x="683" y="1"/>
                  </a:moveTo>
                  <a:lnTo>
                    <a:pt x="569" y="20"/>
                  </a:lnTo>
                  <a:lnTo>
                    <a:pt x="474" y="77"/>
                  </a:lnTo>
                  <a:lnTo>
                    <a:pt x="436" y="133"/>
                  </a:lnTo>
                  <a:lnTo>
                    <a:pt x="417" y="171"/>
                  </a:lnTo>
                  <a:lnTo>
                    <a:pt x="285" y="475"/>
                  </a:lnTo>
                  <a:lnTo>
                    <a:pt x="190" y="797"/>
                  </a:lnTo>
                  <a:lnTo>
                    <a:pt x="114" y="1119"/>
                  </a:lnTo>
                  <a:lnTo>
                    <a:pt x="57" y="1441"/>
                  </a:lnTo>
                  <a:lnTo>
                    <a:pt x="19" y="1763"/>
                  </a:lnTo>
                  <a:lnTo>
                    <a:pt x="0" y="2104"/>
                  </a:lnTo>
                  <a:lnTo>
                    <a:pt x="0" y="2446"/>
                  </a:lnTo>
                  <a:lnTo>
                    <a:pt x="0" y="2787"/>
                  </a:lnTo>
                  <a:lnTo>
                    <a:pt x="38" y="3128"/>
                  </a:lnTo>
                  <a:lnTo>
                    <a:pt x="76" y="3469"/>
                  </a:lnTo>
                  <a:lnTo>
                    <a:pt x="133" y="3810"/>
                  </a:lnTo>
                  <a:lnTo>
                    <a:pt x="190" y="4132"/>
                  </a:lnTo>
                  <a:lnTo>
                    <a:pt x="360" y="4777"/>
                  </a:lnTo>
                  <a:lnTo>
                    <a:pt x="550" y="5402"/>
                  </a:lnTo>
                  <a:lnTo>
                    <a:pt x="569" y="5478"/>
                  </a:lnTo>
                  <a:lnTo>
                    <a:pt x="607" y="5535"/>
                  </a:lnTo>
                  <a:lnTo>
                    <a:pt x="664" y="5573"/>
                  </a:lnTo>
                  <a:lnTo>
                    <a:pt x="721" y="5611"/>
                  </a:lnTo>
                  <a:lnTo>
                    <a:pt x="777" y="5629"/>
                  </a:lnTo>
                  <a:lnTo>
                    <a:pt x="853" y="5648"/>
                  </a:lnTo>
                  <a:lnTo>
                    <a:pt x="986" y="5629"/>
                  </a:lnTo>
                  <a:lnTo>
                    <a:pt x="1100" y="5573"/>
                  </a:lnTo>
                  <a:lnTo>
                    <a:pt x="1137" y="5535"/>
                  </a:lnTo>
                  <a:lnTo>
                    <a:pt x="1175" y="5478"/>
                  </a:lnTo>
                  <a:lnTo>
                    <a:pt x="1213" y="5421"/>
                  </a:lnTo>
                  <a:lnTo>
                    <a:pt x="1232" y="5364"/>
                  </a:lnTo>
                  <a:lnTo>
                    <a:pt x="1232" y="5288"/>
                  </a:lnTo>
                  <a:lnTo>
                    <a:pt x="1213" y="5213"/>
                  </a:lnTo>
                  <a:lnTo>
                    <a:pt x="1062" y="4587"/>
                  </a:lnTo>
                  <a:lnTo>
                    <a:pt x="929" y="3943"/>
                  </a:lnTo>
                  <a:lnTo>
                    <a:pt x="891" y="3640"/>
                  </a:lnTo>
                  <a:lnTo>
                    <a:pt x="872" y="3317"/>
                  </a:lnTo>
                  <a:lnTo>
                    <a:pt x="853" y="2995"/>
                  </a:lnTo>
                  <a:lnTo>
                    <a:pt x="834" y="2673"/>
                  </a:lnTo>
                  <a:lnTo>
                    <a:pt x="853" y="2370"/>
                  </a:lnTo>
                  <a:lnTo>
                    <a:pt x="872" y="2086"/>
                  </a:lnTo>
                  <a:lnTo>
                    <a:pt x="948" y="1517"/>
                  </a:lnTo>
                  <a:lnTo>
                    <a:pt x="1024" y="929"/>
                  </a:lnTo>
                  <a:lnTo>
                    <a:pt x="1043" y="645"/>
                  </a:lnTo>
                  <a:lnTo>
                    <a:pt x="1062" y="361"/>
                  </a:lnTo>
                  <a:lnTo>
                    <a:pt x="1062" y="304"/>
                  </a:lnTo>
                  <a:lnTo>
                    <a:pt x="1043" y="247"/>
                  </a:lnTo>
                  <a:lnTo>
                    <a:pt x="986" y="152"/>
                  </a:lnTo>
                  <a:lnTo>
                    <a:pt x="910" y="77"/>
                  </a:lnTo>
                  <a:lnTo>
                    <a:pt x="796" y="20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flipH="1" rot="10800000">
              <a:off x="7113013" y="1562645"/>
              <a:ext cx="713928" cy="715914"/>
            </a:xfrm>
            <a:custGeom>
              <a:rect b="b" l="l" r="r" t="t"/>
              <a:pathLst>
                <a:path extrusionOk="0" h="48291" w="48157">
                  <a:moveTo>
                    <a:pt x="6141" y="3261"/>
                  </a:moveTo>
                  <a:lnTo>
                    <a:pt x="6273" y="3298"/>
                  </a:lnTo>
                  <a:lnTo>
                    <a:pt x="6387" y="3393"/>
                  </a:lnTo>
                  <a:lnTo>
                    <a:pt x="6482" y="3488"/>
                  </a:lnTo>
                  <a:lnTo>
                    <a:pt x="6501" y="3564"/>
                  </a:lnTo>
                  <a:lnTo>
                    <a:pt x="6539" y="3621"/>
                  </a:lnTo>
                  <a:lnTo>
                    <a:pt x="6539" y="3696"/>
                  </a:lnTo>
                  <a:lnTo>
                    <a:pt x="6539" y="3772"/>
                  </a:lnTo>
                  <a:lnTo>
                    <a:pt x="6444" y="4341"/>
                  </a:lnTo>
                  <a:lnTo>
                    <a:pt x="6330" y="4909"/>
                  </a:lnTo>
                  <a:lnTo>
                    <a:pt x="6122" y="6028"/>
                  </a:lnTo>
                  <a:lnTo>
                    <a:pt x="6027" y="6577"/>
                  </a:lnTo>
                  <a:lnTo>
                    <a:pt x="5932" y="7146"/>
                  </a:lnTo>
                  <a:lnTo>
                    <a:pt x="5875" y="7714"/>
                  </a:lnTo>
                  <a:lnTo>
                    <a:pt x="5837" y="8283"/>
                  </a:lnTo>
                  <a:lnTo>
                    <a:pt x="5818" y="8378"/>
                  </a:lnTo>
                  <a:lnTo>
                    <a:pt x="5780" y="8453"/>
                  </a:lnTo>
                  <a:lnTo>
                    <a:pt x="5743" y="8510"/>
                  </a:lnTo>
                  <a:lnTo>
                    <a:pt x="5686" y="8567"/>
                  </a:lnTo>
                  <a:lnTo>
                    <a:pt x="5629" y="8624"/>
                  </a:lnTo>
                  <a:lnTo>
                    <a:pt x="5572" y="8643"/>
                  </a:lnTo>
                  <a:lnTo>
                    <a:pt x="5496" y="8662"/>
                  </a:lnTo>
                  <a:lnTo>
                    <a:pt x="5345" y="8662"/>
                  </a:lnTo>
                  <a:lnTo>
                    <a:pt x="5269" y="8643"/>
                  </a:lnTo>
                  <a:lnTo>
                    <a:pt x="5212" y="8624"/>
                  </a:lnTo>
                  <a:lnTo>
                    <a:pt x="5155" y="8567"/>
                  </a:lnTo>
                  <a:lnTo>
                    <a:pt x="5098" y="8529"/>
                  </a:lnTo>
                  <a:lnTo>
                    <a:pt x="5060" y="8453"/>
                  </a:lnTo>
                  <a:lnTo>
                    <a:pt x="5041" y="8378"/>
                  </a:lnTo>
                  <a:lnTo>
                    <a:pt x="5022" y="8283"/>
                  </a:lnTo>
                  <a:lnTo>
                    <a:pt x="5041" y="7676"/>
                  </a:lnTo>
                  <a:lnTo>
                    <a:pt x="5079" y="7070"/>
                  </a:lnTo>
                  <a:lnTo>
                    <a:pt x="5117" y="6444"/>
                  </a:lnTo>
                  <a:lnTo>
                    <a:pt x="5193" y="5838"/>
                  </a:lnTo>
                  <a:lnTo>
                    <a:pt x="5288" y="5213"/>
                  </a:lnTo>
                  <a:lnTo>
                    <a:pt x="5420" y="4625"/>
                  </a:lnTo>
                  <a:lnTo>
                    <a:pt x="5591" y="4038"/>
                  </a:lnTo>
                  <a:lnTo>
                    <a:pt x="5686" y="3753"/>
                  </a:lnTo>
                  <a:lnTo>
                    <a:pt x="5799" y="3469"/>
                  </a:lnTo>
                  <a:lnTo>
                    <a:pt x="5837" y="3393"/>
                  </a:lnTo>
                  <a:lnTo>
                    <a:pt x="5894" y="3336"/>
                  </a:lnTo>
                  <a:lnTo>
                    <a:pt x="5951" y="3298"/>
                  </a:lnTo>
                  <a:lnTo>
                    <a:pt x="6008" y="3261"/>
                  </a:lnTo>
                  <a:close/>
                  <a:moveTo>
                    <a:pt x="3809" y="3962"/>
                  </a:moveTo>
                  <a:lnTo>
                    <a:pt x="3923" y="4019"/>
                  </a:lnTo>
                  <a:lnTo>
                    <a:pt x="3999" y="4094"/>
                  </a:lnTo>
                  <a:lnTo>
                    <a:pt x="4056" y="4189"/>
                  </a:lnTo>
                  <a:lnTo>
                    <a:pt x="4075" y="4246"/>
                  </a:lnTo>
                  <a:lnTo>
                    <a:pt x="4075" y="4303"/>
                  </a:lnTo>
                  <a:lnTo>
                    <a:pt x="4056" y="4587"/>
                  </a:lnTo>
                  <a:lnTo>
                    <a:pt x="4037" y="4890"/>
                  </a:lnTo>
                  <a:lnTo>
                    <a:pt x="3961" y="5459"/>
                  </a:lnTo>
                  <a:lnTo>
                    <a:pt x="3885" y="6028"/>
                  </a:lnTo>
                  <a:lnTo>
                    <a:pt x="3866" y="6312"/>
                  </a:lnTo>
                  <a:lnTo>
                    <a:pt x="3847" y="6615"/>
                  </a:lnTo>
                  <a:lnTo>
                    <a:pt x="3866" y="6937"/>
                  </a:lnTo>
                  <a:lnTo>
                    <a:pt x="3885" y="7259"/>
                  </a:lnTo>
                  <a:lnTo>
                    <a:pt x="3904" y="7582"/>
                  </a:lnTo>
                  <a:lnTo>
                    <a:pt x="3942" y="7904"/>
                  </a:lnTo>
                  <a:lnTo>
                    <a:pt x="4075" y="8529"/>
                  </a:lnTo>
                  <a:lnTo>
                    <a:pt x="4226" y="9155"/>
                  </a:lnTo>
                  <a:lnTo>
                    <a:pt x="4245" y="9230"/>
                  </a:lnTo>
                  <a:lnTo>
                    <a:pt x="4245" y="9306"/>
                  </a:lnTo>
                  <a:lnTo>
                    <a:pt x="4226" y="9363"/>
                  </a:lnTo>
                  <a:lnTo>
                    <a:pt x="4188" y="9420"/>
                  </a:lnTo>
                  <a:lnTo>
                    <a:pt x="4151" y="9477"/>
                  </a:lnTo>
                  <a:lnTo>
                    <a:pt x="4113" y="9515"/>
                  </a:lnTo>
                  <a:lnTo>
                    <a:pt x="3999" y="9571"/>
                  </a:lnTo>
                  <a:lnTo>
                    <a:pt x="3866" y="9590"/>
                  </a:lnTo>
                  <a:lnTo>
                    <a:pt x="3791" y="9571"/>
                  </a:lnTo>
                  <a:lnTo>
                    <a:pt x="3734" y="9553"/>
                  </a:lnTo>
                  <a:lnTo>
                    <a:pt x="3677" y="9515"/>
                  </a:lnTo>
                  <a:lnTo>
                    <a:pt x="3639" y="9477"/>
                  </a:lnTo>
                  <a:lnTo>
                    <a:pt x="3582" y="9420"/>
                  </a:lnTo>
                  <a:lnTo>
                    <a:pt x="3563" y="9344"/>
                  </a:lnTo>
                  <a:lnTo>
                    <a:pt x="3374" y="8719"/>
                  </a:lnTo>
                  <a:lnTo>
                    <a:pt x="3203" y="8074"/>
                  </a:lnTo>
                  <a:lnTo>
                    <a:pt x="3146" y="7752"/>
                  </a:lnTo>
                  <a:lnTo>
                    <a:pt x="3089" y="7411"/>
                  </a:lnTo>
                  <a:lnTo>
                    <a:pt x="3051" y="7070"/>
                  </a:lnTo>
                  <a:lnTo>
                    <a:pt x="3013" y="6729"/>
                  </a:lnTo>
                  <a:lnTo>
                    <a:pt x="3013" y="6388"/>
                  </a:lnTo>
                  <a:lnTo>
                    <a:pt x="3013" y="6046"/>
                  </a:lnTo>
                  <a:lnTo>
                    <a:pt x="3032" y="5705"/>
                  </a:lnTo>
                  <a:lnTo>
                    <a:pt x="3070" y="5383"/>
                  </a:lnTo>
                  <a:lnTo>
                    <a:pt x="3127" y="5061"/>
                  </a:lnTo>
                  <a:lnTo>
                    <a:pt x="3203" y="4739"/>
                  </a:lnTo>
                  <a:lnTo>
                    <a:pt x="3298" y="4417"/>
                  </a:lnTo>
                  <a:lnTo>
                    <a:pt x="3430" y="4113"/>
                  </a:lnTo>
                  <a:lnTo>
                    <a:pt x="3449" y="4075"/>
                  </a:lnTo>
                  <a:lnTo>
                    <a:pt x="3506" y="4019"/>
                  </a:lnTo>
                  <a:lnTo>
                    <a:pt x="3601" y="3962"/>
                  </a:lnTo>
                  <a:close/>
                  <a:moveTo>
                    <a:pt x="14707" y="1"/>
                  </a:moveTo>
                  <a:lnTo>
                    <a:pt x="13645" y="20"/>
                  </a:lnTo>
                  <a:lnTo>
                    <a:pt x="12584" y="58"/>
                  </a:lnTo>
                  <a:lnTo>
                    <a:pt x="11542" y="96"/>
                  </a:lnTo>
                  <a:lnTo>
                    <a:pt x="10480" y="152"/>
                  </a:lnTo>
                  <a:lnTo>
                    <a:pt x="9438" y="228"/>
                  </a:lnTo>
                  <a:lnTo>
                    <a:pt x="8396" y="342"/>
                  </a:lnTo>
                  <a:lnTo>
                    <a:pt x="7372" y="456"/>
                  </a:lnTo>
                  <a:lnTo>
                    <a:pt x="6349" y="588"/>
                  </a:lnTo>
                  <a:lnTo>
                    <a:pt x="5326" y="759"/>
                  </a:lnTo>
                  <a:lnTo>
                    <a:pt x="4321" y="929"/>
                  </a:lnTo>
                  <a:lnTo>
                    <a:pt x="3317" y="1138"/>
                  </a:lnTo>
                  <a:lnTo>
                    <a:pt x="2331" y="1384"/>
                  </a:lnTo>
                  <a:lnTo>
                    <a:pt x="2199" y="1403"/>
                  </a:lnTo>
                  <a:lnTo>
                    <a:pt x="1971" y="1403"/>
                  </a:lnTo>
                  <a:lnTo>
                    <a:pt x="1857" y="1365"/>
                  </a:lnTo>
                  <a:lnTo>
                    <a:pt x="1763" y="1327"/>
                  </a:lnTo>
                  <a:lnTo>
                    <a:pt x="1668" y="1290"/>
                  </a:lnTo>
                  <a:lnTo>
                    <a:pt x="1573" y="1233"/>
                  </a:lnTo>
                  <a:lnTo>
                    <a:pt x="1497" y="1157"/>
                  </a:lnTo>
                  <a:lnTo>
                    <a:pt x="1554" y="1839"/>
                  </a:lnTo>
                  <a:lnTo>
                    <a:pt x="1573" y="2521"/>
                  </a:lnTo>
                  <a:lnTo>
                    <a:pt x="1611" y="3905"/>
                  </a:lnTo>
                  <a:lnTo>
                    <a:pt x="1649" y="5288"/>
                  </a:lnTo>
                  <a:lnTo>
                    <a:pt x="1668" y="5971"/>
                  </a:lnTo>
                  <a:lnTo>
                    <a:pt x="1706" y="6672"/>
                  </a:lnTo>
                  <a:lnTo>
                    <a:pt x="1744" y="7354"/>
                  </a:lnTo>
                  <a:lnTo>
                    <a:pt x="1820" y="8017"/>
                  </a:lnTo>
                  <a:lnTo>
                    <a:pt x="1914" y="8700"/>
                  </a:lnTo>
                  <a:lnTo>
                    <a:pt x="2028" y="9363"/>
                  </a:lnTo>
                  <a:lnTo>
                    <a:pt x="2180" y="10007"/>
                  </a:lnTo>
                  <a:lnTo>
                    <a:pt x="2369" y="10652"/>
                  </a:lnTo>
                  <a:lnTo>
                    <a:pt x="2483" y="10974"/>
                  </a:lnTo>
                  <a:lnTo>
                    <a:pt x="2615" y="11277"/>
                  </a:lnTo>
                  <a:lnTo>
                    <a:pt x="2748" y="11580"/>
                  </a:lnTo>
                  <a:lnTo>
                    <a:pt x="2900" y="11903"/>
                  </a:lnTo>
                  <a:lnTo>
                    <a:pt x="3146" y="12357"/>
                  </a:lnTo>
                  <a:lnTo>
                    <a:pt x="3411" y="12793"/>
                  </a:lnTo>
                  <a:lnTo>
                    <a:pt x="3677" y="13172"/>
                  </a:lnTo>
                  <a:lnTo>
                    <a:pt x="3980" y="13532"/>
                  </a:lnTo>
                  <a:lnTo>
                    <a:pt x="4264" y="13874"/>
                  </a:lnTo>
                  <a:lnTo>
                    <a:pt x="4586" y="14177"/>
                  </a:lnTo>
                  <a:lnTo>
                    <a:pt x="4909" y="14461"/>
                  </a:lnTo>
                  <a:lnTo>
                    <a:pt x="5250" y="14745"/>
                  </a:lnTo>
                  <a:lnTo>
                    <a:pt x="5591" y="15011"/>
                  </a:lnTo>
                  <a:lnTo>
                    <a:pt x="5951" y="15257"/>
                  </a:lnTo>
                  <a:lnTo>
                    <a:pt x="6709" y="15769"/>
                  </a:lnTo>
                  <a:lnTo>
                    <a:pt x="7505" y="16280"/>
                  </a:lnTo>
                  <a:lnTo>
                    <a:pt x="8339" y="16849"/>
                  </a:lnTo>
                  <a:lnTo>
                    <a:pt x="8851" y="17209"/>
                  </a:lnTo>
                  <a:lnTo>
                    <a:pt x="9343" y="17569"/>
                  </a:lnTo>
                  <a:lnTo>
                    <a:pt x="9817" y="17948"/>
                  </a:lnTo>
                  <a:lnTo>
                    <a:pt x="10272" y="18327"/>
                  </a:lnTo>
                  <a:lnTo>
                    <a:pt x="10708" y="18706"/>
                  </a:lnTo>
                  <a:lnTo>
                    <a:pt x="11144" y="19085"/>
                  </a:lnTo>
                  <a:lnTo>
                    <a:pt x="11542" y="19502"/>
                  </a:lnTo>
                  <a:lnTo>
                    <a:pt x="11940" y="19919"/>
                  </a:lnTo>
                  <a:lnTo>
                    <a:pt x="12319" y="20336"/>
                  </a:lnTo>
                  <a:lnTo>
                    <a:pt x="12679" y="20791"/>
                  </a:lnTo>
                  <a:lnTo>
                    <a:pt x="13020" y="21265"/>
                  </a:lnTo>
                  <a:lnTo>
                    <a:pt x="13342" y="21739"/>
                  </a:lnTo>
                  <a:lnTo>
                    <a:pt x="13645" y="22250"/>
                  </a:lnTo>
                  <a:lnTo>
                    <a:pt x="13930" y="22762"/>
                  </a:lnTo>
                  <a:lnTo>
                    <a:pt x="14195" y="23312"/>
                  </a:lnTo>
                  <a:lnTo>
                    <a:pt x="14441" y="23880"/>
                  </a:lnTo>
                  <a:lnTo>
                    <a:pt x="14460" y="23975"/>
                  </a:lnTo>
                  <a:lnTo>
                    <a:pt x="14479" y="24051"/>
                  </a:lnTo>
                  <a:lnTo>
                    <a:pt x="14460" y="24108"/>
                  </a:lnTo>
                  <a:lnTo>
                    <a:pt x="14441" y="24183"/>
                  </a:lnTo>
                  <a:lnTo>
                    <a:pt x="14498" y="24543"/>
                  </a:lnTo>
                  <a:lnTo>
                    <a:pt x="14498" y="24885"/>
                  </a:lnTo>
                  <a:lnTo>
                    <a:pt x="14460" y="25245"/>
                  </a:lnTo>
                  <a:lnTo>
                    <a:pt x="14385" y="25586"/>
                  </a:lnTo>
                  <a:lnTo>
                    <a:pt x="14271" y="25927"/>
                  </a:lnTo>
                  <a:lnTo>
                    <a:pt x="14138" y="26268"/>
                  </a:lnTo>
                  <a:lnTo>
                    <a:pt x="13968" y="26590"/>
                  </a:lnTo>
                  <a:lnTo>
                    <a:pt x="13778" y="26912"/>
                  </a:lnTo>
                  <a:lnTo>
                    <a:pt x="13551" y="27235"/>
                  </a:lnTo>
                  <a:lnTo>
                    <a:pt x="13323" y="27538"/>
                  </a:lnTo>
                  <a:lnTo>
                    <a:pt x="13077" y="27822"/>
                  </a:lnTo>
                  <a:lnTo>
                    <a:pt x="12812" y="28106"/>
                  </a:lnTo>
                  <a:lnTo>
                    <a:pt x="12527" y="28391"/>
                  </a:lnTo>
                  <a:lnTo>
                    <a:pt x="12243" y="28656"/>
                  </a:lnTo>
                  <a:lnTo>
                    <a:pt x="11959" y="28902"/>
                  </a:lnTo>
                  <a:lnTo>
                    <a:pt x="11655" y="29130"/>
                  </a:lnTo>
                  <a:lnTo>
                    <a:pt x="10310" y="30172"/>
                  </a:lnTo>
                  <a:lnTo>
                    <a:pt x="8926" y="31177"/>
                  </a:lnTo>
                  <a:lnTo>
                    <a:pt x="7524" y="32181"/>
                  </a:lnTo>
                  <a:lnTo>
                    <a:pt x="6084" y="33148"/>
                  </a:lnTo>
                  <a:lnTo>
                    <a:pt x="4624" y="34076"/>
                  </a:lnTo>
                  <a:lnTo>
                    <a:pt x="3146" y="34986"/>
                  </a:lnTo>
                  <a:lnTo>
                    <a:pt x="1668" y="35858"/>
                  </a:lnTo>
                  <a:lnTo>
                    <a:pt x="171" y="36692"/>
                  </a:lnTo>
                  <a:lnTo>
                    <a:pt x="228" y="36824"/>
                  </a:lnTo>
                  <a:lnTo>
                    <a:pt x="247" y="36995"/>
                  </a:lnTo>
                  <a:lnTo>
                    <a:pt x="228" y="39819"/>
                  </a:lnTo>
                  <a:lnTo>
                    <a:pt x="190" y="42642"/>
                  </a:lnTo>
                  <a:lnTo>
                    <a:pt x="114" y="45466"/>
                  </a:lnTo>
                  <a:lnTo>
                    <a:pt x="76" y="46888"/>
                  </a:lnTo>
                  <a:lnTo>
                    <a:pt x="0" y="48290"/>
                  </a:lnTo>
                  <a:lnTo>
                    <a:pt x="2085" y="48082"/>
                  </a:lnTo>
                  <a:lnTo>
                    <a:pt x="4188" y="47930"/>
                  </a:lnTo>
                  <a:lnTo>
                    <a:pt x="6273" y="47797"/>
                  </a:lnTo>
                  <a:lnTo>
                    <a:pt x="8377" y="47684"/>
                  </a:lnTo>
                  <a:lnTo>
                    <a:pt x="10480" y="47589"/>
                  </a:lnTo>
                  <a:lnTo>
                    <a:pt x="12603" y="47532"/>
                  </a:lnTo>
                  <a:lnTo>
                    <a:pt x="14707" y="47475"/>
                  </a:lnTo>
                  <a:lnTo>
                    <a:pt x="16829" y="47456"/>
                  </a:lnTo>
                  <a:lnTo>
                    <a:pt x="21056" y="47418"/>
                  </a:lnTo>
                  <a:lnTo>
                    <a:pt x="25282" y="47380"/>
                  </a:lnTo>
                  <a:lnTo>
                    <a:pt x="29489" y="47342"/>
                  </a:lnTo>
                  <a:lnTo>
                    <a:pt x="31593" y="47323"/>
                  </a:lnTo>
                  <a:lnTo>
                    <a:pt x="33696" y="47286"/>
                  </a:lnTo>
                  <a:lnTo>
                    <a:pt x="37487" y="47191"/>
                  </a:lnTo>
                  <a:lnTo>
                    <a:pt x="41277" y="47115"/>
                  </a:lnTo>
                  <a:lnTo>
                    <a:pt x="42926" y="47115"/>
                  </a:lnTo>
                  <a:lnTo>
                    <a:pt x="43570" y="47096"/>
                  </a:lnTo>
                  <a:lnTo>
                    <a:pt x="43873" y="47077"/>
                  </a:lnTo>
                  <a:lnTo>
                    <a:pt x="44177" y="47039"/>
                  </a:lnTo>
                  <a:lnTo>
                    <a:pt x="44461" y="46963"/>
                  </a:lnTo>
                  <a:lnTo>
                    <a:pt x="44745" y="46888"/>
                  </a:lnTo>
                  <a:lnTo>
                    <a:pt x="45029" y="46774"/>
                  </a:lnTo>
                  <a:lnTo>
                    <a:pt x="45314" y="46641"/>
                  </a:lnTo>
                  <a:lnTo>
                    <a:pt x="45617" y="46452"/>
                  </a:lnTo>
                  <a:lnTo>
                    <a:pt x="45920" y="46243"/>
                  </a:lnTo>
                  <a:lnTo>
                    <a:pt x="46261" y="45978"/>
                  </a:lnTo>
                  <a:lnTo>
                    <a:pt x="46621" y="45694"/>
                  </a:lnTo>
                  <a:lnTo>
                    <a:pt x="46944" y="45390"/>
                  </a:lnTo>
                  <a:lnTo>
                    <a:pt x="47209" y="45125"/>
                  </a:lnTo>
                  <a:lnTo>
                    <a:pt x="47455" y="44860"/>
                  </a:lnTo>
                  <a:lnTo>
                    <a:pt x="47645" y="44632"/>
                  </a:lnTo>
                  <a:lnTo>
                    <a:pt x="47796" y="44405"/>
                  </a:lnTo>
                  <a:lnTo>
                    <a:pt x="47910" y="44196"/>
                  </a:lnTo>
                  <a:lnTo>
                    <a:pt x="48005" y="43988"/>
                  </a:lnTo>
                  <a:lnTo>
                    <a:pt x="48081" y="43761"/>
                  </a:lnTo>
                  <a:lnTo>
                    <a:pt x="48119" y="43552"/>
                  </a:lnTo>
                  <a:lnTo>
                    <a:pt x="48157" y="43306"/>
                  </a:lnTo>
                  <a:lnTo>
                    <a:pt x="48157" y="43059"/>
                  </a:lnTo>
                  <a:lnTo>
                    <a:pt x="48157" y="42794"/>
                  </a:lnTo>
                  <a:lnTo>
                    <a:pt x="48157" y="42169"/>
                  </a:lnTo>
                  <a:lnTo>
                    <a:pt x="48138" y="41392"/>
                  </a:lnTo>
                  <a:lnTo>
                    <a:pt x="48100" y="33091"/>
                  </a:lnTo>
                  <a:lnTo>
                    <a:pt x="48043" y="24809"/>
                  </a:lnTo>
                  <a:lnTo>
                    <a:pt x="47948" y="7240"/>
                  </a:lnTo>
                  <a:lnTo>
                    <a:pt x="47929" y="6009"/>
                  </a:lnTo>
                  <a:lnTo>
                    <a:pt x="47910" y="5459"/>
                  </a:lnTo>
                  <a:lnTo>
                    <a:pt x="47872" y="4947"/>
                  </a:lnTo>
                  <a:lnTo>
                    <a:pt x="47834" y="4455"/>
                  </a:lnTo>
                  <a:lnTo>
                    <a:pt x="47740" y="4000"/>
                  </a:lnTo>
                  <a:lnTo>
                    <a:pt x="47626" y="3602"/>
                  </a:lnTo>
                  <a:lnTo>
                    <a:pt x="47569" y="3393"/>
                  </a:lnTo>
                  <a:lnTo>
                    <a:pt x="47493" y="3204"/>
                  </a:lnTo>
                  <a:lnTo>
                    <a:pt x="47398" y="3033"/>
                  </a:lnTo>
                  <a:lnTo>
                    <a:pt x="47285" y="2863"/>
                  </a:lnTo>
                  <a:lnTo>
                    <a:pt x="47171" y="2692"/>
                  </a:lnTo>
                  <a:lnTo>
                    <a:pt x="47057" y="2540"/>
                  </a:lnTo>
                  <a:lnTo>
                    <a:pt x="46906" y="2408"/>
                  </a:lnTo>
                  <a:lnTo>
                    <a:pt x="46754" y="2256"/>
                  </a:lnTo>
                  <a:lnTo>
                    <a:pt x="46584" y="2123"/>
                  </a:lnTo>
                  <a:lnTo>
                    <a:pt x="46413" y="2010"/>
                  </a:lnTo>
                  <a:lnTo>
                    <a:pt x="46204" y="1896"/>
                  </a:lnTo>
                  <a:lnTo>
                    <a:pt x="45977" y="1782"/>
                  </a:lnTo>
                  <a:lnTo>
                    <a:pt x="45750" y="1688"/>
                  </a:lnTo>
                  <a:lnTo>
                    <a:pt x="45484" y="1593"/>
                  </a:lnTo>
                  <a:lnTo>
                    <a:pt x="45219" y="1498"/>
                  </a:lnTo>
                  <a:lnTo>
                    <a:pt x="44935" y="1422"/>
                  </a:lnTo>
                  <a:lnTo>
                    <a:pt x="44271" y="1290"/>
                  </a:lnTo>
                  <a:lnTo>
                    <a:pt x="43779" y="1214"/>
                  </a:lnTo>
                  <a:lnTo>
                    <a:pt x="43248" y="1138"/>
                  </a:lnTo>
                  <a:lnTo>
                    <a:pt x="42736" y="1100"/>
                  </a:lnTo>
                  <a:lnTo>
                    <a:pt x="42206" y="1062"/>
                  </a:lnTo>
                  <a:lnTo>
                    <a:pt x="41144" y="1005"/>
                  </a:lnTo>
                  <a:lnTo>
                    <a:pt x="36842" y="1005"/>
                  </a:lnTo>
                  <a:lnTo>
                    <a:pt x="35800" y="986"/>
                  </a:lnTo>
                  <a:lnTo>
                    <a:pt x="33772" y="911"/>
                  </a:lnTo>
                  <a:lnTo>
                    <a:pt x="31706" y="797"/>
                  </a:lnTo>
                  <a:lnTo>
                    <a:pt x="27518" y="531"/>
                  </a:lnTo>
                  <a:lnTo>
                    <a:pt x="25395" y="399"/>
                  </a:lnTo>
                  <a:lnTo>
                    <a:pt x="23273" y="266"/>
                  </a:lnTo>
                  <a:lnTo>
                    <a:pt x="21131" y="152"/>
                  </a:lnTo>
                  <a:lnTo>
                    <a:pt x="18990" y="77"/>
                  </a:lnTo>
                  <a:lnTo>
                    <a:pt x="16848" y="20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flipH="1" rot="10800000">
              <a:off x="7088011" y="1540734"/>
              <a:ext cx="763932" cy="760582"/>
            </a:xfrm>
            <a:custGeom>
              <a:rect b="b" l="l" r="r" t="t"/>
              <a:pathLst>
                <a:path extrusionOk="0" h="51304" w="51530">
                  <a:moveTo>
                    <a:pt x="16981" y="1536"/>
                  </a:moveTo>
                  <a:lnTo>
                    <a:pt x="18061" y="1555"/>
                  </a:lnTo>
                  <a:lnTo>
                    <a:pt x="20203" y="1612"/>
                  </a:lnTo>
                  <a:lnTo>
                    <a:pt x="22344" y="1687"/>
                  </a:lnTo>
                  <a:lnTo>
                    <a:pt x="24486" y="1801"/>
                  </a:lnTo>
                  <a:lnTo>
                    <a:pt x="26608" y="1934"/>
                  </a:lnTo>
                  <a:lnTo>
                    <a:pt x="28731" y="2066"/>
                  </a:lnTo>
                  <a:lnTo>
                    <a:pt x="32919" y="2332"/>
                  </a:lnTo>
                  <a:lnTo>
                    <a:pt x="34985" y="2446"/>
                  </a:lnTo>
                  <a:lnTo>
                    <a:pt x="37013" y="2521"/>
                  </a:lnTo>
                  <a:lnTo>
                    <a:pt x="38055" y="2540"/>
                  </a:lnTo>
                  <a:lnTo>
                    <a:pt x="42357" y="2540"/>
                  </a:lnTo>
                  <a:lnTo>
                    <a:pt x="43419" y="2597"/>
                  </a:lnTo>
                  <a:lnTo>
                    <a:pt x="43949" y="2635"/>
                  </a:lnTo>
                  <a:lnTo>
                    <a:pt x="44461" y="2673"/>
                  </a:lnTo>
                  <a:lnTo>
                    <a:pt x="44992" y="2749"/>
                  </a:lnTo>
                  <a:lnTo>
                    <a:pt x="45484" y="2825"/>
                  </a:lnTo>
                  <a:lnTo>
                    <a:pt x="46148" y="2957"/>
                  </a:lnTo>
                  <a:lnTo>
                    <a:pt x="46432" y="3033"/>
                  </a:lnTo>
                  <a:lnTo>
                    <a:pt x="46697" y="3128"/>
                  </a:lnTo>
                  <a:lnTo>
                    <a:pt x="46963" y="3223"/>
                  </a:lnTo>
                  <a:lnTo>
                    <a:pt x="47190" y="3317"/>
                  </a:lnTo>
                  <a:lnTo>
                    <a:pt x="47417" y="3431"/>
                  </a:lnTo>
                  <a:lnTo>
                    <a:pt x="47626" y="3545"/>
                  </a:lnTo>
                  <a:lnTo>
                    <a:pt x="47797" y="3658"/>
                  </a:lnTo>
                  <a:lnTo>
                    <a:pt x="47967" y="3791"/>
                  </a:lnTo>
                  <a:lnTo>
                    <a:pt x="48119" y="3943"/>
                  </a:lnTo>
                  <a:lnTo>
                    <a:pt x="48270" y="4075"/>
                  </a:lnTo>
                  <a:lnTo>
                    <a:pt x="48384" y="4227"/>
                  </a:lnTo>
                  <a:lnTo>
                    <a:pt x="48498" y="4398"/>
                  </a:lnTo>
                  <a:lnTo>
                    <a:pt x="48611" y="4568"/>
                  </a:lnTo>
                  <a:lnTo>
                    <a:pt x="48706" y="4739"/>
                  </a:lnTo>
                  <a:lnTo>
                    <a:pt x="48782" y="4928"/>
                  </a:lnTo>
                  <a:lnTo>
                    <a:pt x="48839" y="5137"/>
                  </a:lnTo>
                  <a:lnTo>
                    <a:pt x="48953" y="5535"/>
                  </a:lnTo>
                  <a:lnTo>
                    <a:pt x="49047" y="5990"/>
                  </a:lnTo>
                  <a:lnTo>
                    <a:pt x="49085" y="6482"/>
                  </a:lnTo>
                  <a:lnTo>
                    <a:pt x="49123" y="6994"/>
                  </a:lnTo>
                  <a:lnTo>
                    <a:pt x="49142" y="7544"/>
                  </a:lnTo>
                  <a:lnTo>
                    <a:pt x="49161" y="8775"/>
                  </a:lnTo>
                  <a:lnTo>
                    <a:pt x="49256" y="26344"/>
                  </a:lnTo>
                  <a:lnTo>
                    <a:pt x="49313" y="34626"/>
                  </a:lnTo>
                  <a:lnTo>
                    <a:pt x="49351" y="42927"/>
                  </a:lnTo>
                  <a:lnTo>
                    <a:pt x="49370" y="43704"/>
                  </a:lnTo>
                  <a:lnTo>
                    <a:pt x="49370" y="44329"/>
                  </a:lnTo>
                  <a:lnTo>
                    <a:pt x="49370" y="44594"/>
                  </a:lnTo>
                  <a:lnTo>
                    <a:pt x="49370" y="44841"/>
                  </a:lnTo>
                  <a:lnTo>
                    <a:pt x="49332" y="45087"/>
                  </a:lnTo>
                  <a:lnTo>
                    <a:pt x="49294" y="45296"/>
                  </a:lnTo>
                  <a:lnTo>
                    <a:pt x="49218" y="45523"/>
                  </a:lnTo>
                  <a:lnTo>
                    <a:pt x="49123" y="45731"/>
                  </a:lnTo>
                  <a:lnTo>
                    <a:pt x="49009" y="45940"/>
                  </a:lnTo>
                  <a:lnTo>
                    <a:pt x="48858" y="46167"/>
                  </a:lnTo>
                  <a:lnTo>
                    <a:pt x="48668" y="46395"/>
                  </a:lnTo>
                  <a:lnTo>
                    <a:pt x="48422" y="46660"/>
                  </a:lnTo>
                  <a:lnTo>
                    <a:pt x="48157" y="46925"/>
                  </a:lnTo>
                  <a:lnTo>
                    <a:pt x="47834" y="47229"/>
                  </a:lnTo>
                  <a:lnTo>
                    <a:pt x="47474" y="47513"/>
                  </a:lnTo>
                  <a:lnTo>
                    <a:pt x="47133" y="47778"/>
                  </a:lnTo>
                  <a:lnTo>
                    <a:pt x="46830" y="47987"/>
                  </a:lnTo>
                  <a:lnTo>
                    <a:pt x="46527" y="48176"/>
                  </a:lnTo>
                  <a:lnTo>
                    <a:pt x="46242" y="48309"/>
                  </a:lnTo>
                  <a:lnTo>
                    <a:pt x="45958" y="48423"/>
                  </a:lnTo>
                  <a:lnTo>
                    <a:pt x="45674" y="48498"/>
                  </a:lnTo>
                  <a:lnTo>
                    <a:pt x="45390" y="48574"/>
                  </a:lnTo>
                  <a:lnTo>
                    <a:pt x="45086" y="48612"/>
                  </a:lnTo>
                  <a:lnTo>
                    <a:pt x="44783" y="48631"/>
                  </a:lnTo>
                  <a:lnTo>
                    <a:pt x="44139" y="48650"/>
                  </a:lnTo>
                  <a:lnTo>
                    <a:pt x="42490" y="48650"/>
                  </a:lnTo>
                  <a:lnTo>
                    <a:pt x="38700" y="48726"/>
                  </a:lnTo>
                  <a:lnTo>
                    <a:pt x="34909" y="48821"/>
                  </a:lnTo>
                  <a:lnTo>
                    <a:pt x="32806" y="48858"/>
                  </a:lnTo>
                  <a:lnTo>
                    <a:pt x="30702" y="48877"/>
                  </a:lnTo>
                  <a:lnTo>
                    <a:pt x="26495" y="48915"/>
                  </a:lnTo>
                  <a:lnTo>
                    <a:pt x="22269" y="48953"/>
                  </a:lnTo>
                  <a:lnTo>
                    <a:pt x="18042" y="48991"/>
                  </a:lnTo>
                  <a:lnTo>
                    <a:pt x="15920" y="49010"/>
                  </a:lnTo>
                  <a:lnTo>
                    <a:pt x="13816" y="49067"/>
                  </a:lnTo>
                  <a:lnTo>
                    <a:pt x="11693" y="49124"/>
                  </a:lnTo>
                  <a:lnTo>
                    <a:pt x="9590" y="49219"/>
                  </a:lnTo>
                  <a:lnTo>
                    <a:pt x="7486" y="49332"/>
                  </a:lnTo>
                  <a:lnTo>
                    <a:pt x="5401" y="49465"/>
                  </a:lnTo>
                  <a:lnTo>
                    <a:pt x="3298" y="49617"/>
                  </a:lnTo>
                  <a:lnTo>
                    <a:pt x="1213" y="49825"/>
                  </a:lnTo>
                  <a:lnTo>
                    <a:pt x="1289" y="48423"/>
                  </a:lnTo>
                  <a:lnTo>
                    <a:pt x="1327" y="47001"/>
                  </a:lnTo>
                  <a:lnTo>
                    <a:pt x="1403" y="44177"/>
                  </a:lnTo>
                  <a:lnTo>
                    <a:pt x="1441" y="41354"/>
                  </a:lnTo>
                  <a:lnTo>
                    <a:pt x="1460" y="38530"/>
                  </a:lnTo>
                  <a:lnTo>
                    <a:pt x="1441" y="38359"/>
                  </a:lnTo>
                  <a:lnTo>
                    <a:pt x="1384" y="38227"/>
                  </a:lnTo>
                  <a:lnTo>
                    <a:pt x="2881" y="37393"/>
                  </a:lnTo>
                  <a:lnTo>
                    <a:pt x="4359" y="36521"/>
                  </a:lnTo>
                  <a:lnTo>
                    <a:pt x="5837" y="35611"/>
                  </a:lnTo>
                  <a:lnTo>
                    <a:pt x="7297" y="34683"/>
                  </a:lnTo>
                  <a:lnTo>
                    <a:pt x="8737" y="33716"/>
                  </a:lnTo>
                  <a:lnTo>
                    <a:pt x="10139" y="32712"/>
                  </a:lnTo>
                  <a:lnTo>
                    <a:pt x="11523" y="31707"/>
                  </a:lnTo>
                  <a:lnTo>
                    <a:pt x="12868" y="30665"/>
                  </a:lnTo>
                  <a:lnTo>
                    <a:pt x="13172" y="30437"/>
                  </a:lnTo>
                  <a:lnTo>
                    <a:pt x="13456" y="30191"/>
                  </a:lnTo>
                  <a:lnTo>
                    <a:pt x="13740" y="29926"/>
                  </a:lnTo>
                  <a:lnTo>
                    <a:pt x="14025" y="29641"/>
                  </a:lnTo>
                  <a:lnTo>
                    <a:pt x="14290" y="29357"/>
                  </a:lnTo>
                  <a:lnTo>
                    <a:pt x="14536" y="29073"/>
                  </a:lnTo>
                  <a:lnTo>
                    <a:pt x="14764" y="28770"/>
                  </a:lnTo>
                  <a:lnTo>
                    <a:pt x="14991" y="28447"/>
                  </a:lnTo>
                  <a:lnTo>
                    <a:pt x="15181" y="28125"/>
                  </a:lnTo>
                  <a:lnTo>
                    <a:pt x="15351" y="27803"/>
                  </a:lnTo>
                  <a:lnTo>
                    <a:pt x="15484" y="27462"/>
                  </a:lnTo>
                  <a:lnTo>
                    <a:pt x="15598" y="27121"/>
                  </a:lnTo>
                  <a:lnTo>
                    <a:pt x="15673" y="26780"/>
                  </a:lnTo>
                  <a:lnTo>
                    <a:pt x="15711" y="26420"/>
                  </a:lnTo>
                  <a:lnTo>
                    <a:pt x="15711" y="26078"/>
                  </a:lnTo>
                  <a:lnTo>
                    <a:pt x="15654" y="25718"/>
                  </a:lnTo>
                  <a:lnTo>
                    <a:pt x="15673" y="25643"/>
                  </a:lnTo>
                  <a:lnTo>
                    <a:pt x="15692" y="25586"/>
                  </a:lnTo>
                  <a:lnTo>
                    <a:pt x="15673" y="25510"/>
                  </a:lnTo>
                  <a:lnTo>
                    <a:pt x="15654" y="25415"/>
                  </a:lnTo>
                  <a:lnTo>
                    <a:pt x="15408" y="24847"/>
                  </a:lnTo>
                  <a:lnTo>
                    <a:pt x="15143" y="24297"/>
                  </a:lnTo>
                  <a:lnTo>
                    <a:pt x="14858" y="23785"/>
                  </a:lnTo>
                  <a:lnTo>
                    <a:pt x="14555" y="23274"/>
                  </a:lnTo>
                  <a:lnTo>
                    <a:pt x="14233" y="22800"/>
                  </a:lnTo>
                  <a:lnTo>
                    <a:pt x="13892" y="22326"/>
                  </a:lnTo>
                  <a:lnTo>
                    <a:pt x="13532" y="21871"/>
                  </a:lnTo>
                  <a:lnTo>
                    <a:pt x="13153" y="21454"/>
                  </a:lnTo>
                  <a:lnTo>
                    <a:pt x="12755" y="21037"/>
                  </a:lnTo>
                  <a:lnTo>
                    <a:pt x="12357" y="20620"/>
                  </a:lnTo>
                  <a:lnTo>
                    <a:pt x="11921" y="20241"/>
                  </a:lnTo>
                  <a:lnTo>
                    <a:pt x="11485" y="19862"/>
                  </a:lnTo>
                  <a:lnTo>
                    <a:pt x="11030" y="19483"/>
                  </a:lnTo>
                  <a:lnTo>
                    <a:pt x="10556" y="19104"/>
                  </a:lnTo>
                  <a:lnTo>
                    <a:pt x="10064" y="18744"/>
                  </a:lnTo>
                  <a:lnTo>
                    <a:pt x="9552" y="18384"/>
                  </a:lnTo>
                  <a:lnTo>
                    <a:pt x="8718" y="17815"/>
                  </a:lnTo>
                  <a:lnTo>
                    <a:pt x="7922" y="17304"/>
                  </a:lnTo>
                  <a:lnTo>
                    <a:pt x="7164" y="16792"/>
                  </a:lnTo>
                  <a:lnTo>
                    <a:pt x="6804" y="16546"/>
                  </a:lnTo>
                  <a:lnTo>
                    <a:pt x="6463" y="16280"/>
                  </a:lnTo>
                  <a:lnTo>
                    <a:pt x="6122" y="15996"/>
                  </a:lnTo>
                  <a:lnTo>
                    <a:pt x="5799" y="15712"/>
                  </a:lnTo>
                  <a:lnTo>
                    <a:pt x="5477" y="15409"/>
                  </a:lnTo>
                  <a:lnTo>
                    <a:pt x="5193" y="15067"/>
                  </a:lnTo>
                  <a:lnTo>
                    <a:pt x="4890" y="14707"/>
                  </a:lnTo>
                  <a:lnTo>
                    <a:pt x="4624" y="14328"/>
                  </a:lnTo>
                  <a:lnTo>
                    <a:pt x="4359" y="13892"/>
                  </a:lnTo>
                  <a:lnTo>
                    <a:pt x="4113" y="13438"/>
                  </a:lnTo>
                  <a:lnTo>
                    <a:pt x="3961" y="13115"/>
                  </a:lnTo>
                  <a:lnTo>
                    <a:pt x="3828" y="12812"/>
                  </a:lnTo>
                  <a:lnTo>
                    <a:pt x="3696" y="12509"/>
                  </a:lnTo>
                  <a:lnTo>
                    <a:pt x="3582" y="12187"/>
                  </a:lnTo>
                  <a:lnTo>
                    <a:pt x="3393" y="11542"/>
                  </a:lnTo>
                  <a:lnTo>
                    <a:pt x="3241" y="10898"/>
                  </a:lnTo>
                  <a:lnTo>
                    <a:pt x="3127" y="10235"/>
                  </a:lnTo>
                  <a:lnTo>
                    <a:pt x="3033" y="9552"/>
                  </a:lnTo>
                  <a:lnTo>
                    <a:pt x="2957" y="8889"/>
                  </a:lnTo>
                  <a:lnTo>
                    <a:pt x="2919" y="8207"/>
                  </a:lnTo>
                  <a:lnTo>
                    <a:pt x="2881" y="7506"/>
                  </a:lnTo>
                  <a:lnTo>
                    <a:pt x="2862" y="6823"/>
                  </a:lnTo>
                  <a:lnTo>
                    <a:pt x="2824" y="5440"/>
                  </a:lnTo>
                  <a:lnTo>
                    <a:pt x="2786" y="4056"/>
                  </a:lnTo>
                  <a:lnTo>
                    <a:pt x="2767" y="3374"/>
                  </a:lnTo>
                  <a:lnTo>
                    <a:pt x="2710" y="2692"/>
                  </a:lnTo>
                  <a:lnTo>
                    <a:pt x="2786" y="2768"/>
                  </a:lnTo>
                  <a:lnTo>
                    <a:pt x="2881" y="2825"/>
                  </a:lnTo>
                  <a:lnTo>
                    <a:pt x="2976" y="2862"/>
                  </a:lnTo>
                  <a:lnTo>
                    <a:pt x="3070" y="2900"/>
                  </a:lnTo>
                  <a:lnTo>
                    <a:pt x="3184" y="2938"/>
                  </a:lnTo>
                  <a:lnTo>
                    <a:pt x="3412" y="2938"/>
                  </a:lnTo>
                  <a:lnTo>
                    <a:pt x="3544" y="2919"/>
                  </a:lnTo>
                  <a:lnTo>
                    <a:pt x="4530" y="2673"/>
                  </a:lnTo>
                  <a:lnTo>
                    <a:pt x="5534" y="2464"/>
                  </a:lnTo>
                  <a:lnTo>
                    <a:pt x="6539" y="2294"/>
                  </a:lnTo>
                  <a:lnTo>
                    <a:pt x="7562" y="2123"/>
                  </a:lnTo>
                  <a:lnTo>
                    <a:pt x="8585" y="1991"/>
                  </a:lnTo>
                  <a:lnTo>
                    <a:pt x="9609" y="1877"/>
                  </a:lnTo>
                  <a:lnTo>
                    <a:pt x="10651" y="1763"/>
                  </a:lnTo>
                  <a:lnTo>
                    <a:pt x="11693" y="1687"/>
                  </a:lnTo>
                  <a:lnTo>
                    <a:pt x="12755" y="1631"/>
                  </a:lnTo>
                  <a:lnTo>
                    <a:pt x="13797" y="1593"/>
                  </a:lnTo>
                  <a:lnTo>
                    <a:pt x="14858" y="1555"/>
                  </a:lnTo>
                  <a:lnTo>
                    <a:pt x="15920" y="1536"/>
                  </a:lnTo>
                  <a:close/>
                  <a:moveTo>
                    <a:pt x="14176" y="1"/>
                  </a:moveTo>
                  <a:lnTo>
                    <a:pt x="12925" y="20"/>
                  </a:lnTo>
                  <a:lnTo>
                    <a:pt x="11693" y="39"/>
                  </a:lnTo>
                  <a:lnTo>
                    <a:pt x="10443" y="96"/>
                  </a:lnTo>
                  <a:lnTo>
                    <a:pt x="9211" y="171"/>
                  </a:lnTo>
                  <a:lnTo>
                    <a:pt x="7979" y="285"/>
                  </a:lnTo>
                  <a:lnTo>
                    <a:pt x="6728" y="437"/>
                  </a:lnTo>
                  <a:lnTo>
                    <a:pt x="5496" y="607"/>
                  </a:lnTo>
                  <a:lnTo>
                    <a:pt x="4264" y="835"/>
                  </a:lnTo>
                  <a:lnTo>
                    <a:pt x="3658" y="967"/>
                  </a:lnTo>
                  <a:lnTo>
                    <a:pt x="3051" y="1119"/>
                  </a:lnTo>
                  <a:lnTo>
                    <a:pt x="2919" y="1157"/>
                  </a:lnTo>
                  <a:lnTo>
                    <a:pt x="2805" y="1214"/>
                  </a:lnTo>
                  <a:lnTo>
                    <a:pt x="2691" y="1271"/>
                  </a:lnTo>
                  <a:lnTo>
                    <a:pt x="2616" y="1346"/>
                  </a:lnTo>
                  <a:lnTo>
                    <a:pt x="2540" y="1441"/>
                  </a:lnTo>
                  <a:lnTo>
                    <a:pt x="2483" y="1536"/>
                  </a:lnTo>
                  <a:lnTo>
                    <a:pt x="2445" y="1631"/>
                  </a:lnTo>
                  <a:lnTo>
                    <a:pt x="2426" y="1744"/>
                  </a:lnTo>
                  <a:lnTo>
                    <a:pt x="2350" y="1687"/>
                  </a:lnTo>
                  <a:lnTo>
                    <a:pt x="2255" y="1650"/>
                  </a:lnTo>
                  <a:lnTo>
                    <a:pt x="2180" y="1612"/>
                  </a:lnTo>
                  <a:lnTo>
                    <a:pt x="2085" y="1593"/>
                  </a:lnTo>
                  <a:lnTo>
                    <a:pt x="1990" y="1574"/>
                  </a:lnTo>
                  <a:lnTo>
                    <a:pt x="1914" y="1574"/>
                  </a:lnTo>
                  <a:lnTo>
                    <a:pt x="1820" y="1593"/>
                  </a:lnTo>
                  <a:lnTo>
                    <a:pt x="1725" y="1612"/>
                  </a:lnTo>
                  <a:lnTo>
                    <a:pt x="1649" y="1650"/>
                  </a:lnTo>
                  <a:lnTo>
                    <a:pt x="1573" y="1687"/>
                  </a:lnTo>
                  <a:lnTo>
                    <a:pt x="1497" y="1744"/>
                  </a:lnTo>
                  <a:lnTo>
                    <a:pt x="1441" y="1820"/>
                  </a:lnTo>
                  <a:lnTo>
                    <a:pt x="1384" y="1915"/>
                  </a:lnTo>
                  <a:lnTo>
                    <a:pt x="1346" y="2010"/>
                  </a:lnTo>
                  <a:lnTo>
                    <a:pt x="1308" y="2104"/>
                  </a:lnTo>
                  <a:lnTo>
                    <a:pt x="1289" y="2237"/>
                  </a:lnTo>
                  <a:lnTo>
                    <a:pt x="1175" y="3829"/>
                  </a:lnTo>
                  <a:lnTo>
                    <a:pt x="1043" y="5610"/>
                  </a:lnTo>
                  <a:lnTo>
                    <a:pt x="986" y="6539"/>
                  </a:lnTo>
                  <a:lnTo>
                    <a:pt x="948" y="7487"/>
                  </a:lnTo>
                  <a:lnTo>
                    <a:pt x="929" y="8434"/>
                  </a:lnTo>
                  <a:lnTo>
                    <a:pt x="948" y="9401"/>
                  </a:lnTo>
                  <a:lnTo>
                    <a:pt x="1005" y="10348"/>
                  </a:lnTo>
                  <a:lnTo>
                    <a:pt x="1062" y="10822"/>
                  </a:lnTo>
                  <a:lnTo>
                    <a:pt x="1118" y="11277"/>
                  </a:lnTo>
                  <a:lnTo>
                    <a:pt x="1175" y="11732"/>
                  </a:lnTo>
                  <a:lnTo>
                    <a:pt x="1270" y="12187"/>
                  </a:lnTo>
                  <a:lnTo>
                    <a:pt x="1365" y="12623"/>
                  </a:lnTo>
                  <a:lnTo>
                    <a:pt x="1478" y="13059"/>
                  </a:lnTo>
                  <a:lnTo>
                    <a:pt x="1611" y="13475"/>
                  </a:lnTo>
                  <a:lnTo>
                    <a:pt x="1763" y="13873"/>
                  </a:lnTo>
                  <a:lnTo>
                    <a:pt x="1914" y="14271"/>
                  </a:lnTo>
                  <a:lnTo>
                    <a:pt x="2104" y="14650"/>
                  </a:lnTo>
                  <a:lnTo>
                    <a:pt x="2312" y="15011"/>
                  </a:lnTo>
                  <a:lnTo>
                    <a:pt x="2540" y="15352"/>
                  </a:lnTo>
                  <a:lnTo>
                    <a:pt x="2786" y="15674"/>
                  </a:lnTo>
                  <a:lnTo>
                    <a:pt x="3051" y="15977"/>
                  </a:lnTo>
                  <a:lnTo>
                    <a:pt x="3374" y="16299"/>
                  </a:lnTo>
                  <a:lnTo>
                    <a:pt x="3696" y="16621"/>
                  </a:lnTo>
                  <a:lnTo>
                    <a:pt x="4018" y="16906"/>
                  </a:lnTo>
                  <a:lnTo>
                    <a:pt x="4359" y="17190"/>
                  </a:lnTo>
                  <a:lnTo>
                    <a:pt x="5041" y="17740"/>
                  </a:lnTo>
                  <a:lnTo>
                    <a:pt x="5743" y="18251"/>
                  </a:lnTo>
                  <a:lnTo>
                    <a:pt x="6463" y="18744"/>
                  </a:lnTo>
                  <a:lnTo>
                    <a:pt x="7183" y="19218"/>
                  </a:lnTo>
                  <a:lnTo>
                    <a:pt x="8642" y="20165"/>
                  </a:lnTo>
                  <a:lnTo>
                    <a:pt x="9381" y="20620"/>
                  </a:lnTo>
                  <a:lnTo>
                    <a:pt x="10083" y="21113"/>
                  </a:lnTo>
                  <a:lnTo>
                    <a:pt x="10803" y="21606"/>
                  </a:lnTo>
                  <a:lnTo>
                    <a:pt x="11485" y="22136"/>
                  </a:lnTo>
                  <a:lnTo>
                    <a:pt x="12148" y="22686"/>
                  </a:lnTo>
                  <a:lnTo>
                    <a:pt x="12470" y="22989"/>
                  </a:lnTo>
                  <a:lnTo>
                    <a:pt x="12793" y="23292"/>
                  </a:lnTo>
                  <a:lnTo>
                    <a:pt x="13115" y="23596"/>
                  </a:lnTo>
                  <a:lnTo>
                    <a:pt x="13418" y="23937"/>
                  </a:lnTo>
                  <a:lnTo>
                    <a:pt x="13702" y="24278"/>
                  </a:lnTo>
                  <a:lnTo>
                    <a:pt x="13987" y="24638"/>
                  </a:lnTo>
                  <a:lnTo>
                    <a:pt x="13968" y="24733"/>
                  </a:lnTo>
                  <a:lnTo>
                    <a:pt x="13987" y="24828"/>
                  </a:lnTo>
                  <a:lnTo>
                    <a:pt x="14025" y="25188"/>
                  </a:lnTo>
                  <a:lnTo>
                    <a:pt x="14025" y="25529"/>
                  </a:lnTo>
                  <a:lnTo>
                    <a:pt x="14006" y="25870"/>
                  </a:lnTo>
                  <a:lnTo>
                    <a:pt x="13968" y="26211"/>
                  </a:lnTo>
                  <a:lnTo>
                    <a:pt x="13892" y="26533"/>
                  </a:lnTo>
                  <a:lnTo>
                    <a:pt x="13797" y="26836"/>
                  </a:lnTo>
                  <a:lnTo>
                    <a:pt x="13683" y="27140"/>
                  </a:lnTo>
                  <a:lnTo>
                    <a:pt x="13532" y="27443"/>
                  </a:lnTo>
                  <a:lnTo>
                    <a:pt x="13361" y="27727"/>
                  </a:lnTo>
                  <a:lnTo>
                    <a:pt x="13172" y="28011"/>
                  </a:lnTo>
                  <a:lnTo>
                    <a:pt x="12982" y="28277"/>
                  </a:lnTo>
                  <a:lnTo>
                    <a:pt x="12755" y="28561"/>
                  </a:lnTo>
                  <a:lnTo>
                    <a:pt x="12527" y="28807"/>
                  </a:lnTo>
                  <a:lnTo>
                    <a:pt x="12262" y="29073"/>
                  </a:lnTo>
                  <a:lnTo>
                    <a:pt x="12016" y="29319"/>
                  </a:lnTo>
                  <a:lnTo>
                    <a:pt x="11731" y="29566"/>
                  </a:lnTo>
                  <a:lnTo>
                    <a:pt x="11163" y="30020"/>
                  </a:lnTo>
                  <a:lnTo>
                    <a:pt x="10556" y="30475"/>
                  </a:lnTo>
                  <a:lnTo>
                    <a:pt x="9931" y="30892"/>
                  </a:lnTo>
                  <a:lnTo>
                    <a:pt x="9306" y="31309"/>
                  </a:lnTo>
                  <a:lnTo>
                    <a:pt x="8093" y="32086"/>
                  </a:lnTo>
                  <a:lnTo>
                    <a:pt x="7524" y="32446"/>
                  </a:lnTo>
                  <a:lnTo>
                    <a:pt x="6993" y="32806"/>
                  </a:lnTo>
                  <a:lnTo>
                    <a:pt x="5250" y="34000"/>
                  </a:lnTo>
                  <a:lnTo>
                    <a:pt x="3544" y="35213"/>
                  </a:lnTo>
                  <a:lnTo>
                    <a:pt x="2691" y="35820"/>
                  </a:lnTo>
                  <a:lnTo>
                    <a:pt x="1858" y="36445"/>
                  </a:lnTo>
                  <a:lnTo>
                    <a:pt x="1024" y="37089"/>
                  </a:lnTo>
                  <a:lnTo>
                    <a:pt x="190" y="37734"/>
                  </a:lnTo>
                  <a:lnTo>
                    <a:pt x="133" y="37791"/>
                  </a:lnTo>
                  <a:lnTo>
                    <a:pt x="95" y="37847"/>
                  </a:lnTo>
                  <a:lnTo>
                    <a:pt x="57" y="37923"/>
                  </a:lnTo>
                  <a:lnTo>
                    <a:pt x="38" y="37980"/>
                  </a:lnTo>
                  <a:lnTo>
                    <a:pt x="19" y="38113"/>
                  </a:lnTo>
                  <a:lnTo>
                    <a:pt x="57" y="38245"/>
                  </a:lnTo>
                  <a:lnTo>
                    <a:pt x="19" y="38378"/>
                  </a:lnTo>
                  <a:lnTo>
                    <a:pt x="0" y="38530"/>
                  </a:lnTo>
                  <a:lnTo>
                    <a:pt x="19" y="41429"/>
                  </a:lnTo>
                  <a:lnTo>
                    <a:pt x="57" y="44310"/>
                  </a:lnTo>
                  <a:lnTo>
                    <a:pt x="76" y="45769"/>
                  </a:lnTo>
                  <a:lnTo>
                    <a:pt x="133" y="47210"/>
                  </a:lnTo>
                  <a:lnTo>
                    <a:pt x="190" y="48650"/>
                  </a:lnTo>
                  <a:lnTo>
                    <a:pt x="247" y="50090"/>
                  </a:lnTo>
                  <a:lnTo>
                    <a:pt x="266" y="50147"/>
                  </a:lnTo>
                  <a:lnTo>
                    <a:pt x="285" y="50204"/>
                  </a:lnTo>
                  <a:lnTo>
                    <a:pt x="247" y="50299"/>
                  </a:lnTo>
                  <a:lnTo>
                    <a:pt x="247" y="50413"/>
                  </a:lnTo>
                  <a:lnTo>
                    <a:pt x="266" y="50526"/>
                  </a:lnTo>
                  <a:lnTo>
                    <a:pt x="303" y="50621"/>
                  </a:lnTo>
                  <a:lnTo>
                    <a:pt x="379" y="50716"/>
                  </a:lnTo>
                  <a:lnTo>
                    <a:pt x="474" y="50792"/>
                  </a:lnTo>
                  <a:lnTo>
                    <a:pt x="588" y="50848"/>
                  </a:lnTo>
                  <a:lnTo>
                    <a:pt x="720" y="50867"/>
                  </a:lnTo>
                  <a:lnTo>
                    <a:pt x="2085" y="50962"/>
                  </a:lnTo>
                  <a:lnTo>
                    <a:pt x="3431" y="51038"/>
                  </a:lnTo>
                  <a:lnTo>
                    <a:pt x="6141" y="51171"/>
                  </a:lnTo>
                  <a:lnTo>
                    <a:pt x="8851" y="51246"/>
                  </a:lnTo>
                  <a:lnTo>
                    <a:pt x="11580" y="51303"/>
                  </a:lnTo>
                  <a:lnTo>
                    <a:pt x="17057" y="51303"/>
                  </a:lnTo>
                  <a:lnTo>
                    <a:pt x="19805" y="51265"/>
                  </a:lnTo>
                  <a:lnTo>
                    <a:pt x="22553" y="51208"/>
                  </a:lnTo>
                  <a:lnTo>
                    <a:pt x="25282" y="51133"/>
                  </a:lnTo>
                  <a:lnTo>
                    <a:pt x="28030" y="51038"/>
                  </a:lnTo>
                  <a:lnTo>
                    <a:pt x="33507" y="50848"/>
                  </a:lnTo>
                  <a:lnTo>
                    <a:pt x="38965" y="50659"/>
                  </a:lnTo>
                  <a:lnTo>
                    <a:pt x="41675" y="50564"/>
                  </a:lnTo>
                  <a:lnTo>
                    <a:pt x="44385" y="50469"/>
                  </a:lnTo>
                  <a:lnTo>
                    <a:pt x="45503" y="50450"/>
                  </a:lnTo>
                  <a:lnTo>
                    <a:pt x="46072" y="50431"/>
                  </a:lnTo>
                  <a:lnTo>
                    <a:pt x="46603" y="50413"/>
                  </a:lnTo>
                  <a:lnTo>
                    <a:pt x="47133" y="50356"/>
                  </a:lnTo>
                  <a:lnTo>
                    <a:pt x="47645" y="50299"/>
                  </a:lnTo>
                  <a:lnTo>
                    <a:pt x="48138" y="50204"/>
                  </a:lnTo>
                  <a:lnTo>
                    <a:pt x="48592" y="50071"/>
                  </a:lnTo>
                  <a:lnTo>
                    <a:pt x="48820" y="49996"/>
                  </a:lnTo>
                  <a:lnTo>
                    <a:pt x="49047" y="49901"/>
                  </a:lnTo>
                  <a:lnTo>
                    <a:pt x="49256" y="49806"/>
                  </a:lnTo>
                  <a:lnTo>
                    <a:pt x="49445" y="49692"/>
                  </a:lnTo>
                  <a:lnTo>
                    <a:pt x="49654" y="49560"/>
                  </a:lnTo>
                  <a:lnTo>
                    <a:pt x="49843" y="49427"/>
                  </a:lnTo>
                  <a:lnTo>
                    <a:pt x="50014" y="49275"/>
                  </a:lnTo>
                  <a:lnTo>
                    <a:pt x="50184" y="49105"/>
                  </a:lnTo>
                  <a:lnTo>
                    <a:pt x="50336" y="48915"/>
                  </a:lnTo>
                  <a:lnTo>
                    <a:pt x="50488" y="48726"/>
                  </a:lnTo>
                  <a:lnTo>
                    <a:pt x="50639" y="48498"/>
                  </a:lnTo>
                  <a:lnTo>
                    <a:pt x="50753" y="48271"/>
                  </a:lnTo>
                  <a:lnTo>
                    <a:pt x="50886" y="48006"/>
                  </a:lnTo>
                  <a:lnTo>
                    <a:pt x="50980" y="47740"/>
                  </a:lnTo>
                  <a:lnTo>
                    <a:pt x="51075" y="47456"/>
                  </a:lnTo>
                  <a:lnTo>
                    <a:pt x="51170" y="47134"/>
                  </a:lnTo>
                  <a:lnTo>
                    <a:pt x="51303" y="46508"/>
                  </a:lnTo>
                  <a:lnTo>
                    <a:pt x="51397" y="45864"/>
                  </a:lnTo>
                  <a:lnTo>
                    <a:pt x="51454" y="45201"/>
                  </a:lnTo>
                  <a:lnTo>
                    <a:pt x="51511" y="44500"/>
                  </a:lnTo>
                  <a:lnTo>
                    <a:pt x="51530" y="43798"/>
                  </a:lnTo>
                  <a:lnTo>
                    <a:pt x="51511" y="43097"/>
                  </a:lnTo>
                  <a:lnTo>
                    <a:pt x="51511" y="42377"/>
                  </a:lnTo>
                  <a:lnTo>
                    <a:pt x="51473" y="41657"/>
                  </a:lnTo>
                  <a:lnTo>
                    <a:pt x="51397" y="40198"/>
                  </a:lnTo>
                  <a:lnTo>
                    <a:pt x="51284" y="38776"/>
                  </a:lnTo>
                  <a:lnTo>
                    <a:pt x="51208" y="37412"/>
                  </a:lnTo>
                  <a:lnTo>
                    <a:pt x="51189" y="36748"/>
                  </a:lnTo>
                  <a:lnTo>
                    <a:pt x="51170" y="36104"/>
                  </a:lnTo>
                  <a:lnTo>
                    <a:pt x="51132" y="25358"/>
                  </a:lnTo>
                  <a:lnTo>
                    <a:pt x="51075" y="14632"/>
                  </a:lnTo>
                  <a:lnTo>
                    <a:pt x="51094" y="13362"/>
                  </a:lnTo>
                  <a:lnTo>
                    <a:pt x="51151" y="12054"/>
                  </a:lnTo>
                  <a:lnTo>
                    <a:pt x="51208" y="10727"/>
                  </a:lnTo>
                  <a:lnTo>
                    <a:pt x="51265" y="9401"/>
                  </a:lnTo>
                  <a:lnTo>
                    <a:pt x="51284" y="8055"/>
                  </a:lnTo>
                  <a:lnTo>
                    <a:pt x="51284" y="7392"/>
                  </a:lnTo>
                  <a:lnTo>
                    <a:pt x="51265" y="6748"/>
                  </a:lnTo>
                  <a:lnTo>
                    <a:pt x="51227" y="6103"/>
                  </a:lnTo>
                  <a:lnTo>
                    <a:pt x="51170" y="5459"/>
                  </a:lnTo>
                  <a:lnTo>
                    <a:pt x="51094" y="4833"/>
                  </a:lnTo>
                  <a:lnTo>
                    <a:pt x="50980" y="4208"/>
                  </a:lnTo>
                  <a:lnTo>
                    <a:pt x="50905" y="3848"/>
                  </a:lnTo>
                  <a:lnTo>
                    <a:pt x="50810" y="3526"/>
                  </a:lnTo>
                  <a:lnTo>
                    <a:pt x="50715" y="3223"/>
                  </a:lnTo>
                  <a:lnTo>
                    <a:pt x="50601" y="2938"/>
                  </a:lnTo>
                  <a:lnTo>
                    <a:pt x="50469" y="2692"/>
                  </a:lnTo>
                  <a:lnTo>
                    <a:pt x="50317" y="2446"/>
                  </a:lnTo>
                  <a:lnTo>
                    <a:pt x="50165" y="2237"/>
                  </a:lnTo>
                  <a:lnTo>
                    <a:pt x="49995" y="2048"/>
                  </a:lnTo>
                  <a:lnTo>
                    <a:pt x="49824" y="1877"/>
                  </a:lnTo>
                  <a:lnTo>
                    <a:pt x="49635" y="1706"/>
                  </a:lnTo>
                  <a:lnTo>
                    <a:pt x="49445" y="1574"/>
                  </a:lnTo>
                  <a:lnTo>
                    <a:pt x="49237" y="1460"/>
                  </a:lnTo>
                  <a:lnTo>
                    <a:pt x="49009" y="1346"/>
                  </a:lnTo>
                  <a:lnTo>
                    <a:pt x="48782" y="1252"/>
                  </a:lnTo>
                  <a:lnTo>
                    <a:pt x="48555" y="1176"/>
                  </a:lnTo>
                  <a:lnTo>
                    <a:pt x="48308" y="1100"/>
                  </a:lnTo>
                  <a:lnTo>
                    <a:pt x="48062" y="1043"/>
                  </a:lnTo>
                  <a:lnTo>
                    <a:pt x="47797" y="986"/>
                  </a:lnTo>
                  <a:lnTo>
                    <a:pt x="47247" y="929"/>
                  </a:lnTo>
                  <a:lnTo>
                    <a:pt x="46697" y="891"/>
                  </a:lnTo>
                  <a:lnTo>
                    <a:pt x="46110" y="873"/>
                  </a:lnTo>
                  <a:lnTo>
                    <a:pt x="44253" y="873"/>
                  </a:lnTo>
                  <a:lnTo>
                    <a:pt x="43608" y="854"/>
                  </a:lnTo>
                  <a:lnTo>
                    <a:pt x="33261" y="569"/>
                  </a:lnTo>
                  <a:lnTo>
                    <a:pt x="22913" y="247"/>
                  </a:lnTo>
                  <a:lnTo>
                    <a:pt x="17910" y="77"/>
                  </a:lnTo>
                  <a:lnTo>
                    <a:pt x="15427" y="20"/>
                  </a:lnTo>
                  <a:lnTo>
                    <a:pt x="14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35"/>
          <p:cNvSpPr/>
          <p:nvPr/>
        </p:nvSpPr>
        <p:spPr>
          <a:xfrm flipH="1" rot="10800000">
            <a:off x="7166211" y="2122818"/>
            <a:ext cx="599582" cy="342784"/>
          </a:xfrm>
          <a:custGeom>
            <a:rect b="b" l="l" r="r" t="t"/>
            <a:pathLst>
              <a:path extrusionOk="0" h="23122" w="40444">
                <a:moveTo>
                  <a:pt x="815" y="0"/>
                </a:moveTo>
                <a:lnTo>
                  <a:pt x="625" y="19"/>
                </a:lnTo>
                <a:lnTo>
                  <a:pt x="455" y="76"/>
                </a:lnTo>
                <a:lnTo>
                  <a:pt x="322" y="152"/>
                </a:lnTo>
                <a:lnTo>
                  <a:pt x="209" y="265"/>
                </a:lnTo>
                <a:lnTo>
                  <a:pt x="114" y="379"/>
                </a:lnTo>
                <a:lnTo>
                  <a:pt x="38" y="531"/>
                </a:lnTo>
                <a:lnTo>
                  <a:pt x="0" y="682"/>
                </a:lnTo>
                <a:lnTo>
                  <a:pt x="0" y="834"/>
                </a:lnTo>
                <a:lnTo>
                  <a:pt x="19" y="985"/>
                </a:lnTo>
                <a:lnTo>
                  <a:pt x="57" y="1137"/>
                </a:lnTo>
                <a:lnTo>
                  <a:pt x="114" y="1289"/>
                </a:lnTo>
                <a:lnTo>
                  <a:pt x="209" y="1421"/>
                </a:lnTo>
                <a:lnTo>
                  <a:pt x="322" y="1535"/>
                </a:lnTo>
                <a:lnTo>
                  <a:pt x="455" y="1630"/>
                </a:lnTo>
                <a:lnTo>
                  <a:pt x="625" y="1687"/>
                </a:lnTo>
                <a:lnTo>
                  <a:pt x="815" y="1725"/>
                </a:lnTo>
                <a:lnTo>
                  <a:pt x="3070" y="1838"/>
                </a:lnTo>
                <a:lnTo>
                  <a:pt x="5307" y="1952"/>
                </a:lnTo>
                <a:lnTo>
                  <a:pt x="7562" y="2047"/>
                </a:lnTo>
                <a:lnTo>
                  <a:pt x="9817" y="2123"/>
                </a:lnTo>
                <a:lnTo>
                  <a:pt x="12072" y="2198"/>
                </a:lnTo>
                <a:lnTo>
                  <a:pt x="14347" y="2236"/>
                </a:lnTo>
                <a:lnTo>
                  <a:pt x="16621" y="2274"/>
                </a:lnTo>
                <a:lnTo>
                  <a:pt x="18876" y="2293"/>
                </a:lnTo>
                <a:lnTo>
                  <a:pt x="18914" y="2407"/>
                </a:lnTo>
                <a:lnTo>
                  <a:pt x="18952" y="2483"/>
                </a:lnTo>
                <a:lnTo>
                  <a:pt x="19009" y="2577"/>
                </a:lnTo>
                <a:lnTo>
                  <a:pt x="19065" y="2653"/>
                </a:lnTo>
                <a:lnTo>
                  <a:pt x="19141" y="2710"/>
                </a:lnTo>
                <a:lnTo>
                  <a:pt x="19217" y="2786"/>
                </a:lnTo>
                <a:lnTo>
                  <a:pt x="19388" y="2881"/>
                </a:lnTo>
                <a:lnTo>
                  <a:pt x="19198" y="4909"/>
                </a:lnTo>
                <a:lnTo>
                  <a:pt x="19009" y="6993"/>
                </a:lnTo>
                <a:lnTo>
                  <a:pt x="18800" y="9078"/>
                </a:lnTo>
                <a:lnTo>
                  <a:pt x="18611" y="11182"/>
                </a:lnTo>
                <a:lnTo>
                  <a:pt x="18459" y="13285"/>
                </a:lnTo>
                <a:lnTo>
                  <a:pt x="18402" y="14347"/>
                </a:lnTo>
                <a:lnTo>
                  <a:pt x="18345" y="15389"/>
                </a:lnTo>
                <a:lnTo>
                  <a:pt x="18326" y="16431"/>
                </a:lnTo>
                <a:lnTo>
                  <a:pt x="18307" y="17474"/>
                </a:lnTo>
                <a:lnTo>
                  <a:pt x="18326" y="18516"/>
                </a:lnTo>
                <a:lnTo>
                  <a:pt x="18345" y="19539"/>
                </a:lnTo>
                <a:lnTo>
                  <a:pt x="17853" y="18971"/>
                </a:lnTo>
                <a:lnTo>
                  <a:pt x="17360" y="18421"/>
                </a:lnTo>
                <a:lnTo>
                  <a:pt x="16848" y="17872"/>
                </a:lnTo>
                <a:lnTo>
                  <a:pt x="16317" y="17360"/>
                </a:lnTo>
                <a:lnTo>
                  <a:pt x="16166" y="17246"/>
                </a:lnTo>
                <a:lnTo>
                  <a:pt x="16014" y="17170"/>
                </a:lnTo>
                <a:lnTo>
                  <a:pt x="15844" y="17113"/>
                </a:lnTo>
                <a:lnTo>
                  <a:pt x="15673" y="17113"/>
                </a:lnTo>
                <a:lnTo>
                  <a:pt x="15484" y="17132"/>
                </a:lnTo>
                <a:lnTo>
                  <a:pt x="15313" y="17170"/>
                </a:lnTo>
                <a:lnTo>
                  <a:pt x="15161" y="17246"/>
                </a:lnTo>
                <a:lnTo>
                  <a:pt x="15010" y="17322"/>
                </a:lnTo>
                <a:lnTo>
                  <a:pt x="14877" y="17436"/>
                </a:lnTo>
                <a:lnTo>
                  <a:pt x="14763" y="17568"/>
                </a:lnTo>
                <a:lnTo>
                  <a:pt x="14688" y="17720"/>
                </a:lnTo>
                <a:lnTo>
                  <a:pt x="14631" y="17872"/>
                </a:lnTo>
                <a:lnTo>
                  <a:pt x="14612" y="18023"/>
                </a:lnTo>
                <a:lnTo>
                  <a:pt x="14631" y="18194"/>
                </a:lnTo>
                <a:lnTo>
                  <a:pt x="14688" y="18364"/>
                </a:lnTo>
                <a:lnTo>
                  <a:pt x="14782" y="18535"/>
                </a:lnTo>
                <a:lnTo>
                  <a:pt x="15218" y="19084"/>
                </a:lnTo>
                <a:lnTo>
                  <a:pt x="15654" y="19615"/>
                </a:lnTo>
                <a:lnTo>
                  <a:pt x="16109" y="20146"/>
                </a:lnTo>
                <a:lnTo>
                  <a:pt x="16564" y="20657"/>
                </a:lnTo>
                <a:lnTo>
                  <a:pt x="17511" y="21681"/>
                </a:lnTo>
                <a:lnTo>
                  <a:pt x="18440" y="22704"/>
                </a:lnTo>
                <a:lnTo>
                  <a:pt x="18535" y="22799"/>
                </a:lnTo>
                <a:lnTo>
                  <a:pt x="18649" y="22875"/>
                </a:lnTo>
                <a:lnTo>
                  <a:pt x="18686" y="22932"/>
                </a:lnTo>
                <a:lnTo>
                  <a:pt x="18724" y="22989"/>
                </a:lnTo>
                <a:lnTo>
                  <a:pt x="18838" y="23064"/>
                </a:lnTo>
                <a:lnTo>
                  <a:pt x="18952" y="23121"/>
                </a:lnTo>
                <a:lnTo>
                  <a:pt x="19236" y="23121"/>
                </a:lnTo>
                <a:lnTo>
                  <a:pt x="19369" y="23064"/>
                </a:lnTo>
                <a:lnTo>
                  <a:pt x="19482" y="22989"/>
                </a:lnTo>
                <a:lnTo>
                  <a:pt x="19577" y="22894"/>
                </a:lnTo>
                <a:lnTo>
                  <a:pt x="19653" y="22875"/>
                </a:lnTo>
                <a:lnTo>
                  <a:pt x="20108" y="22534"/>
                </a:lnTo>
                <a:lnTo>
                  <a:pt x="20316" y="22363"/>
                </a:lnTo>
                <a:lnTo>
                  <a:pt x="20506" y="22174"/>
                </a:lnTo>
                <a:lnTo>
                  <a:pt x="20695" y="21984"/>
                </a:lnTo>
                <a:lnTo>
                  <a:pt x="20885" y="21776"/>
                </a:lnTo>
                <a:lnTo>
                  <a:pt x="21055" y="21586"/>
                </a:lnTo>
                <a:lnTo>
                  <a:pt x="21226" y="21359"/>
                </a:lnTo>
                <a:lnTo>
                  <a:pt x="21359" y="21150"/>
                </a:lnTo>
                <a:lnTo>
                  <a:pt x="21510" y="20923"/>
                </a:lnTo>
                <a:lnTo>
                  <a:pt x="21643" y="20695"/>
                </a:lnTo>
                <a:lnTo>
                  <a:pt x="21757" y="20449"/>
                </a:lnTo>
                <a:lnTo>
                  <a:pt x="21870" y="20203"/>
                </a:lnTo>
                <a:lnTo>
                  <a:pt x="21965" y="19937"/>
                </a:lnTo>
                <a:lnTo>
                  <a:pt x="22060" y="19672"/>
                </a:lnTo>
                <a:lnTo>
                  <a:pt x="22136" y="19407"/>
                </a:lnTo>
                <a:lnTo>
                  <a:pt x="22174" y="19217"/>
                </a:lnTo>
                <a:lnTo>
                  <a:pt x="22174" y="19028"/>
                </a:lnTo>
                <a:lnTo>
                  <a:pt x="22136" y="18857"/>
                </a:lnTo>
                <a:lnTo>
                  <a:pt x="22079" y="18724"/>
                </a:lnTo>
                <a:lnTo>
                  <a:pt x="22003" y="18592"/>
                </a:lnTo>
                <a:lnTo>
                  <a:pt x="21889" y="18459"/>
                </a:lnTo>
                <a:lnTo>
                  <a:pt x="21776" y="18364"/>
                </a:lnTo>
                <a:lnTo>
                  <a:pt x="21624" y="18288"/>
                </a:lnTo>
                <a:lnTo>
                  <a:pt x="21491" y="18232"/>
                </a:lnTo>
                <a:lnTo>
                  <a:pt x="21321" y="18194"/>
                </a:lnTo>
                <a:lnTo>
                  <a:pt x="21018" y="18194"/>
                </a:lnTo>
                <a:lnTo>
                  <a:pt x="20866" y="18232"/>
                </a:lnTo>
                <a:lnTo>
                  <a:pt x="20714" y="18288"/>
                </a:lnTo>
                <a:lnTo>
                  <a:pt x="20582" y="18383"/>
                </a:lnTo>
                <a:lnTo>
                  <a:pt x="20449" y="18497"/>
                </a:lnTo>
                <a:lnTo>
                  <a:pt x="20582" y="17493"/>
                </a:lnTo>
                <a:lnTo>
                  <a:pt x="20676" y="16488"/>
                </a:lnTo>
                <a:lnTo>
                  <a:pt x="20771" y="15484"/>
                </a:lnTo>
                <a:lnTo>
                  <a:pt x="20847" y="14460"/>
                </a:lnTo>
                <a:lnTo>
                  <a:pt x="20904" y="13437"/>
                </a:lnTo>
                <a:lnTo>
                  <a:pt x="20961" y="12413"/>
                </a:lnTo>
                <a:lnTo>
                  <a:pt x="21036" y="10367"/>
                </a:lnTo>
                <a:lnTo>
                  <a:pt x="21093" y="8320"/>
                </a:lnTo>
                <a:lnTo>
                  <a:pt x="21131" y="6292"/>
                </a:lnTo>
                <a:lnTo>
                  <a:pt x="21169" y="4283"/>
                </a:lnTo>
                <a:lnTo>
                  <a:pt x="21226" y="2312"/>
                </a:lnTo>
                <a:lnTo>
                  <a:pt x="23576" y="2293"/>
                </a:lnTo>
                <a:lnTo>
                  <a:pt x="25926" y="2255"/>
                </a:lnTo>
                <a:lnTo>
                  <a:pt x="28276" y="2198"/>
                </a:lnTo>
                <a:lnTo>
                  <a:pt x="30626" y="2142"/>
                </a:lnTo>
                <a:lnTo>
                  <a:pt x="32957" y="2047"/>
                </a:lnTo>
                <a:lnTo>
                  <a:pt x="35307" y="1914"/>
                </a:lnTo>
                <a:lnTo>
                  <a:pt x="37619" y="1781"/>
                </a:lnTo>
                <a:lnTo>
                  <a:pt x="39950" y="1630"/>
                </a:lnTo>
                <a:lnTo>
                  <a:pt x="40064" y="1611"/>
                </a:lnTo>
                <a:lnTo>
                  <a:pt x="40159" y="1573"/>
                </a:lnTo>
                <a:lnTo>
                  <a:pt x="40254" y="1516"/>
                </a:lnTo>
                <a:lnTo>
                  <a:pt x="40310" y="1440"/>
                </a:lnTo>
                <a:lnTo>
                  <a:pt x="40367" y="1365"/>
                </a:lnTo>
                <a:lnTo>
                  <a:pt x="40405" y="1289"/>
                </a:lnTo>
                <a:lnTo>
                  <a:pt x="40443" y="1194"/>
                </a:lnTo>
                <a:lnTo>
                  <a:pt x="40443" y="1099"/>
                </a:lnTo>
                <a:lnTo>
                  <a:pt x="40443" y="1004"/>
                </a:lnTo>
                <a:lnTo>
                  <a:pt x="40405" y="910"/>
                </a:lnTo>
                <a:lnTo>
                  <a:pt x="40367" y="834"/>
                </a:lnTo>
                <a:lnTo>
                  <a:pt x="40329" y="758"/>
                </a:lnTo>
                <a:lnTo>
                  <a:pt x="40254" y="682"/>
                </a:lnTo>
                <a:lnTo>
                  <a:pt x="40159" y="644"/>
                </a:lnTo>
                <a:lnTo>
                  <a:pt x="40064" y="606"/>
                </a:lnTo>
                <a:lnTo>
                  <a:pt x="39950" y="588"/>
                </a:lnTo>
                <a:lnTo>
                  <a:pt x="35061" y="436"/>
                </a:lnTo>
                <a:lnTo>
                  <a:pt x="30171" y="322"/>
                </a:lnTo>
                <a:lnTo>
                  <a:pt x="25282" y="246"/>
                </a:lnTo>
                <a:lnTo>
                  <a:pt x="20392" y="171"/>
                </a:lnTo>
                <a:lnTo>
                  <a:pt x="15484" y="114"/>
                </a:lnTo>
                <a:lnTo>
                  <a:pt x="10594" y="76"/>
                </a:lnTo>
                <a:lnTo>
                  <a:pt x="8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5"/>
          <p:cNvSpPr txBox="1"/>
          <p:nvPr>
            <p:ph idx="4294967295" type="title"/>
          </p:nvPr>
        </p:nvSpPr>
        <p:spPr>
          <a:xfrm>
            <a:off x="1380725" y="1489225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28" name="Google Shape;1528;p35"/>
          <p:cNvSpPr txBox="1"/>
          <p:nvPr>
            <p:ph idx="4294967295" type="title"/>
          </p:nvPr>
        </p:nvSpPr>
        <p:spPr>
          <a:xfrm>
            <a:off x="3310100" y="1545081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29" name="Google Shape;1529;p35"/>
          <p:cNvSpPr txBox="1"/>
          <p:nvPr>
            <p:ph idx="4294967295" type="title"/>
          </p:nvPr>
        </p:nvSpPr>
        <p:spPr>
          <a:xfrm>
            <a:off x="5239475" y="1545081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3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30" name="Google Shape;1530;p35"/>
          <p:cNvSpPr txBox="1"/>
          <p:nvPr>
            <p:ph idx="4294967295" type="title"/>
          </p:nvPr>
        </p:nvSpPr>
        <p:spPr>
          <a:xfrm>
            <a:off x="7074827" y="1491544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4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31" name="Google Shape;1531;p35"/>
          <p:cNvSpPr txBox="1"/>
          <p:nvPr/>
        </p:nvSpPr>
        <p:spPr>
          <a:xfrm>
            <a:off x="610475" y="2446000"/>
            <a:ext cx="213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Consumers and Expenses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2" name="Google Shape;1532;p35"/>
          <p:cNvSpPr txBox="1"/>
          <p:nvPr/>
        </p:nvSpPr>
        <p:spPr>
          <a:xfrm>
            <a:off x="2577950" y="2445988"/>
            <a:ext cx="213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Most common expenses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6"/>
          <p:cNvSpPr txBox="1"/>
          <p:nvPr>
            <p:ph idx="2" type="title"/>
          </p:nvPr>
        </p:nvSpPr>
        <p:spPr>
          <a:xfrm>
            <a:off x="713250" y="2010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538" name="Google Shape;15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000" y="592400"/>
            <a:ext cx="7088000" cy="4475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7"/>
          <p:cNvSpPr txBox="1"/>
          <p:nvPr>
            <p:ph idx="2" type="title"/>
          </p:nvPr>
        </p:nvSpPr>
        <p:spPr>
          <a:xfrm>
            <a:off x="720500" y="2359475"/>
            <a:ext cx="4376400" cy="105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DDL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</a:t>
            </a:r>
            <a:endParaRPr/>
          </a:p>
        </p:txBody>
      </p:sp>
      <p:pic>
        <p:nvPicPr>
          <p:cNvPr id="1544" name="Google Shape;15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025" y="665588"/>
            <a:ext cx="5974625" cy="43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8"/>
          <p:cNvSpPr/>
          <p:nvPr/>
        </p:nvSpPr>
        <p:spPr>
          <a:xfrm flipH="1">
            <a:off x="4779728" y="1143000"/>
            <a:ext cx="5600373" cy="5143403"/>
          </a:xfrm>
          <a:custGeom>
            <a:rect b="b" l="l" r="r" t="t"/>
            <a:pathLst>
              <a:path extrusionOk="0" h="90018" w="111756">
                <a:moveTo>
                  <a:pt x="94554" y="0"/>
                </a:moveTo>
                <a:cubicBezTo>
                  <a:pt x="92279" y="0"/>
                  <a:pt x="90103" y="787"/>
                  <a:pt x="88448" y="2599"/>
                </a:cubicBezTo>
                <a:cubicBezTo>
                  <a:pt x="83084" y="8489"/>
                  <a:pt x="75390" y="6133"/>
                  <a:pt x="68773" y="9165"/>
                </a:cubicBezTo>
                <a:cubicBezTo>
                  <a:pt x="58122" y="14053"/>
                  <a:pt x="65239" y="26033"/>
                  <a:pt x="58147" y="32599"/>
                </a:cubicBezTo>
                <a:cubicBezTo>
                  <a:pt x="55289" y="35231"/>
                  <a:pt x="51154" y="36459"/>
                  <a:pt x="47370" y="36759"/>
                </a:cubicBezTo>
                <a:cubicBezTo>
                  <a:pt x="46509" y="36827"/>
                  <a:pt x="45648" y="36855"/>
                  <a:pt x="44786" y="36855"/>
                </a:cubicBezTo>
                <a:cubicBezTo>
                  <a:pt x="40208" y="36855"/>
                  <a:pt x="35627" y="36050"/>
                  <a:pt x="31029" y="36008"/>
                </a:cubicBezTo>
                <a:cubicBezTo>
                  <a:pt x="30950" y="36007"/>
                  <a:pt x="30870" y="36006"/>
                  <a:pt x="30791" y="36006"/>
                </a:cubicBezTo>
                <a:cubicBezTo>
                  <a:pt x="23063" y="36006"/>
                  <a:pt x="13589" y="39627"/>
                  <a:pt x="11530" y="47912"/>
                </a:cubicBezTo>
                <a:cubicBezTo>
                  <a:pt x="9575" y="55707"/>
                  <a:pt x="15314" y="63602"/>
                  <a:pt x="12457" y="71271"/>
                </a:cubicBezTo>
                <a:cubicBezTo>
                  <a:pt x="10602" y="76258"/>
                  <a:pt x="5765" y="79491"/>
                  <a:pt x="2206" y="83527"/>
                </a:cubicBezTo>
                <a:cubicBezTo>
                  <a:pt x="1" y="86058"/>
                  <a:pt x="1780" y="90018"/>
                  <a:pt x="5139" y="90018"/>
                </a:cubicBezTo>
                <a:lnTo>
                  <a:pt x="105691" y="90018"/>
                </a:lnTo>
                <a:cubicBezTo>
                  <a:pt x="107420" y="90018"/>
                  <a:pt x="108999" y="88865"/>
                  <a:pt x="109425" y="87186"/>
                </a:cubicBezTo>
                <a:cubicBezTo>
                  <a:pt x="109901" y="85456"/>
                  <a:pt x="109951" y="83627"/>
                  <a:pt x="109575" y="81897"/>
                </a:cubicBezTo>
                <a:cubicBezTo>
                  <a:pt x="108698" y="77812"/>
                  <a:pt x="105641" y="74404"/>
                  <a:pt x="105215" y="70243"/>
                </a:cubicBezTo>
                <a:cubicBezTo>
                  <a:pt x="104563" y="63827"/>
                  <a:pt x="110327" y="58439"/>
                  <a:pt x="111054" y="52023"/>
                </a:cubicBezTo>
                <a:cubicBezTo>
                  <a:pt x="111756" y="45932"/>
                  <a:pt x="107796" y="40343"/>
                  <a:pt x="103661" y="35832"/>
                </a:cubicBezTo>
                <a:cubicBezTo>
                  <a:pt x="101756" y="33752"/>
                  <a:pt x="99651" y="31446"/>
                  <a:pt x="99751" y="28639"/>
                </a:cubicBezTo>
                <a:cubicBezTo>
                  <a:pt x="99851" y="25281"/>
                  <a:pt x="103009" y="23000"/>
                  <a:pt x="104939" y="20268"/>
                </a:cubicBezTo>
                <a:cubicBezTo>
                  <a:pt x="108322" y="15431"/>
                  <a:pt x="107721" y="8213"/>
                  <a:pt x="103585" y="4002"/>
                </a:cubicBezTo>
                <a:cubicBezTo>
                  <a:pt x="101154" y="1556"/>
                  <a:pt x="97755" y="0"/>
                  <a:pt x="945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lt1"/>
                </a:solidFill>
                <a:highlight>
                  <a:srgbClr val="3C78D8"/>
                </a:highlight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Tableau Dashboard</a:t>
            </a:r>
            <a:endParaRPr b="1" sz="2800">
              <a:solidFill>
                <a:schemeClr val="lt1"/>
              </a:solidFill>
              <a:highlight>
                <a:srgbClr val="3C78D8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1550" name="Google Shape;1550;p38"/>
          <p:cNvGrpSpPr/>
          <p:nvPr/>
        </p:nvGrpSpPr>
        <p:grpSpPr>
          <a:xfrm>
            <a:off x="5124356" y="1020749"/>
            <a:ext cx="1105155" cy="1038305"/>
            <a:chOff x="4813188" y="1506325"/>
            <a:chExt cx="1181100" cy="1181100"/>
          </a:xfrm>
        </p:grpSpPr>
        <p:sp>
          <p:nvSpPr>
            <p:cNvPr id="1551" name="Google Shape;1551;p38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300000" dist="104775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53" name="Google Shape;1553;p38"/>
          <p:cNvGrpSpPr/>
          <p:nvPr/>
        </p:nvGrpSpPr>
        <p:grpSpPr>
          <a:xfrm>
            <a:off x="7002069" y="1020749"/>
            <a:ext cx="1105155" cy="1038305"/>
            <a:chOff x="4813188" y="1506325"/>
            <a:chExt cx="1181100" cy="1181100"/>
          </a:xfrm>
        </p:grpSpPr>
        <p:sp>
          <p:nvSpPr>
            <p:cNvPr id="1554" name="Google Shape;1554;p38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300000" dist="104775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556" name="Google Shape;1556;p38"/>
          <p:cNvSpPr txBox="1"/>
          <p:nvPr>
            <p:ph type="title"/>
          </p:nvPr>
        </p:nvSpPr>
        <p:spPr>
          <a:xfrm>
            <a:off x="4865774" y="2149500"/>
            <a:ext cx="16143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Millennials</a:t>
            </a:r>
            <a:endParaRPr/>
          </a:p>
        </p:txBody>
      </p:sp>
      <p:sp>
        <p:nvSpPr>
          <p:cNvPr id="1557" name="Google Shape;1557;p38"/>
          <p:cNvSpPr txBox="1"/>
          <p:nvPr>
            <p:ph idx="1" type="subTitle"/>
          </p:nvPr>
        </p:nvSpPr>
        <p:spPr>
          <a:xfrm>
            <a:off x="4720625" y="2517470"/>
            <a:ext cx="19128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the most on </a:t>
            </a:r>
            <a:r>
              <a:rPr i="1" lang="en"/>
              <a:t>Apparel</a:t>
            </a:r>
            <a:endParaRPr i="1"/>
          </a:p>
        </p:txBody>
      </p:sp>
      <p:sp>
        <p:nvSpPr>
          <p:cNvPr id="1558" name="Google Shape;1558;p38"/>
          <p:cNvSpPr txBox="1"/>
          <p:nvPr>
            <p:ph idx="2" type="subTitle"/>
          </p:nvPr>
        </p:nvSpPr>
        <p:spPr>
          <a:xfrm>
            <a:off x="6754523" y="2153175"/>
            <a:ext cx="2000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Z</a:t>
            </a:r>
            <a:endParaRPr/>
          </a:p>
        </p:txBody>
      </p:sp>
      <p:sp>
        <p:nvSpPr>
          <p:cNvPr id="1559" name="Google Shape;1559;p38"/>
          <p:cNvSpPr txBox="1"/>
          <p:nvPr>
            <p:ph idx="3" type="subTitle"/>
          </p:nvPr>
        </p:nvSpPr>
        <p:spPr>
          <a:xfrm>
            <a:off x="6784974" y="2539361"/>
            <a:ext cx="19128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the most on </a:t>
            </a:r>
            <a:r>
              <a:rPr i="1" lang="en"/>
              <a:t>Food</a:t>
            </a:r>
            <a:endParaRPr i="1"/>
          </a:p>
        </p:txBody>
      </p:sp>
      <p:sp>
        <p:nvSpPr>
          <p:cNvPr id="1560" name="Google Shape;1560;p38"/>
          <p:cNvSpPr/>
          <p:nvPr/>
        </p:nvSpPr>
        <p:spPr>
          <a:xfrm rot="-5400000">
            <a:off x="974911" y="3280105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8"/>
          <p:cNvSpPr/>
          <p:nvPr/>
        </p:nvSpPr>
        <p:spPr>
          <a:xfrm flipH="1">
            <a:off x="6351425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272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2" name="Google Shape;1562;p38"/>
          <p:cNvGrpSpPr/>
          <p:nvPr/>
        </p:nvGrpSpPr>
        <p:grpSpPr>
          <a:xfrm>
            <a:off x="8525840" y="4280935"/>
            <a:ext cx="490206" cy="833986"/>
            <a:chOff x="4216950" y="2235875"/>
            <a:chExt cx="227400" cy="386875"/>
          </a:xfrm>
        </p:grpSpPr>
        <p:sp>
          <p:nvSpPr>
            <p:cNvPr id="1563" name="Google Shape;1563;p38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38"/>
          <p:cNvGrpSpPr/>
          <p:nvPr/>
        </p:nvGrpSpPr>
        <p:grpSpPr>
          <a:xfrm>
            <a:off x="5486105" y="1270856"/>
            <a:ext cx="380985" cy="538344"/>
            <a:chOff x="9721300" y="1506325"/>
            <a:chExt cx="572050" cy="860250"/>
          </a:xfrm>
        </p:grpSpPr>
        <p:sp>
          <p:nvSpPr>
            <p:cNvPr id="1604" name="Google Shape;1604;p38"/>
            <p:cNvSpPr/>
            <p:nvPr/>
          </p:nvSpPr>
          <p:spPr>
            <a:xfrm>
              <a:off x="10200600" y="1931750"/>
              <a:ext cx="78975" cy="42625"/>
            </a:xfrm>
            <a:custGeom>
              <a:rect b="b" l="l" r="r" t="t"/>
              <a:pathLst>
                <a:path extrusionOk="0" h="1705" w="3159">
                  <a:moveTo>
                    <a:pt x="1855" y="0"/>
                  </a:moveTo>
                  <a:lnTo>
                    <a:pt x="1629" y="50"/>
                  </a:lnTo>
                  <a:lnTo>
                    <a:pt x="1379" y="126"/>
                  </a:lnTo>
                  <a:lnTo>
                    <a:pt x="1153" y="201"/>
                  </a:lnTo>
                  <a:lnTo>
                    <a:pt x="928" y="326"/>
                  </a:lnTo>
                  <a:lnTo>
                    <a:pt x="702" y="451"/>
                  </a:lnTo>
                  <a:lnTo>
                    <a:pt x="527" y="602"/>
                  </a:lnTo>
                  <a:lnTo>
                    <a:pt x="351" y="777"/>
                  </a:lnTo>
                  <a:lnTo>
                    <a:pt x="201" y="953"/>
                  </a:lnTo>
                  <a:lnTo>
                    <a:pt x="101" y="1128"/>
                  </a:lnTo>
                  <a:lnTo>
                    <a:pt x="25" y="1329"/>
                  </a:lnTo>
                  <a:lnTo>
                    <a:pt x="0" y="1454"/>
                  </a:lnTo>
                  <a:lnTo>
                    <a:pt x="25" y="1579"/>
                  </a:lnTo>
                  <a:lnTo>
                    <a:pt x="101" y="1654"/>
                  </a:lnTo>
                  <a:lnTo>
                    <a:pt x="176" y="1679"/>
                  </a:lnTo>
                  <a:lnTo>
                    <a:pt x="226" y="1704"/>
                  </a:lnTo>
                  <a:lnTo>
                    <a:pt x="376" y="1704"/>
                  </a:lnTo>
                  <a:lnTo>
                    <a:pt x="527" y="1679"/>
                  </a:lnTo>
                  <a:lnTo>
                    <a:pt x="677" y="1654"/>
                  </a:lnTo>
                  <a:lnTo>
                    <a:pt x="827" y="1579"/>
                  </a:lnTo>
                  <a:lnTo>
                    <a:pt x="1103" y="1454"/>
                  </a:lnTo>
                  <a:lnTo>
                    <a:pt x="1379" y="1303"/>
                  </a:lnTo>
                  <a:lnTo>
                    <a:pt x="1654" y="1178"/>
                  </a:lnTo>
                  <a:lnTo>
                    <a:pt x="1805" y="1128"/>
                  </a:lnTo>
                  <a:lnTo>
                    <a:pt x="1955" y="1103"/>
                  </a:lnTo>
                  <a:lnTo>
                    <a:pt x="2131" y="1128"/>
                  </a:lnTo>
                  <a:lnTo>
                    <a:pt x="2281" y="1153"/>
                  </a:lnTo>
                  <a:lnTo>
                    <a:pt x="2456" y="1203"/>
                  </a:lnTo>
                  <a:lnTo>
                    <a:pt x="2607" y="1253"/>
                  </a:lnTo>
                  <a:lnTo>
                    <a:pt x="2757" y="1253"/>
                  </a:lnTo>
                  <a:lnTo>
                    <a:pt x="2908" y="1203"/>
                  </a:lnTo>
                  <a:lnTo>
                    <a:pt x="3008" y="1103"/>
                  </a:lnTo>
                  <a:lnTo>
                    <a:pt x="3083" y="1003"/>
                  </a:lnTo>
                  <a:lnTo>
                    <a:pt x="3133" y="877"/>
                  </a:lnTo>
                  <a:lnTo>
                    <a:pt x="3158" y="727"/>
                  </a:lnTo>
                  <a:lnTo>
                    <a:pt x="3133" y="602"/>
                  </a:lnTo>
                  <a:lnTo>
                    <a:pt x="3058" y="451"/>
                  </a:lnTo>
                  <a:lnTo>
                    <a:pt x="2908" y="276"/>
                  </a:lnTo>
                  <a:lnTo>
                    <a:pt x="2732" y="151"/>
                  </a:lnTo>
                  <a:lnTo>
                    <a:pt x="2532" y="75"/>
                  </a:lnTo>
                  <a:lnTo>
                    <a:pt x="2331" y="2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10270775" y="1959950"/>
              <a:ext cx="5025" cy="2525"/>
            </a:xfrm>
            <a:custGeom>
              <a:rect b="b" l="l" r="r" t="t"/>
              <a:pathLst>
                <a:path extrusionOk="0" h="101" w="201">
                  <a:moveTo>
                    <a:pt x="201" y="0"/>
                  </a:moveTo>
                  <a:lnTo>
                    <a:pt x="101" y="25"/>
                  </a:lnTo>
                  <a:lnTo>
                    <a:pt x="0" y="100"/>
                  </a:lnTo>
                  <a:lnTo>
                    <a:pt x="101" y="5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10270775" y="1959950"/>
              <a:ext cx="5025" cy="2525"/>
            </a:xfrm>
            <a:custGeom>
              <a:rect b="b" l="l" r="r" t="t"/>
              <a:pathLst>
                <a:path extrusionOk="0" fill="none" h="101" w="201">
                  <a:moveTo>
                    <a:pt x="201" y="0"/>
                  </a:moveTo>
                  <a:lnTo>
                    <a:pt x="201" y="0"/>
                  </a:lnTo>
                  <a:lnTo>
                    <a:pt x="101" y="25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01" y="5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9721300" y="1572125"/>
              <a:ext cx="572050" cy="794450"/>
            </a:xfrm>
            <a:custGeom>
              <a:rect b="b" l="l" r="r" t="t"/>
              <a:pathLst>
                <a:path extrusionOk="0" h="31778" w="22882">
                  <a:moveTo>
                    <a:pt x="11378" y="802"/>
                  </a:moveTo>
                  <a:lnTo>
                    <a:pt x="11529" y="827"/>
                  </a:lnTo>
                  <a:lnTo>
                    <a:pt x="11654" y="852"/>
                  </a:lnTo>
                  <a:lnTo>
                    <a:pt x="11779" y="927"/>
                  </a:lnTo>
                  <a:lnTo>
                    <a:pt x="11880" y="1002"/>
                  </a:lnTo>
                  <a:lnTo>
                    <a:pt x="11980" y="1103"/>
                  </a:lnTo>
                  <a:lnTo>
                    <a:pt x="12080" y="1228"/>
                  </a:lnTo>
                  <a:lnTo>
                    <a:pt x="12230" y="1504"/>
                  </a:lnTo>
                  <a:lnTo>
                    <a:pt x="12356" y="1829"/>
                  </a:lnTo>
                  <a:lnTo>
                    <a:pt x="12431" y="2205"/>
                  </a:lnTo>
                  <a:lnTo>
                    <a:pt x="12506" y="2606"/>
                  </a:lnTo>
                  <a:lnTo>
                    <a:pt x="12556" y="3007"/>
                  </a:lnTo>
                  <a:lnTo>
                    <a:pt x="12581" y="3408"/>
                  </a:lnTo>
                  <a:lnTo>
                    <a:pt x="12606" y="3809"/>
                  </a:lnTo>
                  <a:lnTo>
                    <a:pt x="12606" y="4486"/>
                  </a:lnTo>
                  <a:lnTo>
                    <a:pt x="12556" y="4937"/>
                  </a:lnTo>
                  <a:lnTo>
                    <a:pt x="12481" y="5789"/>
                  </a:lnTo>
                  <a:lnTo>
                    <a:pt x="12356" y="6641"/>
                  </a:lnTo>
                  <a:lnTo>
                    <a:pt x="12105" y="8320"/>
                  </a:lnTo>
                  <a:lnTo>
                    <a:pt x="12005" y="9172"/>
                  </a:lnTo>
                  <a:lnTo>
                    <a:pt x="11905" y="10000"/>
                  </a:lnTo>
                  <a:lnTo>
                    <a:pt x="11854" y="10852"/>
                  </a:lnTo>
                  <a:lnTo>
                    <a:pt x="11829" y="11704"/>
                  </a:lnTo>
                  <a:lnTo>
                    <a:pt x="11854" y="11804"/>
                  </a:lnTo>
                  <a:lnTo>
                    <a:pt x="11880" y="11879"/>
                  </a:lnTo>
                  <a:lnTo>
                    <a:pt x="11930" y="11929"/>
                  </a:lnTo>
                  <a:lnTo>
                    <a:pt x="12005" y="11979"/>
                  </a:lnTo>
                  <a:lnTo>
                    <a:pt x="12255" y="11979"/>
                  </a:lnTo>
                  <a:lnTo>
                    <a:pt x="12331" y="11929"/>
                  </a:lnTo>
                  <a:lnTo>
                    <a:pt x="12406" y="11854"/>
                  </a:lnTo>
                  <a:lnTo>
                    <a:pt x="12481" y="11779"/>
                  </a:lnTo>
                  <a:lnTo>
                    <a:pt x="12707" y="11578"/>
                  </a:lnTo>
                  <a:lnTo>
                    <a:pt x="12982" y="11378"/>
                  </a:lnTo>
                  <a:lnTo>
                    <a:pt x="13283" y="11177"/>
                  </a:lnTo>
                  <a:lnTo>
                    <a:pt x="13609" y="11027"/>
                  </a:lnTo>
                  <a:lnTo>
                    <a:pt x="13784" y="10977"/>
                  </a:lnTo>
                  <a:lnTo>
                    <a:pt x="13935" y="10952"/>
                  </a:lnTo>
                  <a:lnTo>
                    <a:pt x="14110" y="10927"/>
                  </a:lnTo>
                  <a:lnTo>
                    <a:pt x="14260" y="10927"/>
                  </a:lnTo>
                  <a:lnTo>
                    <a:pt x="14411" y="10952"/>
                  </a:lnTo>
                  <a:lnTo>
                    <a:pt x="14561" y="11002"/>
                  </a:lnTo>
                  <a:lnTo>
                    <a:pt x="14711" y="11102"/>
                  </a:lnTo>
                  <a:lnTo>
                    <a:pt x="14837" y="11228"/>
                  </a:lnTo>
                  <a:lnTo>
                    <a:pt x="14937" y="11328"/>
                  </a:lnTo>
                  <a:lnTo>
                    <a:pt x="15012" y="11453"/>
                  </a:lnTo>
                  <a:lnTo>
                    <a:pt x="15062" y="11578"/>
                  </a:lnTo>
                  <a:lnTo>
                    <a:pt x="15112" y="11729"/>
                  </a:lnTo>
                  <a:lnTo>
                    <a:pt x="15163" y="12004"/>
                  </a:lnTo>
                  <a:lnTo>
                    <a:pt x="15163" y="12330"/>
                  </a:lnTo>
                  <a:lnTo>
                    <a:pt x="15163" y="12932"/>
                  </a:lnTo>
                  <a:lnTo>
                    <a:pt x="15188" y="13232"/>
                  </a:lnTo>
                  <a:lnTo>
                    <a:pt x="15238" y="13508"/>
                  </a:lnTo>
                  <a:lnTo>
                    <a:pt x="15263" y="13608"/>
                  </a:lnTo>
                  <a:lnTo>
                    <a:pt x="15313" y="13684"/>
                  </a:lnTo>
                  <a:lnTo>
                    <a:pt x="15363" y="13734"/>
                  </a:lnTo>
                  <a:lnTo>
                    <a:pt x="15438" y="13784"/>
                  </a:lnTo>
                  <a:lnTo>
                    <a:pt x="15564" y="13784"/>
                  </a:lnTo>
                  <a:lnTo>
                    <a:pt x="15689" y="13734"/>
                  </a:lnTo>
                  <a:lnTo>
                    <a:pt x="15839" y="13658"/>
                  </a:lnTo>
                  <a:lnTo>
                    <a:pt x="15990" y="13533"/>
                  </a:lnTo>
                  <a:lnTo>
                    <a:pt x="16090" y="13408"/>
                  </a:lnTo>
                  <a:lnTo>
                    <a:pt x="16190" y="13308"/>
                  </a:lnTo>
                  <a:lnTo>
                    <a:pt x="16366" y="13032"/>
                  </a:lnTo>
                  <a:lnTo>
                    <a:pt x="16616" y="12756"/>
                  </a:lnTo>
                  <a:lnTo>
                    <a:pt x="16867" y="12456"/>
                  </a:lnTo>
                  <a:lnTo>
                    <a:pt x="17167" y="12205"/>
                  </a:lnTo>
                  <a:lnTo>
                    <a:pt x="17318" y="12105"/>
                  </a:lnTo>
                  <a:lnTo>
                    <a:pt x="17493" y="12004"/>
                  </a:lnTo>
                  <a:lnTo>
                    <a:pt x="17644" y="11954"/>
                  </a:lnTo>
                  <a:lnTo>
                    <a:pt x="17794" y="11929"/>
                  </a:lnTo>
                  <a:lnTo>
                    <a:pt x="17969" y="11954"/>
                  </a:lnTo>
                  <a:lnTo>
                    <a:pt x="18120" y="12004"/>
                  </a:lnTo>
                  <a:lnTo>
                    <a:pt x="18270" y="12105"/>
                  </a:lnTo>
                  <a:lnTo>
                    <a:pt x="18421" y="12255"/>
                  </a:lnTo>
                  <a:lnTo>
                    <a:pt x="18546" y="12456"/>
                  </a:lnTo>
                  <a:lnTo>
                    <a:pt x="18646" y="12656"/>
                  </a:lnTo>
                  <a:lnTo>
                    <a:pt x="18721" y="12857"/>
                  </a:lnTo>
                  <a:lnTo>
                    <a:pt x="18746" y="13082"/>
                  </a:lnTo>
                  <a:lnTo>
                    <a:pt x="18771" y="13308"/>
                  </a:lnTo>
                  <a:lnTo>
                    <a:pt x="18796" y="13508"/>
                  </a:lnTo>
                  <a:lnTo>
                    <a:pt x="18796" y="13959"/>
                  </a:lnTo>
                  <a:lnTo>
                    <a:pt x="18746" y="14460"/>
                  </a:lnTo>
                  <a:lnTo>
                    <a:pt x="18746" y="14736"/>
                  </a:lnTo>
                  <a:lnTo>
                    <a:pt x="18746" y="14987"/>
                  </a:lnTo>
                  <a:lnTo>
                    <a:pt x="18771" y="15137"/>
                  </a:lnTo>
                  <a:lnTo>
                    <a:pt x="18822" y="15287"/>
                  </a:lnTo>
                  <a:lnTo>
                    <a:pt x="18897" y="15413"/>
                  </a:lnTo>
                  <a:lnTo>
                    <a:pt x="18972" y="15538"/>
                  </a:lnTo>
                  <a:lnTo>
                    <a:pt x="19022" y="15613"/>
                  </a:lnTo>
                  <a:lnTo>
                    <a:pt x="19097" y="15688"/>
                  </a:lnTo>
                  <a:lnTo>
                    <a:pt x="19197" y="15714"/>
                  </a:lnTo>
                  <a:lnTo>
                    <a:pt x="19273" y="15739"/>
                  </a:lnTo>
                  <a:lnTo>
                    <a:pt x="19398" y="15714"/>
                  </a:lnTo>
                  <a:lnTo>
                    <a:pt x="19498" y="15688"/>
                  </a:lnTo>
                  <a:lnTo>
                    <a:pt x="19598" y="15638"/>
                  </a:lnTo>
                  <a:lnTo>
                    <a:pt x="19699" y="15563"/>
                  </a:lnTo>
                  <a:lnTo>
                    <a:pt x="19874" y="15388"/>
                  </a:lnTo>
                  <a:lnTo>
                    <a:pt x="20050" y="15212"/>
                  </a:lnTo>
                  <a:lnTo>
                    <a:pt x="20225" y="15012"/>
                  </a:lnTo>
                  <a:lnTo>
                    <a:pt x="20400" y="14811"/>
                  </a:lnTo>
                  <a:lnTo>
                    <a:pt x="20601" y="14686"/>
                  </a:lnTo>
                  <a:lnTo>
                    <a:pt x="20701" y="14636"/>
                  </a:lnTo>
                  <a:lnTo>
                    <a:pt x="20801" y="14586"/>
                  </a:lnTo>
                  <a:lnTo>
                    <a:pt x="20977" y="14561"/>
                  </a:lnTo>
                  <a:lnTo>
                    <a:pt x="21127" y="14561"/>
                  </a:lnTo>
                  <a:lnTo>
                    <a:pt x="21253" y="14586"/>
                  </a:lnTo>
                  <a:lnTo>
                    <a:pt x="21378" y="14636"/>
                  </a:lnTo>
                  <a:lnTo>
                    <a:pt x="21503" y="14686"/>
                  </a:lnTo>
                  <a:lnTo>
                    <a:pt x="21603" y="14761"/>
                  </a:lnTo>
                  <a:lnTo>
                    <a:pt x="21679" y="14861"/>
                  </a:lnTo>
                  <a:lnTo>
                    <a:pt x="21754" y="14962"/>
                  </a:lnTo>
                  <a:lnTo>
                    <a:pt x="21829" y="15087"/>
                  </a:lnTo>
                  <a:lnTo>
                    <a:pt x="21879" y="15212"/>
                  </a:lnTo>
                  <a:lnTo>
                    <a:pt x="21929" y="15513"/>
                  </a:lnTo>
                  <a:lnTo>
                    <a:pt x="21929" y="15814"/>
                  </a:lnTo>
                  <a:lnTo>
                    <a:pt x="21879" y="16114"/>
                  </a:lnTo>
                  <a:lnTo>
                    <a:pt x="21829" y="16641"/>
                  </a:lnTo>
                  <a:lnTo>
                    <a:pt x="21754" y="17167"/>
                  </a:lnTo>
                  <a:lnTo>
                    <a:pt x="21628" y="17693"/>
                  </a:lnTo>
                  <a:lnTo>
                    <a:pt x="21478" y="18220"/>
                  </a:lnTo>
                  <a:lnTo>
                    <a:pt x="21177" y="19247"/>
                  </a:lnTo>
                  <a:lnTo>
                    <a:pt x="20877" y="20250"/>
                  </a:lnTo>
                  <a:lnTo>
                    <a:pt x="19598" y="24886"/>
                  </a:lnTo>
                  <a:lnTo>
                    <a:pt x="19197" y="26264"/>
                  </a:lnTo>
                  <a:lnTo>
                    <a:pt x="18771" y="27718"/>
                  </a:lnTo>
                  <a:lnTo>
                    <a:pt x="18396" y="29146"/>
                  </a:lnTo>
                  <a:lnTo>
                    <a:pt x="18220" y="29873"/>
                  </a:lnTo>
                  <a:lnTo>
                    <a:pt x="18070" y="30600"/>
                  </a:lnTo>
                  <a:lnTo>
                    <a:pt x="17719" y="30675"/>
                  </a:lnTo>
                  <a:lnTo>
                    <a:pt x="17343" y="30725"/>
                  </a:lnTo>
                  <a:lnTo>
                    <a:pt x="16967" y="30775"/>
                  </a:lnTo>
                  <a:lnTo>
                    <a:pt x="16591" y="30800"/>
                  </a:lnTo>
                  <a:lnTo>
                    <a:pt x="15814" y="30800"/>
                  </a:lnTo>
                  <a:lnTo>
                    <a:pt x="15037" y="30775"/>
                  </a:lnTo>
                  <a:lnTo>
                    <a:pt x="14260" y="30700"/>
                  </a:lnTo>
                  <a:lnTo>
                    <a:pt x="13509" y="30625"/>
                  </a:lnTo>
                  <a:lnTo>
                    <a:pt x="12005" y="30475"/>
                  </a:lnTo>
                  <a:lnTo>
                    <a:pt x="11403" y="30399"/>
                  </a:lnTo>
                  <a:lnTo>
                    <a:pt x="10802" y="30324"/>
                  </a:lnTo>
                  <a:lnTo>
                    <a:pt x="9574" y="30124"/>
                  </a:lnTo>
                  <a:lnTo>
                    <a:pt x="8371" y="29873"/>
                  </a:lnTo>
                  <a:lnTo>
                    <a:pt x="7293" y="29623"/>
                  </a:lnTo>
                  <a:lnTo>
                    <a:pt x="7343" y="29272"/>
                  </a:lnTo>
                  <a:lnTo>
                    <a:pt x="7368" y="28946"/>
                  </a:lnTo>
                  <a:lnTo>
                    <a:pt x="7343" y="28595"/>
                  </a:lnTo>
                  <a:lnTo>
                    <a:pt x="7293" y="28269"/>
                  </a:lnTo>
                  <a:lnTo>
                    <a:pt x="7218" y="27918"/>
                  </a:lnTo>
                  <a:lnTo>
                    <a:pt x="7118" y="27593"/>
                  </a:lnTo>
                  <a:lnTo>
                    <a:pt x="7018" y="27242"/>
                  </a:lnTo>
                  <a:lnTo>
                    <a:pt x="6892" y="26916"/>
                  </a:lnTo>
                  <a:lnTo>
                    <a:pt x="6592" y="26239"/>
                  </a:lnTo>
                  <a:lnTo>
                    <a:pt x="6266" y="25613"/>
                  </a:lnTo>
                  <a:lnTo>
                    <a:pt x="5639" y="24410"/>
                  </a:lnTo>
                  <a:lnTo>
                    <a:pt x="5238" y="23608"/>
                  </a:lnTo>
                  <a:lnTo>
                    <a:pt x="4787" y="22856"/>
                  </a:lnTo>
                  <a:lnTo>
                    <a:pt x="4336" y="22129"/>
                  </a:lnTo>
                  <a:lnTo>
                    <a:pt x="3835" y="21402"/>
                  </a:lnTo>
                  <a:lnTo>
                    <a:pt x="2857" y="19949"/>
                  </a:lnTo>
                  <a:lnTo>
                    <a:pt x="2381" y="19222"/>
                  </a:lnTo>
                  <a:lnTo>
                    <a:pt x="1905" y="18470"/>
                  </a:lnTo>
                  <a:lnTo>
                    <a:pt x="1705" y="18094"/>
                  </a:lnTo>
                  <a:lnTo>
                    <a:pt x="1479" y="17593"/>
                  </a:lnTo>
                  <a:lnTo>
                    <a:pt x="1254" y="16992"/>
                  </a:lnTo>
                  <a:lnTo>
                    <a:pt x="1153" y="16666"/>
                  </a:lnTo>
                  <a:lnTo>
                    <a:pt x="1078" y="16340"/>
                  </a:lnTo>
                  <a:lnTo>
                    <a:pt x="1003" y="16039"/>
                  </a:lnTo>
                  <a:lnTo>
                    <a:pt x="978" y="15739"/>
                  </a:lnTo>
                  <a:lnTo>
                    <a:pt x="1003" y="15438"/>
                  </a:lnTo>
                  <a:lnTo>
                    <a:pt x="1028" y="15187"/>
                  </a:lnTo>
                  <a:lnTo>
                    <a:pt x="1128" y="14937"/>
                  </a:lnTo>
                  <a:lnTo>
                    <a:pt x="1178" y="14836"/>
                  </a:lnTo>
                  <a:lnTo>
                    <a:pt x="1254" y="14736"/>
                  </a:lnTo>
                  <a:lnTo>
                    <a:pt x="1354" y="14661"/>
                  </a:lnTo>
                  <a:lnTo>
                    <a:pt x="1454" y="14586"/>
                  </a:lnTo>
                  <a:lnTo>
                    <a:pt x="1554" y="14536"/>
                  </a:lnTo>
                  <a:lnTo>
                    <a:pt x="1705" y="14486"/>
                  </a:lnTo>
                  <a:lnTo>
                    <a:pt x="1830" y="14460"/>
                  </a:lnTo>
                  <a:lnTo>
                    <a:pt x="1955" y="14435"/>
                  </a:lnTo>
                  <a:lnTo>
                    <a:pt x="2106" y="14460"/>
                  </a:lnTo>
                  <a:lnTo>
                    <a:pt x="2256" y="14511"/>
                  </a:lnTo>
                  <a:lnTo>
                    <a:pt x="2532" y="14611"/>
                  </a:lnTo>
                  <a:lnTo>
                    <a:pt x="2832" y="14761"/>
                  </a:lnTo>
                  <a:lnTo>
                    <a:pt x="3108" y="14962"/>
                  </a:lnTo>
                  <a:lnTo>
                    <a:pt x="3384" y="15162"/>
                  </a:lnTo>
                  <a:lnTo>
                    <a:pt x="3835" y="15513"/>
                  </a:lnTo>
                  <a:lnTo>
                    <a:pt x="4186" y="15814"/>
                  </a:lnTo>
                  <a:lnTo>
                    <a:pt x="4537" y="16140"/>
                  </a:lnTo>
                  <a:lnTo>
                    <a:pt x="5238" y="16791"/>
                  </a:lnTo>
                  <a:lnTo>
                    <a:pt x="5890" y="17468"/>
                  </a:lnTo>
                  <a:lnTo>
                    <a:pt x="6241" y="17794"/>
                  </a:lnTo>
                  <a:lnTo>
                    <a:pt x="6592" y="18094"/>
                  </a:lnTo>
                  <a:lnTo>
                    <a:pt x="6692" y="18144"/>
                  </a:lnTo>
                  <a:lnTo>
                    <a:pt x="6767" y="18170"/>
                  </a:lnTo>
                  <a:lnTo>
                    <a:pt x="6817" y="18170"/>
                  </a:lnTo>
                  <a:lnTo>
                    <a:pt x="6892" y="18119"/>
                  </a:lnTo>
                  <a:lnTo>
                    <a:pt x="6942" y="18069"/>
                  </a:lnTo>
                  <a:lnTo>
                    <a:pt x="6993" y="18019"/>
                  </a:lnTo>
                  <a:lnTo>
                    <a:pt x="7018" y="17944"/>
                  </a:lnTo>
                  <a:lnTo>
                    <a:pt x="7018" y="17869"/>
                  </a:lnTo>
                  <a:lnTo>
                    <a:pt x="7068" y="17819"/>
                  </a:lnTo>
                  <a:lnTo>
                    <a:pt x="7093" y="17743"/>
                  </a:lnTo>
                  <a:lnTo>
                    <a:pt x="7394" y="15889"/>
                  </a:lnTo>
                  <a:lnTo>
                    <a:pt x="7669" y="14034"/>
                  </a:lnTo>
                  <a:lnTo>
                    <a:pt x="8196" y="10275"/>
                  </a:lnTo>
                  <a:lnTo>
                    <a:pt x="8496" y="8421"/>
                  </a:lnTo>
                  <a:lnTo>
                    <a:pt x="8647" y="7493"/>
                  </a:lnTo>
                  <a:lnTo>
                    <a:pt x="8847" y="6566"/>
                  </a:lnTo>
                  <a:lnTo>
                    <a:pt x="9048" y="5639"/>
                  </a:lnTo>
                  <a:lnTo>
                    <a:pt x="9273" y="4737"/>
                  </a:lnTo>
                  <a:lnTo>
                    <a:pt x="9524" y="3809"/>
                  </a:lnTo>
                  <a:lnTo>
                    <a:pt x="9799" y="2907"/>
                  </a:lnTo>
                  <a:lnTo>
                    <a:pt x="9950" y="2456"/>
                  </a:lnTo>
                  <a:lnTo>
                    <a:pt x="10150" y="1880"/>
                  </a:lnTo>
                  <a:lnTo>
                    <a:pt x="10276" y="1629"/>
                  </a:lnTo>
                  <a:lnTo>
                    <a:pt x="10401" y="1378"/>
                  </a:lnTo>
                  <a:lnTo>
                    <a:pt x="10551" y="1178"/>
                  </a:lnTo>
                  <a:lnTo>
                    <a:pt x="10626" y="1103"/>
                  </a:lnTo>
                  <a:lnTo>
                    <a:pt x="10727" y="1028"/>
                  </a:lnTo>
                  <a:lnTo>
                    <a:pt x="10902" y="927"/>
                  </a:lnTo>
                  <a:lnTo>
                    <a:pt x="11078" y="877"/>
                  </a:lnTo>
                  <a:lnTo>
                    <a:pt x="11253" y="827"/>
                  </a:lnTo>
                  <a:lnTo>
                    <a:pt x="11378" y="802"/>
                  </a:lnTo>
                  <a:close/>
                  <a:moveTo>
                    <a:pt x="11203" y="0"/>
                  </a:moveTo>
                  <a:lnTo>
                    <a:pt x="10977" y="75"/>
                  </a:lnTo>
                  <a:lnTo>
                    <a:pt x="10727" y="175"/>
                  </a:lnTo>
                  <a:lnTo>
                    <a:pt x="10476" y="326"/>
                  </a:lnTo>
                  <a:lnTo>
                    <a:pt x="10200" y="551"/>
                  </a:lnTo>
                  <a:lnTo>
                    <a:pt x="9975" y="827"/>
                  </a:lnTo>
                  <a:lnTo>
                    <a:pt x="9749" y="1103"/>
                  </a:lnTo>
                  <a:lnTo>
                    <a:pt x="9549" y="1403"/>
                  </a:lnTo>
                  <a:lnTo>
                    <a:pt x="9398" y="1729"/>
                  </a:lnTo>
                  <a:lnTo>
                    <a:pt x="9223" y="2080"/>
                  </a:lnTo>
                  <a:lnTo>
                    <a:pt x="9098" y="2431"/>
                  </a:lnTo>
                  <a:lnTo>
                    <a:pt x="8972" y="2807"/>
                  </a:lnTo>
                  <a:lnTo>
                    <a:pt x="8772" y="3559"/>
                  </a:lnTo>
                  <a:lnTo>
                    <a:pt x="8597" y="4311"/>
                  </a:lnTo>
                  <a:lnTo>
                    <a:pt x="8346" y="5689"/>
                  </a:lnTo>
                  <a:lnTo>
                    <a:pt x="8045" y="7143"/>
                  </a:lnTo>
                  <a:lnTo>
                    <a:pt x="7769" y="8571"/>
                  </a:lnTo>
                  <a:lnTo>
                    <a:pt x="7519" y="10000"/>
                  </a:lnTo>
                  <a:lnTo>
                    <a:pt x="7293" y="11453"/>
                  </a:lnTo>
                  <a:lnTo>
                    <a:pt x="7093" y="12882"/>
                  </a:lnTo>
                  <a:lnTo>
                    <a:pt x="6917" y="14310"/>
                  </a:lnTo>
                  <a:lnTo>
                    <a:pt x="6767" y="15789"/>
                  </a:lnTo>
                  <a:lnTo>
                    <a:pt x="6667" y="17242"/>
                  </a:lnTo>
                  <a:lnTo>
                    <a:pt x="6391" y="16891"/>
                  </a:lnTo>
                  <a:lnTo>
                    <a:pt x="6090" y="16515"/>
                  </a:lnTo>
                  <a:lnTo>
                    <a:pt x="5740" y="16114"/>
                  </a:lnTo>
                  <a:lnTo>
                    <a:pt x="5364" y="15688"/>
                  </a:lnTo>
                  <a:lnTo>
                    <a:pt x="4963" y="15287"/>
                  </a:lnTo>
                  <a:lnTo>
                    <a:pt x="4537" y="14886"/>
                  </a:lnTo>
                  <a:lnTo>
                    <a:pt x="4111" y="14536"/>
                  </a:lnTo>
                  <a:lnTo>
                    <a:pt x="3659" y="14185"/>
                  </a:lnTo>
                  <a:lnTo>
                    <a:pt x="3208" y="13909"/>
                  </a:lnTo>
                  <a:lnTo>
                    <a:pt x="2757" y="13684"/>
                  </a:lnTo>
                  <a:lnTo>
                    <a:pt x="2532" y="13608"/>
                  </a:lnTo>
                  <a:lnTo>
                    <a:pt x="2306" y="13533"/>
                  </a:lnTo>
                  <a:lnTo>
                    <a:pt x="2106" y="13483"/>
                  </a:lnTo>
                  <a:lnTo>
                    <a:pt x="1880" y="13458"/>
                  </a:lnTo>
                  <a:lnTo>
                    <a:pt x="1680" y="13458"/>
                  </a:lnTo>
                  <a:lnTo>
                    <a:pt x="1479" y="13483"/>
                  </a:lnTo>
                  <a:lnTo>
                    <a:pt x="1279" y="13558"/>
                  </a:lnTo>
                  <a:lnTo>
                    <a:pt x="1103" y="13633"/>
                  </a:lnTo>
                  <a:lnTo>
                    <a:pt x="928" y="13734"/>
                  </a:lnTo>
                  <a:lnTo>
                    <a:pt x="752" y="13884"/>
                  </a:lnTo>
                  <a:lnTo>
                    <a:pt x="602" y="14059"/>
                  </a:lnTo>
                  <a:lnTo>
                    <a:pt x="452" y="14260"/>
                  </a:lnTo>
                  <a:lnTo>
                    <a:pt x="251" y="14636"/>
                  </a:lnTo>
                  <a:lnTo>
                    <a:pt x="126" y="15012"/>
                  </a:lnTo>
                  <a:lnTo>
                    <a:pt x="51" y="15388"/>
                  </a:lnTo>
                  <a:lnTo>
                    <a:pt x="0" y="15789"/>
                  </a:lnTo>
                  <a:lnTo>
                    <a:pt x="26" y="16190"/>
                  </a:lnTo>
                  <a:lnTo>
                    <a:pt x="76" y="16591"/>
                  </a:lnTo>
                  <a:lnTo>
                    <a:pt x="151" y="16992"/>
                  </a:lnTo>
                  <a:lnTo>
                    <a:pt x="276" y="17393"/>
                  </a:lnTo>
                  <a:lnTo>
                    <a:pt x="426" y="17769"/>
                  </a:lnTo>
                  <a:lnTo>
                    <a:pt x="602" y="18144"/>
                  </a:lnTo>
                  <a:lnTo>
                    <a:pt x="802" y="18520"/>
                  </a:lnTo>
                  <a:lnTo>
                    <a:pt x="1003" y="18896"/>
                  </a:lnTo>
                  <a:lnTo>
                    <a:pt x="1429" y="19598"/>
                  </a:lnTo>
                  <a:lnTo>
                    <a:pt x="1880" y="20200"/>
                  </a:lnTo>
                  <a:lnTo>
                    <a:pt x="2632" y="21252"/>
                  </a:lnTo>
                  <a:lnTo>
                    <a:pt x="3384" y="22380"/>
                  </a:lnTo>
                  <a:lnTo>
                    <a:pt x="3760" y="22956"/>
                  </a:lnTo>
                  <a:lnTo>
                    <a:pt x="4136" y="23533"/>
                  </a:lnTo>
                  <a:lnTo>
                    <a:pt x="4486" y="24159"/>
                  </a:lnTo>
                  <a:lnTo>
                    <a:pt x="4837" y="24761"/>
                  </a:lnTo>
                  <a:lnTo>
                    <a:pt x="5138" y="25387"/>
                  </a:lnTo>
                  <a:lnTo>
                    <a:pt x="5439" y="26014"/>
                  </a:lnTo>
                  <a:lnTo>
                    <a:pt x="5689" y="26665"/>
                  </a:lnTo>
                  <a:lnTo>
                    <a:pt x="5915" y="27292"/>
                  </a:lnTo>
                  <a:lnTo>
                    <a:pt x="6115" y="27943"/>
                  </a:lnTo>
                  <a:lnTo>
                    <a:pt x="6266" y="28595"/>
                  </a:lnTo>
                  <a:lnTo>
                    <a:pt x="6366" y="29247"/>
                  </a:lnTo>
                  <a:lnTo>
                    <a:pt x="6416" y="29873"/>
                  </a:lnTo>
                  <a:lnTo>
                    <a:pt x="6441" y="29948"/>
                  </a:lnTo>
                  <a:lnTo>
                    <a:pt x="6516" y="30024"/>
                  </a:lnTo>
                  <a:lnTo>
                    <a:pt x="6617" y="30099"/>
                  </a:lnTo>
                  <a:lnTo>
                    <a:pt x="6792" y="30199"/>
                  </a:lnTo>
                  <a:lnTo>
                    <a:pt x="6993" y="30324"/>
                  </a:lnTo>
                  <a:lnTo>
                    <a:pt x="7243" y="30450"/>
                  </a:lnTo>
                  <a:lnTo>
                    <a:pt x="7569" y="30575"/>
                  </a:lnTo>
                  <a:lnTo>
                    <a:pt x="7920" y="30700"/>
                  </a:lnTo>
                  <a:lnTo>
                    <a:pt x="8346" y="30851"/>
                  </a:lnTo>
                  <a:lnTo>
                    <a:pt x="8822" y="30976"/>
                  </a:lnTo>
                  <a:lnTo>
                    <a:pt x="9348" y="31101"/>
                  </a:lnTo>
                  <a:lnTo>
                    <a:pt x="9925" y="31227"/>
                  </a:lnTo>
                  <a:lnTo>
                    <a:pt x="10576" y="31327"/>
                  </a:lnTo>
                  <a:lnTo>
                    <a:pt x="11278" y="31452"/>
                  </a:lnTo>
                  <a:lnTo>
                    <a:pt x="12055" y="31527"/>
                  </a:lnTo>
                  <a:lnTo>
                    <a:pt x="12882" y="31602"/>
                  </a:lnTo>
                  <a:lnTo>
                    <a:pt x="14235" y="31703"/>
                  </a:lnTo>
                  <a:lnTo>
                    <a:pt x="14987" y="31753"/>
                  </a:lnTo>
                  <a:lnTo>
                    <a:pt x="15764" y="31778"/>
                  </a:lnTo>
                  <a:lnTo>
                    <a:pt x="16165" y="31753"/>
                  </a:lnTo>
                  <a:lnTo>
                    <a:pt x="16541" y="31728"/>
                  </a:lnTo>
                  <a:lnTo>
                    <a:pt x="16917" y="31703"/>
                  </a:lnTo>
                  <a:lnTo>
                    <a:pt x="17268" y="31627"/>
                  </a:lnTo>
                  <a:lnTo>
                    <a:pt x="17619" y="31552"/>
                  </a:lnTo>
                  <a:lnTo>
                    <a:pt x="17919" y="31452"/>
                  </a:lnTo>
                  <a:lnTo>
                    <a:pt x="18220" y="31302"/>
                  </a:lnTo>
                  <a:lnTo>
                    <a:pt x="18496" y="31151"/>
                  </a:lnTo>
                  <a:lnTo>
                    <a:pt x="18571" y="31076"/>
                  </a:lnTo>
                  <a:lnTo>
                    <a:pt x="18646" y="30951"/>
                  </a:lnTo>
                  <a:lnTo>
                    <a:pt x="18746" y="30750"/>
                  </a:lnTo>
                  <a:lnTo>
                    <a:pt x="18972" y="30324"/>
                  </a:lnTo>
                  <a:lnTo>
                    <a:pt x="19197" y="29873"/>
                  </a:lnTo>
                  <a:lnTo>
                    <a:pt x="19398" y="29422"/>
                  </a:lnTo>
                  <a:lnTo>
                    <a:pt x="19573" y="28946"/>
                  </a:lnTo>
                  <a:lnTo>
                    <a:pt x="19924" y="27969"/>
                  </a:lnTo>
                  <a:lnTo>
                    <a:pt x="20200" y="26941"/>
                  </a:lnTo>
                  <a:lnTo>
                    <a:pt x="20476" y="25913"/>
                  </a:lnTo>
                  <a:lnTo>
                    <a:pt x="20726" y="24886"/>
                  </a:lnTo>
                  <a:lnTo>
                    <a:pt x="20977" y="23884"/>
                  </a:lnTo>
                  <a:lnTo>
                    <a:pt x="21227" y="22931"/>
                  </a:lnTo>
                  <a:lnTo>
                    <a:pt x="21729" y="21302"/>
                  </a:lnTo>
                  <a:lnTo>
                    <a:pt x="22004" y="20475"/>
                  </a:lnTo>
                  <a:lnTo>
                    <a:pt x="22255" y="19623"/>
                  </a:lnTo>
                  <a:lnTo>
                    <a:pt x="22481" y="18771"/>
                  </a:lnTo>
                  <a:lnTo>
                    <a:pt x="22656" y="17944"/>
                  </a:lnTo>
                  <a:lnTo>
                    <a:pt x="22806" y="17092"/>
                  </a:lnTo>
                  <a:lnTo>
                    <a:pt x="22856" y="16666"/>
                  </a:lnTo>
                  <a:lnTo>
                    <a:pt x="22881" y="16240"/>
                  </a:lnTo>
                  <a:lnTo>
                    <a:pt x="22881" y="15864"/>
                  </a:lnTo>
                  <a:lnTo>
                    <a:pt x="22856" y="15438"/>
                  </a:lnTo>
                  <a:lnTo>
                    <a:pt x="22781" y="15037"/>
                  </a:lnTo>
                  <a:lnTo>
                    <a:pt x="22731" y="14811"/>
                  </a:lnTo>
                  <a:lnTo>
                    <a:pt x="22656" y="14611"/>
                  </a:lnTo>
                  <a:lnTo>
                    <a:pt x="22581" y="14410"/>
                  </a:lnTo>
                  <a:lnTo>
                    <a:pt x="22481" y="14235"/>
                  </a:lnTo>
                  <a:lnTo>
                    <a:pt x="22380" y="14059"/>
                  </a:lnTo>
                  <a:lnTo>
                    <a:pt x="22230" y="13934"/>
                  </a:lnTo>
                  <a:lnTo>
                    <a:pt x="22080" y="13784"/>
                  </a:lnTo>
                  <a:lnTo>
                    <a:pt x="21929" y="13684"/>
                  </a:lnTo>
                  <a:lnTo>
                    <a:pt x="21729" y="13608"/>
                  </a:lnTo>
                  <a:lnTo>
                    <a:pt x="21503" y="13558"/>
                  </a:lnTo>
                  <a:lnTo>
                    <a:pt x="21278" y="13533"/>
                  </a:lnTo>
                  <a:lnTo>
                    <a:pt x="21052" y="13583"/>
                  </a:lnTo>
                  <a:lnTo>
                    <a:pt x="20826" y="13633"/>
                  </a:lnTo>
                  <a:lnTo>
                    <a:pt x="20601" y="13759"/>
                  </a:lnTo>
                  <a:lnTo>
                    <a:pt x="20400" y="13884"/>
                  </a:lnTo>
                  <a:lnTo>
                    <a:pt x="20200" y="14034"/>
                  </a:lnTo>
                  <a:lnTo>
                    <a:pt x="20024" y="14210"/>
                  </a:lnTo>
                  <a:lnTo>
                    <a:pt x="19849" y="14410"/>
                  </a:lnTo>
                  <a:lnTo>
                    <a:pt x="19849" y="14034"/>
                  </a:lnTo>
                  <a:lnTo>
                    <a:pt x="19824" y="13658"/>
                  </a:lnTo>
                  <a:lnTo>
                    <a:pt x="19799" y="13283"/>
                  </a:lnTo>
                  <a:lnTo>
                    <a:pt x="19749" y="12957"/>
                  </a:lnTo>
                  <a:lnTo>
                    <a:pt x="19674" y="12656"/>
                  </a:lnTo>
                  <a:lnTo>
                    <a:pt x="19598" y="12355"/>
                  </a:lnTo>
                  <a:lnTo>
                    <a:pt x="19498" y="12080"/>
                  </a:lnTo>
                  <a:lnTo>
                    <a:pt x="19348" y="11829"/>
                  </a:lnTo>
                  <a:lnTo>
                    <a:pt x="19172" y="11578"/>
                  </a:lnTo>
                  <a:lnTo>
                    <a:pt x="18972" y="11378"/>
                  </a:lnTo>
                  <a:lnTo>
                    <a:pt x="18746" y="11202"/>
                  </a:lnTo>
                  <a:lnTo>
                    <a:pt x="18471" y="11077"/>
                  </a:lnTo>
                  <a:lnTo>
                    <a:pt x="18170" y="10977"/>
                  </a:lnTo>
                  <a:lnTo>
                    <a:pt x="17869" y="10952"/>
                  </a:lnTo>
                  <a:lnTo>
                    <a:pt x="17594" y="10977"/>
                  </a:lnTo>
                  <a:lnTo>
                    <a:pt x="17293" y="11052"/>
                  </a:lnTo>
                  <a:lnTo>
                    <a:pt x="17017" y="11152"/>
                  </a:lnTo>
                  <a:lnTo>
                    <a:pt x="16741" y="11278"/>
                  </a:lnTo>
                  <a:lnTo>
                    <a:pt x="16491" y="11453"/>
                  </a:lnTo>
                  <a:lnTo>
                    <a:pt x="16265" y="11629"/>
                  </a:lnTo>
                  <a:lnTo>
                    <a:pt x="16215" y="11679"/>
                  </a:lnTo>
                  <a:lnTo>
                    <a:pt x="16165" y="11453"/>
                  </a:lnTo>
                  <a:lnTo>
                    <a:pt x="16065" y="11228"/>
                  </a:lnTo>
                  <a:lnTo>
                    <a:pt x="15965" y="11027"/>
                  </a:lnTo>
                  <a:lnTo>
                    <a:pt x="15864" y="10827"/>
                  </a:lnTo>
                  <a:lnTo>
                    <a:pt x="15739" y="10651"/>
                  </a:lnTo>
                  <a:lnTo>
                    <a:pt x="15614" y="10501"/>
                  </a:lnTo>
                  <a:lnTo>
                    <a:pt x="15463" y="10350"/>
                  </a:lnTo>
                  <a:lnTo>
                    <a:pt x="15288" y="10250"/>
                  </a:lnTo>
                  <a:lnTo>
                    <a:pt x="15112" y="10150"/>
                  </a:lnTo>
                  <a:lnTo>
                    <a:pt x="14937" y="10075"/>
                  </a:lnTo>
                  <a:lnTo>
                    <a:pt x="14762" y="10025"/>
                  </a:lnTo>
                  <a:lnTo>
                    <a:pt x="14586" y="10000"/>
                  </a:lnTo>
                  <a:lnTo>
                    <a:pt x="14411" y="9974"/>
                  </a:lnTo>
                  <a:lnTo>
                    <a:pt x="14235" y="10000"/>
                  </a:lnTo>
                  <a:lnTo>
                    <a:pt x="14085" y="10025"/>
                  </a:lnTo>
                  <a:lnTo>
                    <a:pt x="13910" y="10075"/>
                  </a:lnTo>
                  <a:lnTo>
                    <a:pt x="13584" y="10200"/>
                  </a:lnTo>
                  <a:lnTo>
                    <a:pt x="13283" y="10375"/>
                  </a:lnTo>
                  <a:lnTo>
                    <a:pt x="12982" y="10601"/>
                  </a:lnTo>
                  <a:lnTo>
                    <a:pt x="12707" y="10852"/>
                  </a:lnTo>
                  <a:lnTo>
                    <a:pt x="12807" y="10275"/>
                  </a:lnTo>
                  <a:lnTo>
                    <a:pt x="12907" y="9699"/>
                  </a:lnTo>
                  <a:lnTo>
                    <a:pt x="13032" y="8521"/>
                  </a:lnTo>
                  <a:lnTo>
                    <a:pt x="13158" y="7343"/>
                  </a:lnTo>
                  <a:lnTo>
                    <a:pt x="13308" y="6190"/>
                  </a:lnTo>
                  <a:lnTo>
                    <a:pt x="13433" y="5163"/>
                  </a:lnTo>
                  <a:lnTo>
                    <a:pt x="13509" y="4661"/>
                  </a:lnTo>
                  <a:lnTo>
                    <a:pt x="13534" y="4135"/>
                  </a:lnTo>
                  <a:lnTo>
                    <a:pt x="13534" y="3609"/>
                  </a:lnTo>
                  <a:lnTo>
                    <a:pt x="13509" y="3108"/>
                  </a:lnTo>
                  <a:lnTo>
                    <a:pt x="13458" y="2581"/>
                  </a:lnTo>
                  <a:lnTo>
                    <a:pt x="13333" y="2080"/>
                  </a:lnTo>
                  <a:lnTo>
                    <a:pt x="13258" y="1829"/>
                  </a:lnTo>
                  <a:lnTo>
                    <a:pt x="13158" y="1604"/>
                  </a:lnTo>
                  <a:lnTo>
                    <a:pt x="13032" y="1353"/>
                  </a:lnTo>
                  <a:lnTo>
                    <a:pt x="12907" y="1128"/>
                  </a:lnTo>
                  <a:lnTo>
                    <a:pt x="12782" y="902"/>
                  </a:lnTo>
                  <a:lnTo>
                    <a:pt x="12606" y="702"/>
                  </a:lnTo>
                  <a:lnTo>
                    <a:pt x="12456" y="526"/>
                  </a:lnTo>
                  <a:lnTo>
                    <a:pt x="12255" y="351"/>
                  </a:lnTo>
                  <a:lnTo>
                    <a:pt x="12080" y="226"/>
                  </a:lnTo>
                  <a:lnTo>
                    <a:pt x="11880" y="100"/>
                  </a:lnTo>
                  <a:lnTo>
                    <a:pt x="11654" y="2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9849100" y="1506325"/>
              <a:ext cx="302650" cy="237475"/>
            </a:xfrm>
            <a:custGeom>
              <a:rect b="b" l="l" r="r" t="t"/>
              <a:pathLst>
                <a:path extrusionOk="0" h="9499" w="12106">
                  <a:moveTo>
                    <a:pt x="5640" y="1"/>
                  </a:moveTo>
                  <a:lnTo>
                    <a:pt x="5164" y="51"/>
                  </a:lnTo>
                  <a:lnTo>
                    <a:pt x="4713" y="126"/>
                  </a:lnTo>
                  <a:lnTo>
                    <a:pt x="4261" y="226"/>
                  </a:lnTo>
                  <a:lnTo>
                    <a:pt x="3810" y="351"/>
                  </a:lnTo>
                  <a:lnTo>
                    <a:pt x="3359" y="502"/>
                  </a:lnTo>
                  <a:lnTo>
                    <a:pt x="2933" y="702"/>
                  </a:lnTo>
                  <a:lnTo>
                    <a:pt x="2532" y="903"/>
                  </a:lnTo>
                  <a:lnTo>
                    <a:pt x="2156" y="1153"/>
                  </a:lnTo>
                  <a:lnTo>
                    <a:pt x="1780" y="1454"/>
                  </a:lnTo>
                  <a:lnTo>
                    <a:pt x="1455" y="1755"/>
                  </a:lnTo>
                  <a:lnTo>
                    <a:pt x="1129" y="2106"/>
                  </a:lnTo>
                  <a:lnTo>
                    <a:pt x="853" y="2482"/>
                  </a:lnTo>
                  <a:lnTo>
                    <a:pt x="653" y="2807"/>
                  </a:lnTo>
                  <a:lnTo>
                    <a:pt x="477" y="3158"/>
                  </a:lnTo>
                  <a:lnTo>
                    <a:pt x="327" y="3534"/>
                  </a:lnTo>
                  <a:lnTo>
                    <a:pt x="201" y="3935"/>
                  </a:lnTo>
                  <a:lnTo>
                    <a:pt x="126" y="4336"/>
                  </a:lnTo>
                  <a:lnTo>
                    <a:pt x="51" y="4762"/>
                  </a:lnTo>
                  <a:lnTo>
                    <a:pt x="26" y="5188"/>
                  </a:lnTo>
                  <a:lnTo>
                    <a:pt x="1" y="5614"/>
                  </a:lnTo>
                  <a:lnTo>
                    <a:pt x="26" y="6015"/>
                  </a:lnTo>
                  <a:lnTo>
                    <a:pt x="76" y="6441"/>
                  </a:lnTo>
                  <a:lnTo>
                    <a:pt x="176" y="6842"/>
                  </a:lnTo>
                  <a:lnTo>
                    <a:pt x="302" y="7243"/>
                  </a:lnTo>
                  <a:lnTo>
                    <a:pt x="452" y="7594"/>
                  </a:lnTo>
                  <a:lnTo>
                    <a:pt x="653" y="7945"/>
                  </a:lnTo>
                  <a:lnTo>
                    <a:pt x="878" y="8271"/>
                  </a:lnTo>
                  <a:lnTo>
                    <a:pt x="1154" y="8547"/>
                  </a:lnTo>
                  <a:lnTo>
                    <a:pt x="1229" y="8597"/>
                  </a:lnTo>
                  <a:lnTo>
                    <a:pt x="1304" y="8622"/>
                  </a:lnTo>
                  <a:lnTo>
                    <a:pt x="1379" y="8597"/>
                  </a:lnTo>
                  <a:lnTo>
                    <a:pt x="1455" y="8547"/>
                  </a:lnTo>
                  <a:lnTo>
                    <a:pt x="1505" y="8496"/>
                  </a:lnTo>
                  <a:lnTo>
                    <a:pt x="1555" y="8421"/>
                  </a:lnTo>
                  <a:lnTo>
                    <a:pt x="1555" y="8346"/>
                  </a:lnTo>
                  <a:lnTo>
                    <a:pt x="1555" y="8246"/>
                  </a:lnTo>
                  <a:lnTo>
                    <a:pt x="1379" y="7870"/>
                  </a:lnTo>
                  <a:lnTo>
                    <a:pt x="1254" y="7469"/>
                  </a:lnTo>
                  <a:lnTo>
                    <a:pt x="1129" y="7093"/>
                  </a:lnTo>
                  <a:lnTo>
                    <a:pt x="1054" y="6717"/>
                  </a:lnTo>
                  <a:lnTo>
                    <a:pt x="1003" y="6341"/>
                  </a:lnTo>
                  <a:lnTo>
                    <a:pt x="1003" y="5965"/>
                  </a:lnTo>
                  <a:lnTo>
                    <a:pt x="1003" y="5614"/>
                  </a:lnTo>
                  <a:lnTo>
                    <a:pt x="1028" y="5263"/>
                  </a:lnTo>
                  <a:lnTo>
                    <a:pt x="1079" y="4938"/>
                  </a:lnTo>
                  <a:lnTo>
                    <a:pt x="1154" y="4612"/>
                  </a:lnTo>
                  <a:lnTo>
                    <a:pt x="1254" y="4286"/>
                  </a:lnTo>
                  <a:lnTo>
                    <a:pt x="1379" y="3985"/>
                  </a:lnTo>
                  <a:lnTo>
                    <a:pt x="1530" y="3685"/>
                  </a:lnTo>
                  <a:lnTo>
                    <a:pt x="1705" y="3384"/>
                  </a:lnTo>
                  <a:lnTo>
                    <a:pt x="1881" y="3133"/>
                  </a:lnTo>
                  <a:lnTo>
                    <a:pt x="2106" y="2858"/>
                  </a:lnTo>
                  <a:lnTo>
                    <a:pt x="2332" y="2632"/>
                  </a:lnTo>
                  <a:lnTo>
                    <a:pt x="2557" y="2381"/>
                  </a:lnTo>
                  <a:lnTo>
                    <a:pt x="2833" y="2181"/>
                  </a:lnTo>
                  <a:lnTo>
                    <a:pt x="3109" y="1980"/>
                  </a:lnTo>
                  <a:lnTo>
                    <a:pt x="3384" y="1805"/>
                  </a:lnTo>
                  <a:lnTo>
                    <a:pt x="3685" y="1655"/>
                  </a:lnTo>
                  <a:lnTo>
                    <a:pt x="4011" y="1504"/>
                  </a:lnTo>
                  <a:lnTo>
                    <a:pt x="4337" y="1379"/>
                  </a:lnTo>
                  <a:lnTo>
                    <a:pt x="4687" y="1279"/>
                  </a:lnTo>
                  <a:lnTo>
                    <a:pt x="5038" y="1204"/>
                  </a:lnTo>
                  <a:lnTo>
                    <a:pt x="5414" y="1153"/>
                  </a:lnTo>
                  <a:lnTo>
                    <a:pt x="5790" y="1103"/>
                  </a:lnTo>
                  <a:lnTo>
                    <a:pt x="6542" y="1103"/>
                  </a:lnTo>
                  <a:lnTo>
                    <a:pt x="6943" y="1128"/>
                  </a:lnTo>
                  <a:lnTo>
                    <a:pt x="7344" y="1204"/>
                  </a:lnTo>
                  <a:lnTo>
                    <a:pt x="7720" y="1279"/>
                  </a:lnTo>
                  <a:lnTo>
                    <a:pt x="8071" y="1379"/>
                  </a:lnTo>
                  <a:lnTo>
                    <a:pt x="8397" y="1479"/>
                  </a:lnTo>
                  <a:lnTo>
                    <a:pt x="8697" y="1630"/>
                  </a:lnTo>
                  <a:lnTo>
                    <a:pt x="8973" y="1780"/>
                  </a:lnTo>
                  <a:lnTo>
                    <a:pt x="9224" y="1930"/>
                  </a:lnTo>
                  <a:lnTo>
                    <a:pt x="9474" y="2131"/>
                  </a:lnTo>
                  <a:lnTo>
                    <a:pt x="9700" y="2331"/>
                  </a:lnTo>
                  <a:lnTo>
                    <a:pt x="9900" y="2532"/>
                  </a:lnTo>
                  <a:lnTo>
                    <a:pt x="10076" y="2757"/>
                  </a:lnTo>
                  <a:lnTo>
                    <a:pt x="10251" y="2983"/>
                  </a:lnTo>
                  <a:lnTo>
                    <a:pt x="10376" y="3233"/>
                  </a:lnTo>
                  <a:lnTo>
                    <a:pt x="10502" y="3509"/>
                  </a:lnTo>
                  <a:lnTo>
                    <a:pt x="10627" y="3760"/>
                  </a:lnTo>
                  <a:lnTo>
                    <a:pt x="10702" y="4035"/>
                  </a:lnTo>
                  <a:lnTo>
                    <a:pt x="10777" y="4336"/>
                  </a:lnTo>
                  <a:lnTo>
                    <a:pt x="10853" y="4612"/>
                  </a:lnTo>
                  <a:lnTo>
                    <a:pt x="10878" y="4913"/>
                  </a:lnTo>
                  <a:lnTo>
                    <a:pt x="10903" y="5213"/>
                  </a:lnTo>
                  <a:lnTo>
                    <a:pt x="10928" y="5514"/>
                  </a:lnTo>
                  <a:lnTo>
                    <a:pt x="10903" y="6116"/>
                  </a:lnTo>
                  <a:lnTo>
                    <a:pt x="10802" y="6742"/>
                  </a:lnTo>
                  <a:lnTo>
                    <a:pt x="10677" y="7369"/>
                  </a:lnTo>
                  <a:lnTo>
                    <a:pt x="10477" y="7970"/>
                  </a:lnTo>
                  <a:lnTo>
                    <a:pt x="10251" y="8547"/>
                  </a:lnTo>
                  <a:lnTo>
                    <a:pt x="9950" y="9123"/>
                  </a:lnTo>
                  <a:lnTo>
                    <a:pt x="9925" y="9173"/>
                  </a:lnTo>
                  <a:lnTo>
                    <a:pt x="9925" y="9248"/>
                  </a:lnTo>
                  <a:lnTo>
                    <a:pt x="9950" y="9323"/>
                  </a:lnTo>
                  <a:lnTo>
                    <a:pt x="10000" y="9374"/>
                  </a:lnTo>
                  <a:lnTo>
                    <a:pt x="10051" y="9424"/>
                  </a:lnTo>
                  <a:lnTo>
                    <a:pt x="10101" y="9474"/>
                  </a:lnTo>
                  <a:lnTo>
                    <a:pt x="10176" y="9499"/>
                  </a:lnTo>
                  <a:lnTo>
                    <a:pt x="10226" y="9474"/>
                  </a:lnTo>
                  <a:lnTo>
                    <a:pt x="10427" y="9424"/>
                  </a:lnTo>
                  <a:lnTo>
                    <a:pt x="10577" y="9348"/>
                  </a:lnTo>
                  <a:lnTo>
                    <a:pt x="10752" y="9273"/>
                  </a:lnTo>
                  <a:lnTo>
                    <a:pt x="10903" y="9198"/>
                  </a:lnTo>
                  <a:lnTo>
                    <a:pt x="11153" y="8973"/>
                  </a:lnTo>
                  <a:lnTo>
                    <a:pt x="11404" y="8722"/>
                  </a:lnTo>
                  <a:lnTo>
                    <a:pt x="11579" y="8421"/>
                  </a:lnTo>
                  <a:lnTo>
                    <a:pt x="11730" y="8095"/>
                  </a:lnTo>
                  <a:lnTo>
                    <a:pt x="11855" y="7770"/>
                  </a:lnTo>
                  <a:lnTo>
                    <a:pt x="11955" y="7394"/>
                  </a:lnTo>
                  <a:lnTo>
                    <a:pt x="12030" y="7018"/>
                  </a:lnTo>
                  <a:lnTo>
                    <a:pt x="12081" y="6642"/>
                  </a:lnTo>
                  <a:lnTo>
                    <a:pt x="12106" y="6266"/>
                  </a:lnTo>
                  <a:lnTo>
                    <a:pt x="12106" y="5890"/>
                  </a:lnTo>
                  <a:lnTo>
                    <a:pt x="12081" y="5514"/>
                  </a:lnTo>
                  <a:lnTo>
                    <a:pt x="12055" y="5138"/>
                  </a:lnTo>
                  <a:lnTo>
                    <a:pt x="11980" y="4461"/>
                  </a:lnTo>
                  <a:lnTo>
                    <a:pt x="11880" y="4035"/>
                  </a:lnTo>
                  <a:lnTo>
                    <a:pt x="11755" y="3609"/>
                  </a:lnTo>
                  <a:lnTo>
                    <a:pt x="11604" y="3233"/>
                  </a:lnTo>
                  <a:lnTo>
                    <a:pt x="11429" y="2833"/>
                  </a:lnTo>
                  <a:lnTo>
                    <a:pt x="11228" y="2482"/>
                  </a:lnTo>
                  <a:lnTo>
                    <a:pt x="11003" y="2156"/>
                  </a:lnTo>
                  <a:lnTo>
                    <a:pt x="10727" y="1830"/>
                  </a:lnTo>
                  <a:lnTo>
                    <a:pt x="10452" y="1554"/>
                  </a:lnTo>
                  <a:lnTo>
                    <a:pt x="10151" y="1279"/>
                  </a:lnTo>
                  <a:lnTo>
                    <a:pt x="9850" y="1028"/>
                  </a:lnTo>
                  <a:lnTo>
                    <a:pt x="9499" y="828"/>
                  </a:lnTo>
                  <a:lnTo>
                    <a:pt x="9123" y="627"/>
                  </a:lnTo>
                  <a:lnTo>
                    <a:pt x="8747" y="452"/>
                  </a:lnTo>
                  <a:lnTo>
                    <a:pt x="8346" y="301"/>
                  </a:lnTo>
                  <a:lnTo>
                    <a:pt x="7945" y="201"/>
                  </a:lnTo>
                  <a:lnTo>
                    <a:pt x="7494" y="101"/>
                  </a:lnTo>
                  <a:lnTo>
                    <a:pt x="7043" y="51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9" name="Google Shape;1609;p38"/>
          <p:cNvSpPr/>
          <p:nvPr/>
        </p:nvSpPr>
        <p:spPr>
          <a:xfrm>
            <a:off x="7279748" y="1320742"/>
            <a:ext cx="549934" cy="437902"/>
          </a:xfrm>
          <a:custGeom>
            <a:rect b="b" l="l" r="r" t="t"/>
            <a:pathLst>
              <a:path extrusionOk="0" h="19925" w="23509">
                <a:moveTo>
                  <a:pt x="20250" y="1078"/>
                </a:moveTo>
                <a:lnTo>
                  <a:pt x="20576" y="1128"/>
                </a:lnTo>
                <a:lnTo>
                  <a:pt x="20902" y="1204"/>
                </a:lnTo>
                <a:lnTo>
                  <a:pt x="21152" y="1304"/>
                </a:lnTo>
                <a:lnTo>
                  <a:pt x="21378" y="1429"/>
                </a:lnTo>
                <a:lnTo>
                  <a:pt x="21578" y="1554"/>
                </a:lnTo>
                <a:lnTo>
                  <a:pt x="21754" y="1705"/>
                </a:lnTo>
                <a:lnTo>
                  <a:pt x="21904" y="1855"/>
                </a:lnTo>
                <a:lnTo>
                  <a:pt x="22030" y="2031"/>
                </a:lnTo>
                <a:lnTo>
                  <a:pt x="22130" y="2206"/>
                </a:lnTo>
                <a:lnTo>
                  <a:pt x="22230" y="2406"/>
                </a:lnTo>
                <a:lnTo>
                  <a:pt x="22305" y="2607"/>
                </a:lnTo>
                <a:lnTo>
                  <a:pt x="22355" y="2807"/>
                </a:lnTo>
                <a:lnTo>
                  <a:pt x="22380" y="3033"/>
                </a:lnTo>
                <a:lnTo>
                  <a:pt x="22405" y="3234"/>
                </a:lnTo>
                <a:lnTo>
                  <a:pt x="22380" y="3710"/>
                </a:lnTo>
                <a:lnTo>
                  <a:pt x="22330" y="4186"/>
                </a:lnTo>
                <a:lnTo>
                  <a:pt x="22230" y="4662"/>
                </a:lnTo>
                <a:lnTo>
                  <a:pt x="22080" y="5138"/>
                </a:lnTo>
                <a:lnTo>
                  <a:pt x="21904" y="5614"/>
                </a:lnTo>
                <a:lnTo>
                  <a:pt x="21729" y="6091"/>
                </a:lnTo>
                <a:lnTo>
                  <a:pt x="21528" y="6542"/>
                </a:lnTo>
                <a:lnTo>
                  <a:pt x="21328" y="6943"/>
                </a:lnTo>
                <a:lnTo>
                  <a:pt x="20952" y="7669"/>
                </a:lnTo>
                <a:lnTo>
                  <a:pt x="20601" y="8271"/>
                </a:lnTo>
                <a:lnTo>
                  <a:pt x="20225" y="8897"/>
                </a:lnTo>
                <a:lnTo>
                  <a:pt x="19849" y="9474"/>
                </a:lnTo>
                <a:lnTo>
                  <a:pt x="19448" y="10075"/>
                </a:lnTo>
                <a:lnTo>
                  <a:pt x="18646" y="11228"/>
                </a:lnTo>
                <a:lnTo>
                  <a:pt x="17769" y="12331"/>
                </a:lnTo>
                <a:lnTo>
                  <a:pt x="17092" y="13183"/>
                </a:lnTo>
                <a:lnTo>
                  <a:pt x="16366" y="14010"/>
                </a:lnTo>
                <a:lnTo>
                  <a:pt x="15614" y="14812"/>
                </a:lnTo>
                <a:lnTo>
                  <a:pt x="14862" y="15589"/>
                </a:lnTo>
                <a:lnTo>
                  <a:pt x="13358" y="17168"/>
                </a:lnTo>
                <a:lnTo>
                  <a:pt x="12632" y="17970"/>
                </a:lnTo>
                <a:lnTo>
                  <a:pt x="11930" y="18797"/>
                </a:lnTo>
                <a:lnTo>
                  <a:pt x="11128" y="17970"/>
                </a:lnTo>
                <a:lnTo>
                  <a:pt x="10301" y="17168"/>
                </a:lnTo>
                <a:lnTo>
                  <a:pt x="8647" y="15539"/>
                </a:lnTo>
                <a:lnTo>
                  <a:pt x="6968" y="13935"/>
                </a:lnTo>
                <a:lnTo>
                  <a:pt x="6166" y="13133"/>
                </a:lnTo>
                <a:lnTo>
                  <a:pt x="5339" y="12306"/>
                </a:lnTo>
                <a:lnTo>
                  <a:pt x="4612" y="11504"/>
                </a:lnTo>
                <a:lnTo>
                  <a:pt x="3860" y="10677"/>
                </a:lnTo>
                <a:lnTo>
                  <a:pt x="3484" y="10226"/>
                </a:lnTo>
                <a:lnTo>
                  <a:pt x="3133" y="9775"/>
                </a:lnTo>
                <a:lnTo>
                  <a:pt x="2782" y="9298"/>
                </a:lnTo>
                <a:lnTo>
                  <a:pt x="2457" y="8822"/>
                </a:lnTo>
                <a:lnTo>
                  <a:pt x="2156" y="8346"/>
                </a:lnTo>
                <a:lnTo>
                  <a:pt x="1880" y="7845"/>
                </a:lnTo>
                <a:lnTo>
                  <a:pt x="1655" y="7319"/>
                </a:lnTo>
                <a:lnTo>
                  <a:pt x="1454" y="6792"/>
                </a:lnTo>
                <a:lnTo>
                  <a:pt x="1304" y="6266"/>
                </a:lnTo>
                <a:lnTo>
                  <a:pt x="1178" y="5740"/>
                </a:lnTo>
                <a:lnTo>
                  <a:pt x="1128" y="5188"/>
                </a:lnTo>
                <a:lnTo>
                  <a:pt x="1128" y="4612"/>
                </a:lnTo>
                <a:lnTo>
                  <a:pt x="1153" y="4261"/>
                </a:lnTo>
                <a:lnTo>
                  <a:pt x="1204" y="3935"/>
                </a:lnTo>
                <a:lnTo>
                  <a:pt x="1254" y="3635"/>
                </a:lnTo>
                <a:lnTo>
                  <a:pt x="1354" y="3359"/>
                </a:lnTo>
                <a:lnTo>
                  <a:pt x="1454" y="3108"/>
                </a:lnTo>
                <a:lnTo>
                  <a:pt x="1554" y="2858"/>
                </a:lnTo>
                <a:lnTo>
                  <a:pt x="1705" y="2632"/>
                </a:lnTo>
                <a:lnTo>
                  <a:pt x="1830" y="2432"/>
                </a:lnTo>
                <a:lnTo>
                  <a:pt x="2006" y="2256"/>
                </a:lnTo>
                <a:lnTo>
                  <a:pt x="2181" y="2106"/>
                </a:lnTo>
                <a:lnTo>
                  <a:pt x="2356" y="1980"/>
                </a:lnTo>
                <a:lnTo>
                  <a:pt x="2557" y="1855"/>
                </a:lnTo>
                <a:lnTo>
                  <a:pt x="2757" y="1755"/>
                </a:lnTo>
                <a:lnTo>
                  <a:pt x="2983" y="1680"/>
                </a:lnTo>
                <a:lnTo>
                  <a:pt x="3208" y="1605"/>
                </a:lnTo>
                <a:lnTo>
                  <a:pt x="3434" y="1579"/>
                </a:lnTo>
                <a:lnTo>
                  <a:pt x="3660" y="1554"/>
                </a:lnTo>
                <a:lnTo>
                  <a:pt x="3910" y="1529"/>
                </a:lnTo>
                <a:lnTo>
                  <a:pt x="4161" y="1554"/>
                </a:lnTo>
                <a:lnTo>
                  <a:pt x="4411" y="1554"/>
                </a:lnTo>
                <a:lnTo>
                  <a:pt x="4662" y="1605"/>
                </a:lnTo>
                <a:lnTo>
                  <a:pt x="4913" y="1655"/>
                </a:lnTo>
                <a:lnTo>
                  <a:pt x="5414" y="1830"/>
                </a:lnTo>
                <a:lnTo>
                  <a:pt x="5915" y="2031"/>
                </a:lnTo>
                <a:lnTo>
                  <a:pt x="6391" y="2306"/>
                </a:lnTo>
                <a:lnTo>
                  <a:pt x="6867" y="2632"/>
                </a:lnTo>
                <a:lnTo>
                  <a:pt x="7319" y="3008"/>
                </a:lnTo>
                <a:lnTo>
                  <a:pt x="7619" y="3334"/>
                </a:lnTo>
                <a:lnTo>
                  <a:pt x="7920" y="3660"/>
                </a:lnTo>
                <a:lnTo>
                  <a:pt x="8196" y="4010"/>
                </a:lnTo>
                <a:lnTo>
                  <a:pt x="8471" y="4361"/>
                </a:lnTo>
                <a:lnTo>
                  <a:pt x="8948" y="5063"/>
                </a:lnTo>
                <a:lnTo>
                  <a:pt x="9399" y="5815"/>
                </a:lnTo>
                <a:lnTo>
                  <a:pt x="10251" y="7319"/>
                </a:lnTo>
                <a:lnTo>
                  <a:pt x="10677" y="8070"/>
                </a:lnTo>
                <a:lnTo>
                  <a:pt x="11128" y="8822"/>
                </a:lnTo>
                <a:lnTo>
                  <a:pt x="11203" y="8872"/>
                </a:lnTo>
                <a:lnTo>
                  <a:pt x="11253" y="8922"/>
                </a:lnTo>
                <a:lnTo>
                  <a:pt x="11353" y="8973"/>
                </a:lnTo>
                <a:lnTo>
                  <a:pt x="11454" y="8973"/>
                </a:lnTo>
                <a:lnTo>
                  <a:pt x="11579" y="8948"/>
                </a:lnTo>
                <a:lnTo>
                  <a:pt x="11604" y="8897"/>
                </a:lnTo>
                <a:lnTo>
                  <a:pt x="11654" y="8847"/>
                </a:lnTo>
                <a:lnTo>
                  <a:pt x="12105" y="8045"/>
                </a:lnTo>
                <a:lnTo>
                  <a:pt x="12581" y="7268"/>
                </a:lnTo>
                <a:lnTo>
                  <a:pt x="13108" y="6517"/>
                </a:lnTo>
                <a:lnTo>
                  <a:pt x="13659" y="5815"/>
                </a:lnTo>
                <a:lnTo>
                  <a:pt x="14235" y="5113"/>
                </a:lnTo>
                <a:lnTo>
                  <a:pt x="14837" y="4436"/>
                </a:lnTo>
                <a:lnTo>
                  <a:pt x="15489" y="3785"/>
                </a:lnTo>
                <a:lnTo>
                  <a:pt x="16165" y="3158"/>
                </a:lnTo>
                <a:lnTo>
                  <a:pt x="16616" y="2757"/>
                </a:lnTo>
                <a:lnTo>
                  <a:pt x="17143" y="2331"/>
                </a:lnTo>
                <a:lnTo>
                  <a:pt x="17719" y="1930"/>
                </a:lnTo>
                <a:lnTo>
                  <a:pt x="18020" y="1730"/>
                </a:lnTo>
                <a:lnTo>
                  <a:pt x="18320" y="1554"/>
                </a:lnTo>
                <a:lnTo>
                  <a:pt x="18621" y="1404"/>
                </a:lnTo>
                <a:lnTo>
                  <a:pt x="18947" y="1279"/>
                </a:lnTo>
                <a:lnTo>
                  <a:pt x="19273" y="1178"/>
                </a:lnTo>
                <a:lnTo>
                  <a:pt x="19599" y="1103"/>
                </a:lnTo>
                <a:lnTo>
                  <a:pt x="19924" y="1078"/>
                </a:lnTo>
                <a:close/>
                <a:moveTo>
                  <a:pt x="20100" y="1"/>
                </a:moveTo>
                <a:lnTo>
                  <a:pt x="19649" y="51"/>
                </a:lnTo>
                <a:lnTo>
                  <a:pt x="19198" y="126"/>
                </a:lnTo>
                <a:lnTo>
                  <a:pt x="18897" y="201"/>
                </a:lnTo>
                <a:lnTo>
                  <a:pt x="18596" y="301"/>
                </a:lnTo>
                <a:lnTo>
                  <a:pt x="18020" y="527"/>
                </a:lnTo>
                <a:lnTo>
                  <a:pt x="17418" y="828"/>
                </a:lnTo>
                <a:lnTo>
                  <a:pt x="16842" y="1178"/>
                </a:lnTo>
                <a:lnTo>
                  <a:pt x="16265" y="1579"/>
                </a:lnTo>
                <a:lnTo>
                  <a:pt x="15689" y="2031"/>
                </a:lnTo>
                <a:lnTo>
                  <a:pt x="15138" y="2507"/>
                </a:lnTo>
                <a:lnTo>
                  <a:pt x="14611" y="3033"/>
                </a:lnTo>
                <a:lnTo>
                  <a:pt x="14085" y="3559"/>
                </a:lnTo>
                <a:lnTo>
                  <a:pt x="13609" y="4136"/>
                </a:lnTo>
                <a:lnTo>
                  <a:pt x="13158" y="4712"/>
                </a:lnTo>
                <a:lnTo>
                  <a:pt x="12732" y="5314"/>
                </a:lnTo>
                <a:lnTo>
                  <a:pt x="12331" y="5915"/>
                </a:lnTo>
                <a:lnTo>
                  <a:pt x="12005" y="6517"/>
                </a:lnTo>
                <a:lnTo>
                  <a:pt x="11704" y="7143"/>
                </a:lnTo>
                <a:lnTo>
                  <a:pt x="11454" y="7745"/>
                </a:lnTo>
                <a:lnTo>
                  <a:pt x="11328" y="7268"/>
                </a:lnTo>
                <a:lnTo>
                  <a:pt x="11153" y="6792"/>
                </a:lnTo>
                <a:lnTo>
                  <a:pt x="10977" y="6341"/>
                </a:lnTo>
                <a:lnTo>
                  <a:pt x="10777" y="5865"/>
                </a:lnTo>
                <a:lnTo>
                  <a:pt x="10526" y="5414"/>
                </a:lnTo>
                <a:lnTo>
                  <a:pt x="10276" y="4963"/>
                </a:lnTo>
                <a:lnTo>
                  <a:pt x="10000" y="4512"/>
                </a:lnTo>
                <a:lnTo>
                  <a:pt x="9724" y="4086"/>
                </a:lnTo>
                <a:lnTo>
                  <a:pt x="9399" y="3660"/>
                </a:lnTo>
                <a:lnTo>
                  <a:pt x="9098" y="3259"/>
                </a:lnTo>
                <a:lnTo>
                  <a:pt x="8747" y="2858"/>
                </a:lnTo>
                <a:lnTo>
                  <a:pt x="8396" y="2507"/>
                </a:lnTo>
                <a:lnTo>
                  <a:pt x="8045" y="2156"/>
                </a:lnTo>
                <a:lnTo>
                  <a:pt x="7694" y="1830"/>
                </a:lnTo>
                <a:lnTo>
                  <a:pt x="7319" y="1529"/>
                </a:lnTo>
                <a:lnTo>
                  <a:pt x="6943" y="1279"/>
                </a:lnTo>
                <a:lnTo>
                  <a:pt x="6567" y="1053"/>
                </a:lnTo>
                <a:lnTo>
                  <a:pt x="6191" y="853"/>
                </a:lnTo>
                <a:lnTo>
                  <a:pt x="5790" y="677"/>
                </a:lnTo>
                <a:lnTo>
                  <a:pt x="5389" y="527"/>
                </a:lnTo>
                <a:lnTo>
                  <a:pt x="4988" y="427"/>
                </a:lnTo>
                <a:lnTo>
                  <a:pt x="4562" y="351"/>
                </a:lnTo>
                <a:lnTo>
                  <a:pt x="4136" y="301"/>
                </a:lnTo>
                <a:lnTo>
                  <a:pt x="3735" y="276"/>
                </a:lnTo>
                <a:lnTo>
                  <a:pt x="3309" y="301"/>
                </a:lnTo>
                <a:lnTo>
                  <a:pt x="2908" y="377"/>
                </a:lnTo>
                <a:lnTo>
                  <a:pt x="2507" y="502"/>
                </a:lnTo>
                <a:lnTo>
                  <a:pt x="2131" y="652"/>
                </a:lnTo>
                <a:lnTo>
                  <a:pt x="1780" y="853"/>
                </a:lnTo>
                <a:lnTo>
                  <a:pt x="1429" y="1103"/>
                </a:lnTo>
                <a:lnTo>
                  <a:pt x="1128" y="1404"/>
                </a:lnTo>
                <a:lnTo>
                  <a:pt x="853" y="1780"/>
                </a:lnTo>
                <a:lnTo>
                  <a:pt x="702" y="2006"/>
                </a:lnTo>
                <a:lnTo>
                  <a:pt x="552" y="2256"/>
                </a:lnTo>
                <a:lnTo>
                  <a:pt x="427" y="2482"/>
                </a:lnTo>
                <a:lnTo>
                  <a:pt x="326" y="2732"/>
                </a:lnTo>
                <a:lnTo>
                  <a:pt x="176" y="3234"/>
                </a:lnTo>
                <a:lnTo>
                  <a:pt x="51" y="3735"/>
                </a:lnTo>
                <a:lnTo>
                  <a:pt x="1" y="4261"/>
                </a:lnTo>
                <a:lnTo>
                  <a:pt x="1" y="4787"/>
                </a:lnTo>
                <a:lnTo>
                  <a:pt x="26" y="5314"/>
                </a:lnTo>
                <a:lnTo>
                  <a:pt x="101" y="5840"/>
                </a:lnTo>
                <a:lnTo>
                  <a:pt x="226" y="6366"/>
                </a:lnTo>
                <a:lnTo>
                  <a:pt x="377" y="6867"/>
                </a:lnTo>
                <a:lnTo>
                  <a:pt x="552" y="7394"/>
                </a:lnTo>
                <a:lnTo>
                  <a:pt x="752" y="7895"/>
                </a:lnTo>
                <a:lnTo>
                  <a:pt x="1003" y="8371"/>
                </a:lnTo>
                <a:lnTo>
                  <a:pt x="1229" y="8847"/>
                </a:lnTo>
                <a:lnTo>
                  <a:pt x="1504" y="9298"/>
                </a:lnTo>
                <a:lnTo>
                  <a:pt x="1780" y="9724"/>
                </a:lnTo>
                <a:lnTo>
                  <a:pt x="2306" y="10451"/>
                </a:lnTo>
                <a:lnTo>
                  <a:pt x="2908" y="11228"/>
                </a:lnTo>
                <a:lnTo>
                  <a:pt x="3584" y="12030"/>
                </a:lnTo>
                <a:lnTo>
                  <a:pt x="4336" y="12882"/>
                </a:lnTo>
                <a:lnTo>
                  <a:pt x="5138" y="13734"/>
                </a:lnTo>
                <a:lnTo>
                  <a:pt x="5940" y="14586"/>
                </a:lnTo>
                <a:lnTo>
                  <a:pt x="6767" y="15438"/>
                </a:lnTo>
                <a:lnTo>
                  <a:pt x="7569" y="16240"/>
                </a:lnTo>
                <a:lnTo>
                  <a:pt x="9098" y="17719"/>
                </a:lnTo>
                <a:lnTo>
                  <a:pt x="10376" y="18897"/>
                </a:lnTo>
                <a:lnTo>
                  <a:pt x="10902" y="19348"/>
                </a:lnTo>
                <a:lnTo>
                  <a:pt x="11278" y="19674"/>
                </a:lnTo>
                <a:lnTo>
                  <a:pt x="11554" y="19849"/>
                </a:lnTo>
                <a:lnTo>
                  <a:pt x="11629" y="19899"/>
                </a:lnTo>
                <a:lnTo>
                  <a:pt x="11679" y="19924"/>
                </a:lnTo>
                <a:lnTo>
                  <a:pt x="12281" y="19548"/>
                </a:lnTo>
                <a:lnTo>
                  <a:pt x="12882" y="19122"/>
                </a:lnTo>
                <a:lnTo>
                  <a:pt x="13459" y="18696"/>
                </a:lnTo>
                <a:lnTo>
                  <a:pt x="14010" y="18245"/>
                </a:lnTo>
                <a:lnTo>
                  <a:pt x="14561" y="17744"/>
                </a:lnTo>
                <a:lnTo>
                  <a:pt x="15113" y="17243"/>
                </a:lnTo>
                <a:lnTo>
                  <a:pt x="15639" y="16717"/>
                </a:lnTo>
                <a:lnTo>
                  <a:pt x="16140" y="16165"/>
                </a:lnTo>
                <a:lnTo>
                  <a:pt x="16641" y="15614"/>
                </a:lnTo>
                <a:lnTo>
                  <a:pt x="17118" y="15037"/>
                </a:lnTo>
                <a:lnTo>
                  <a:pt x="18070" y="13885"/>
                </a:lnTo>
                <a:lnTo>
                  <a:pt x="18947" y="12732"/>
                </a:lnTo>
                <a:lnTo>
                  <a:pt x="19799" y="11579"/>
                </a:lnTo>
                <a:lnTo>
                  <a:pt x="20426" y="10727"/>
                </a:lnTo>
                <a:lnTo>
                  <a:pt x="21027" y="9825"/>
                </a:lnTo>
                <a:lnTo>
                  <a:pt x="21629" y="8897"/>
                </a:lnTo>
                <a:lnTo>
                  <a:pt x="21904" y="8421"/>
                </a:lnTo>
                <a:lnTo>
                  <a:pt x="22180" y="7945"/>
                </a:lnTo>
                <a:lnTo>
                  <a:pt x="22431" y="7444"/>
                </a:lnTo>
                <a:lnTo>
                  <a:pt x="22681" y="6943"/>
                </a:lnTo>
                <a:lnTo>
                  <a:pt x="22882" y="6441"/>
                </a:lnTo>
                <a:lnTo>
                  <a:pt x="23082" y="5915"/>
                </a:lnTo>
                <a:lnTo>
                  <a:pt x="23233" y="5414"/>
                </a:lnTo>
                <a:lnTo>
                  <a:pt x="23358" y="4888"/>
                </a:lnTo>
                <a:lnTo>
                  <a:pt x="23458" y="4361"/>
                </a:lnTo>
                <a:lnTo>
                  <a:pt x="23508" y="3835"/>
                </a:lnTo>
                <a:lnTo>
                  <a:pt x="23508" y="3384"/>
                </a:lnTo>
                <a:lnTo>
                  <a:pt x="23458" y="2958"/>
                </a:lnTo>
                <a:lnTo>
                  <a:pt x="23383" y="2532"/>
                </a:lnTo>
                <a:lnTo>
                  <a:pt x="23258" y="2131"/>
                </a:lnTo>
                <a:lnTo>
                  <a:pt x="23082" y="1755"/>
                </a:lnTo>
                <a:lnTo>
                  <a:pt x="22857" y="1429"/>
                </a:lnTo>
                <a:lnTo>
                  <a:pt x="22606" y="1103"/>
                </a:lnTo>
                <a:lnTo>
                  <a:pt x="22330" y="828"/>
                </a:lnTo>
                <a:lnTo>
                  <a:pt x="22030" y="577"/>
                </a:lnTo>
                <a:lnTo>
                  <a:pt x="21679" y="377"/>
                </a:lnTo>
                <a:lnTo>
                  <a:pt x="21328" y="226"/>
                </a:lnTo>
                <a:lnTo>
                  <a:pt x="20927" y="101"/>
                </a:lnTo>
                <a:lnTo>
                  <a:pt x="20526" y="26"/>
                </a:lnTo>
                <a:lnTo>
                  <a:pt x="20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0" name="Google Shape;1610;p38"/>
          <p:cNvPicPr preferRelativeResize="0"/>
          <p:nvPr/>
        </p:nvPicPr>
        <p:blipFill rotWithShape="1">
          <a:blip r:embed="rId4">
            <a:alphaModFix/>
          </a:blip>
          <a:srcRect b="0" l="7387" r="49025" t="20089"/>
          <a:stretch/>
        </p:blipFill>
        <p:spPr>
          <a:xfrm>
            <a:off x="7300" y="0"/>
            <a:ext cx="4419175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38"/>
          <p:cNvSpPr/>
          <p:nvPr/>
        </p:nvSpPr>
        <p:spPr>
          <a:xfrm>
            <a:off x="-30175" y="-12075"/>
            <a:ext cx="4468975" cy="5155575"/>
          </a:xfrm>
          <a:prstGeom prst="flowChartProcess">
            <a:avLst/>
          </a:prstGeom>
          <a:solidFill>
            <a:srgbClr val="B1DAF7">
              <a:alpha val="18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38"/>
          <p:cNvSpPr txBox="1"/>
          <p:nvPr/>
        </p:nvSpPr>
        <p:spPr>
          <a:xfrm>
            <a:off x="4652975" y="32550"/>
            <a:ext cx="410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rPr>
              <a:t>Used Tableau to analyze the data </a:t>
            </a:r>
            <a:endParaRPr sz="1300"/>
          </a:p>
        </p:txBody>
      </p:sp>
      <p:sp>
        <p:nvSpPr>
          <p:cNvPr id="1613" name="Google Shape;1613;p38"/>
          <p:cNvSpPr txBox="1"/>
          <p:nvPr>
            <p:ph idx="1" type="subTitle"/>
          </p:nvPr>
        </p:nvSpPr>
        <p:spPr>
          <a:xfrm>
            <a:off x="992800" y="2400300"/>
            <a:ext cx="24468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[</a:t>
            </a:r>
            <a:r>
              <a:rPr lang="en" sz="1400">
                <a:solidFill>
                  <a:schemeClr val="dk1"/>
                </a:solidFill>
              </a:rPr>
              <a:t>Part of the dashboard]</a:t>
            </a:r>
            <a:endParaRPr i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9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Conclusions</a:t>
            </a:r>
            <a:endParaRPr/>
          </a:p>
        </p:txBody>
      </p:sp>
      <p:sp>
        <p:nvSpPr>
          <p:cNvPr id="1619" name="Google Shape;1619;p39"/>
          <p:cNvSpPr/>
          <p:nvPr/>
        </p:nvSpPr>
        <p:spPr>
          <a:xfrm>
            <a:off x="4565491" y="1280538"/>
            <a:ext cx="317818" cy="385917"/>
          </a:xfrm>
          <a:custGeom>
            <a:rect b="b" l="l" r="r" t="t"/>
            <a:pathLst>
              <a:path extrusionOk="0" h="10688" w="8802">
                <a:moveTo>
                  <a:pt x="3982" y="3563"/>
                </a:moveTo>
                <a:lnTo>
                  <a:pt x="4820" y="3668"/>
                </a:lnTo>
                <a:lnTo>
                  <a:pt x="4610" y="4611"/>
                </a:lnTo>
                <a:lnTo>
                  <a:pt x="4610" y="5554"/>
                </a:lnTo>
                <a:lnTo>
                  <a:pt x="4715" y="6497"/>
                </a:lnTo>
                <a:lnTo>
                  <a:pt x="4925" y="7335"/>
                </a:lnTo>
                <a:lnTo>
                  <a:pt x="5030" y="7440"/>
                </a:lnTo>
                <a:lnTo>
                  <a:pt x="4401" y="7440"/>
                </a:lnTo>
                <a:lnTo>
                  <a:pt x="4401" y="7335"/>
                </a:lnTo>
                <a:lnTo>
                  <a:pt x="4296" y="6392"/>
                </a:lnTo>
                <a:lnTo>
                  <a:pt x="4087" y="5449"/>
                </a:lnTo>
                <a:lnTo>
                  <a:pt x="3772" y="4506"/>
                </a:lnTo>
                <a:lnTo>
                  <a:pt x="3248" y="3563"/>
                </a:lnTo>
                <a:close/>
                <a:moveTo>
                  <a:pt x="4610" y="420"/>
                </a:moveTo>
                <a:lnTo>
                  <a:pt x="5344" y="629"/>
                </a:lnTo>
                <a:lnTo>
                  <a:pt x="6077" y="839"/>
                </a:lnTo>
                <a:lnTo>
                  <a:pt x="6706" y="1153"/>
                </a:lnTo>
                <a:lnTo>
                  <a:pt x="7125" y="1468"/>
                </a:lnTo>
                <a:lnTo>
                  <a:pt x="7544" y="1991"/>
                </a:lnTo>
                <a:lnTo>
                  <a:pt x="7963" y="2411"/>
                </a:lnTo>
                <a:lnTo>
                  <a:pt x="8278" y="3039"/>
                </a:lnTo>
                <a:lnTo>
                  <a:pt x="8382" y="3563"/>
                </a:lnTo>
                <a:lnTo>
                  <a:pt x="8278" y="4087"/>
                </a:lnTo>
                <a:lnTo>
                  <a:pt x="8173" y="4401"/>
                </a:lnTo>
                <a:lnTo>
                  <a:pt x="8068" y="4611"/>
                </a:lnTo>
                <a:lnTo>
                  <a:pt x="7754" y="4820"/>
                </a:lnTo>
                <a:lnTo>
                  <a:pt x="7439" y="5030"/>
                </a:lnTo>
                <a:lnTo>
                  <a:pt x="7125" y="5239"/>
                </a:lnTo>
                <a:lnTo>
                  <a:pt x="6601" y="5344"/>
                </a:lnTo>
                <a:lnTo>
                  <a:pt x="6182" y="5449"/>
                </a:lnTo>
                <a:lnTo>
                  <a:pt x="5868" y="5763"/>
                </a:lnTo>
                <a:lnTo>
                  <a:pt x="5658" y="6078"/>
                </a:lnTo>
                <a:lnTo>
                  <a:pt x="5658" y="6602"/>
                </a:lnTo>
                <a:lnTo>
                  <a:pt x="5658" y="7440"/>
                </a:lnTo>
                <a:lnTo>
                  <a:pt x="5030" y="7440"/>
                </a:lnTo>
                <a:lnTo>
                  <a:pt x="5134" y="7335"/>
                </a:lnTo>
                <a:lnTo>
                  <a:pt x="4925" y="6392"/>
                </a:lnTo>
                <a:lnTo>
                  <a:pt x="4925" y="5449"/>
                </a:lnTo>
                <a:lnTo>
                  <a:pt x="4925" y="4611"/>
                </a:lnTo>
                <a:lnTo>
                  <a:pt x="5134" y="3773"/>
                </a:lnTo>
                <a:lnTo>
                  <a:pt x="6077" y="4087"/>
                </a:lnTo>
                <a:lnTo>
                  <a:pt x="6182" y="4192"/>
                </a:lnTo>
                <a:lnTo>
                  <a:pt x="6287" y="4087"/>
                </a:lnTo>
                <a:lnTo>
                  <a:pt x="6287" y="3982"/>
                </a:lnTo>
                <a:lnTo>
                  <a:pt x="6182" y="3877"/>
                </a:lnTo>
                <a:lnTo>
                  <a:pt x="5239" y="3458"/>
                </a:lnTo>
                <a:lnTo>
                  <a:pt x="5553" y="2411"/>
                </a:lnTo>
                <a:lnTo>
                  <a:pt x="5553" y="2306"/>
                </a:lnTo>
                <a:lnTo>
                  <a:pt x="5239" y="2306"/>
                </a:lnTo>
                <a:lnTo>
                  <a:pt x="5030" y="2830"/>
                </a:lnTo>
                <a:lnTo>
                  <a:pt x="4820" y="3354"/>
                </a:lnTo>
                <a:lnTo>
                  <a:pt x="3982" y="3249"/>
                </a:lnTo>
                <a:lnTo>
                  <a:pt x="3144" y="3354"/>
                </a:lnTo>
                <a:lnTo>
                  <a:pt x="2201" y="2096"/>
                </a:lnTo>
                <a:lnTo>
                  <a:pt x="2096" y="1991"/>
                </a:lnTo>
                <a:lnTo>
                  <a:pt x="1991" y="2096"/>
                </a:lnTo>
                <a:lnTo>
                  <a:pt x="1991" y="2201"/>
                </a:lnTo>
                <a:lnTo>
                  <a:pt x="1991" y="2306"/>
                </a:lnTo>
                <a:lnTo>
                  <a:pt x="2724" y="3354"/>
                </a:lnTo>
                <a:lnTo>
                  <a:pt x="1886" y="3668"/>
                </a:lnTo>
                <a:lnTo>
                  <a:pt x="1782" y="3773"/>
                </a:lnTo>
                <a:lnTo>
                  <a:pt x="1886" y="3773"/>
                </a:lnTo>
                <a:lnTo>
                  <a:pt x="2934" y="3563"/>
                </a:lnTo>
                <a:lnTo>
                  <a:pt x="3353" y="4506"/>
                </a:lnTo>
                <a:lnTo>
                  <a:pt x="3667" y="5239"/>
                </a:lnTo>
                <a:lnTo>
                  <a:pt x="3877" y="5973"/>
                </a:lnTo>
                <a:lnTo>
                  <a:pt x="4296" y="7335"/>
                </a:lnTo>
                <a:lnTo>
                  <a:pt x="4401" y="7440"/>
                </a:lnTo>
                <a:lnTo>
                  <a:pt x="3563" y="7440"/>
                </a:lnTo>
                <a:lnTo>
                  <a:pt x="3772" y="7021"/>
                </a:lnTo>
                <a:lnTo>
                  <a:pt x="3772" y="6706"/>
                </a:lnTo>
                <a:lnTo>
                  <a:pt x="3667" y="6392"/>
                </a:lnTo>
                <a:lnTo>
                  <a:pt x="3458" y="6182"/>
                </a:lnTo>
                <a:lnTo>
                  <a:pt x="3039" y="5763"/>
                </a:lnTo>
                <a:lnTo>
                  <a:pt x="2410" y="5449"/>
                </a:lnTo>
                <a:lnTo>
                  <a:pt x="1782" y="5135"/>
                </a:lnTo>
                <a:lnTo>
                  <a:pt x="1258" y="4820"/>
                </a:lnTo>
                <a:lnTo>
                  <a:pt x="839" y="4506"/>
                </a:lnTo>
                <a:lnTo>
                  <a:pt x="524" y="3877"/>
                </a:lnTo>
                <a:lnTo>
                  <a:pt x="419" y="3458"/>
                </a:lnTo>
                <a:lnTo>
                  <a:pt x="524" y="2934"/>
                </a:lnTo>
                <a:lnTo>
                  <a:pt x="629" y="2411"/>
                </a:lnTo>
                <a:lnTo>
                  <a:pt x="839" y="1887"/>
                </a:lnTo>
                <a:lnTo>
                  <a:pt x="1153" y="1572"/>
                </a:lnTo>
                <a:lnTo>
                  <a:pt x="1467" y="1258"/>
                </a:lnTo>
                <a:lnTo>
                  <a:pt x="2201" y="839"/>
                </a:lnTo>
                <a:lnTo>
                  <a:pt x="3039" y="525"/>
                </a:lnTo>
                <a:lnTo>
                  <a:pt x="3877" y="420"/>
                </a:lnTo>
                <a:close/>
                <a:moveTo>
                  <a:pt x="3039" y="8592"/>
                </a:moveTo>
                <a:lnTo>
                  <a:pt x="3353" y="8697"/>
                </a:lnTo>
                <a:lnTo>
                  <a:pt x="3667" y="8802"/>
                </a:lnTo>
                <a:lnTo>
                  <a:pt x="4296" y="8907"/>
                </a:lnTo>
                <a:lnTo>
                  <a:pt x="5658" y="8907"/>
                </a:lnTo>
                <a:lnTo>
                  <a:pt x="6182" y="8697"/>
                </a:lnTo>
                <a:lnTo>
                  <a:pt x="6077" y="9011"/>
                </a:lnTo>
                <a:lnTo>
                  <a:pt x="5973" y="9221"/>
                </a:lnTo>
                <a:lnTo>
                  <a:pt x="5763" y="9430"/>
                </a:lnTo>
                <a:lnTo>
                  <a:pt x="5553" y="9535"/>
                </a:lnTo>
                <a:lnTo>
                  <a:pt x="5030" y="9640"/>
                </a:lnTo>
                <a:lnTo>
                  <a:pt x="4506" y="9745"/>
                </a:lnTo>
                <a:lnTo>
                  <a:pt x="3772" y="9640"/>
                </a:lnTo>
                <a:lnTo>
                  <a:pt x="3458" y="9535"/>
                </a:lnTo>
                <a:lnTo>
                  <a:pt x="3039" y="9326"/>
                </a:lnTo>
                <a:lnTo>
                  <a:pt x="2934" y="9116"/>
                </a:lnTo>
                <a:lnTo>
                  <a:pt x="2934" y="8907"/>
                </a:lnTo>
                <a:lnTo>
                  <a:pt x="2934" y="8802"/>
                </a:lnTo>
                <a:lnTo>
                  <a:pt x="3039" y="8592"/>
                </a:lnTo>
                <a:close/>
                <a:moveTo>
                  <a:pt x="3353" y="9745"/>
                </a:moveTo>
                <a:lnTo>
                  <a:pt x="3772" y="9954"/>
                </a:lnTo>
                <a:lnTo>
                  <a:pt x="5134" y="9954"/>
                </a:lnTo>
                <a:lnTo>
                  <a:pt x="5553" y="9850"/>
                </a:lnTo>
                <a:lnTo>
                  <a:pt x="5344" y="10059"/>
                </a:lnTo>
                <a:lnTo>
                  <a:pt x="5030" y="10269"/>
                </a:lnTo>
                <a:lnTo>
                  <a:pt x="4715" y="10373"/>
                </a:lnTo>
                <a:lnTo>
                  <a:pt x="4401" y="10478"/>
                </a:lnTo>
                <a:lnTo>
                  <a:pt x="4087" y="10373"/>
                </a:lnTo>
                <a:lnTo>
                  <a:pt x="3772" y="10269"/>
                </a:lnTo>
                <a:lnTo>
                  <a:pt x="3563" y="10059"/>
                </a:lnTo>
                <a:lnTo>
                  <a:pt x="3353" y="9745"/>
                </a:lnTo>
                <a:close/>
                <a:moveTo>
                  <a:pt x="3458" y="1"/>
                </a:moveTo>
                <a:lnTo>
                  <a:pt x="2829" y="105"/>
                </a:lnTo>
                <a:lnTo>
                  <a:pt x="2201" y="315"/>
                </a:lnTo>
                <a:lnTo>
                  <a:pt x="1572" y="629"/>
                </a:lnTo>
                <a:lnTo>
                  <a:pt x="1048" y="944"/>
                </a:lnTo>
                <a:lnTo>
                  <a:pt x="629" y="1468"/>
                </a:lnTo>
                <a:lnTo>
                  <a:pt x="315" y="1991"/>
                </a:lnTo>
                <a:lnTo>
                  <a:pt x="105" y="2620"/>
                </a:lnTo>
                <a:lnTo>
                  <a:pt x="0" y="3249"/>
                </a:lnTo>
                <a:lnTo>
                  <a:pt x="105" y="3773"/>
                </a:lnTo>
                <a:lnTo>
                  <a:pt x="315" y="4401"/>
                </a:lnTo>
                <a:lnTo>
                  <a:pt x="629" y="4925"/>
                </a:lnTo>
                <a:lnTo>
                  <a:pt x="1048" y="5344"/>
                </a:lnTo>
                <a:lnTo>
                  <a:pt x="1782" y="5659"/>
                </a:lnTo>
                <a:lnTo>
                  <a:pt x="2620" y="5973"/>
                </a:lnTo>
                <a:lnTo>
                  <a:pt x="3039" y="6287"/>
                </a:lnTo>
                <a:lnTo>
                  <a:pt x="3248" y="6497"/>
                </a:lnTo>
                <a:lnTo>
                  <a:pt x="3353" y="6916"/>
                </a:lnTo>
                <a:lnTo>
                  <a:pt x="3248" y="7230"/>
                </a:lnTo>
                <a:lnTo>
                  <a:pt x="3248" y="7335"/>
                </a:lnTo>
                <a:lnTo>
                  <a:pt x="3353" y="7440"/>
                </a:lnTo>
                <a:lnTo>
                  <a:pt x="3353" y="7545"/>
                </a:lnTo>
                <a:lnTo>
                  <a:pt x="3982" y="7754"/>
                </a:lnTo>
                <a:lnTo>
                  <a:pt x="5763" y="7754"/>
                </a:lnTo>
                <a:lnTo>
                  <a:pt x="5868" y="7649"/>
                </a:lnTo>
                <a:lnTo>
                  <a:pt x="5973" y="7649"/>
                </a:lnTo>
                <a:lnTo>
                  <a:pt x="6077" y="7754"/>
                </a:lnTo>
                <a:lnTo>
                  <a:pt x="6182" y="8068"/>
                </a:lnTo>
                <a:lnTo>
                  <a:pt x="6182" y="8278"/>
                </a:lnTo>
                <a:lnTo>
                  <a:pt x="6077" y="8383"/>
                </a:lnTo>
                <a:lnTo>
                  <a:pt x="5973" y="8487"/>
                </a:lnTo>
                <a:lnTo>
                  <a:pt x="5553" y="8592"/>
                </a:lnTo>
                <a:lnTo>
                  <a:pt x="5134" y="8697"/>
                </a:lnTo>
                <a:lnTo>
                  <a:pt x="4715" y="8697"/>
                </a:lnTo>
                <a:lnTo>
                  <a:pt x="3772" y="8487"/>
                </a:lnTo>
                <a:lnTo>
                  <a:pt x="3563" y="8487"/>
                </a:lnTo>
                <a:lnTo>
                  <a:pt x="3248" y="8383"/>
                </a:lnTo>
                <a:lnTo>
                  <a:pt x="3144" y="8173"/>
                </a:lnTo>
                <a:lnTo>
                  <a:pt x="3144" y="7964"/>
                </a:lnTo>
                <a:lnTo>
                  <a:pt x="3248" y="7649"/>
                </a:lnTo>
                <a:lnTo>
                  <a:pt x="3353" y="7649"/>
                </a:lnTo>
                <a:lnTo>
                  <a:pt x="3353" y="7545"/>
                </a:lnTo>
                <a:lnTo>
                  <a:pt x="3039" y="7545"/>
                </a:lnTo>
                <a:lnTo>
                  <a:pt x="2829" y="7649"/>
                </a:lnTo>
                <a:lnTo>
                  <a:pt x="2724" y="7859"/>
                </a:lnTo>
                <a:lnTo>
                  <a:pt x="2724" y="8173"/>
                </a:lnTo>
                <a:lnTo>
                  <a:pt x="2829" y="8278"/>
                </a:lnTo>
                <a:lnTo>
                  <a:pt x="2934" y="8487"/>
                </a:lnTo>
                <a:lnTo>
                  <a:pt x="2829" y="8592"/>
                </a:lnTo>
                <a:lnTo>
                  <a:pt x="2724" y="8802"/>
                </a:lnTo>
                <a:lnTo>
                  <a:pt x="2724" y="9011"/>
                </a:lnTo>
                <a:lnTo>
                  <a:pt x="2724" y="9326"/>
                </a:lnTo>
                <a:lnTo>
                  <a:pt x="2829" y="9535"/>
                </a:lnTo>
                <a:lnTo>
                  <a:pt x="3039" y="9640"/>
                </a:lnTo>
                <a:lnTo>
                  <a:pt x="3248" y="10059"/>
                </a:lnTo>
                <a:lnTo>
                  <a:pt x="3563" y="10373"/>
                </a:lnTo>
                <a:lnTo>
                  <a:pt x="3982" y="10583"/>
                </a:lnTo>
                <a:lnTo>
                  <a:pt x="4401" y="10688"/>
                </a:lnTo>
                <a:lnTo>
                  <a:pt x="4820" y="10688"/>
                </a:lnTo>
                <a:lnTo>
                  <a:pt x="5239" y="10478"/>
                </a:lnTo>
                <a:lnTo>
                  <a:pt x="5553" y="10269"/>
                </a:lnTo>
                <a:lnTo>
                  <a:pt x="5868" y="9850"/>
                </a:lnTo>
                <a:lnTo>
                  <a:pt x="5868" y="9745"/>
                </a:lnTo>
                <a:lnTo>
                  <a:pt x="6077" y="9535"/>
                </a:lnTo>
                <a:lnTo>
                  <a:pt x="6287" y="9326"/>
                </a:lnTo>
                <a:lnTo>
                  <a:pt x="6392" y="9011"/>
                </a:lnTo>
                <a:lnTo>
                  <a:pt x="6392" y="8697"/>
                </a:lnTo>
                <a:lnTo>
                  <a:pt x="6392" y="8592"/>
                </a:lnTo>
                <a:lnTo>
                  <a:pt x="6496" y="8383"/>
                </a:lnTo>
                <a:lnTo>
                  <a:pt x="6601" y="8173"/>
                </a:lnTo>
                <a:lnTo>
                  <a:pt x="6601" y="7859"/>
                </a:lnTo>
                <a:lnTo>
                  <a:pt x="6392" y="7649"/>
                </a:lnTo>
                <a:lnTo>
                  <a:pt x="6182" y="7440"/>
                </a:lnTo>
                <a:lnTo>
                  <a:pt x="6077" y="7440"/>
                </a:lnTo>
                <a:lnTo>
                  <a:pt x="6077" y="6602"/>
                </a:lnTo>
                <a:lnTo>
                  <a:pt x="6182" y="6287"/>
                </a:lnTo>
                <a:lnTo>
                  <a:pt x="6392" y="6078"/>
                </a:lnTo>
                <a:lnTo>
                  <a:pt x="7020" y="5763"/>
                </a:lnTo>
                <a:lnTo>
                  <a:pt x="7544" y="5554"/>
                </a:lnTo>
                <a:lnTo>
                  <a:pt x="8068" y="5239"/>
                </a:lnTo>
                <a:lnTo>
                  <a:pt x="8487" y="4820"/>
                </a:lnTo>
                <a:lnTo>
                  <a:pt x="8697" y="4401"/>
                </a:lnTo>
                <a:lnTo>
                  <a:pt x="8801" y="3877"/>
                </a:lnTo>
                <a:lnTo>
                  <a:pt x="8801" y="3354"/>
                </a:lnTo>
                <a:lnTo>
                  <a:pt x="8592" y="2620"/>
                </a:lnTo>
                <a:lnTo>
                  <a:pt x="8278" y="2096"/>
                </a:lnTo>
                <a:lnTo>
                  <a:pt x="7858" y="1572"/>
                </a:lnTo>
                <a:lnTo>
                  <a:pt x="7335" y="1048"/>
                </a:lnTo>
                <a:lnTo>
                  <a:pt x="6706" y="734"/>
                </a:lnTo>
                <a:lnTo>
                  <a:pt x="6077" y="420"/>
                </a:lnTo>
                <a:lnTo>
                  <a:pt x="5449" y="210"/>
                </a:lnTo>
                <a:lnTo>
                  <a:pt x="48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20" name="Google Shape;1620;p39"/>
          <p:cNvSpPr/>
          <p:nvPr/>
        </p:nvSpPr>
        <p:spPr>
          <a:xfrm>
            <a:off x="1765634" y="1223258"/>
            <a:ext cx="446433" cy="348076"/>
          </a:xfrm>
          <a:custGeom>
            <a:rect b="b" l="l" r="r" t="t"/>
            <a:pathLst>
              <a:path extrusionOk="0" h="9640" w="12364">
                <a:moveTo>
                  <a:pt x="10478" y="3877"/>
                </a:moveTo>
                <a:lnTo>
                  <a:pt x="10897" y="3982"/>
                </a:lnTo>
                <a:lnTo>
                  <a:pt x="11211" y="4191"/>
                </a:lnTo>
                <a:lnTo>
                  <a:pt x="11211" y="4506"/>
                </a:lnTo>
                <a:lnTo>
                  <a:pt x="11211" y="5030"/>
                </a:lnTo>
                <a:lnTo>
                  <a:pt x="11106" y="5973"/>
                </a:lnTo>
                <a:lnTo>
                  <a:pt x="11106" y="9011"/>
                </a:lnTo>
                <a:lnTo>
                  <a:pt x="11106" y="9116"/>
                </a:lnTo>
                <a:lnTo>
                  <a:pt x="11211" y="9221"/>
                </a:lnTo>
                <a:lnTo>
                  <a:pt x="9011" y="9221"/>
                </a:lnTo>
                <a:lnTo>
                  <a:pt x="9116" y="7754"/>
                </a:lnTo>
                <a:lnTo>
                  <a:pt x="9116" y="6287"/>
                </a:lnTo>
                <a:lnTo>
                  <a:pt x="9011" y="4715"/>
                </a:lnTo>
                <a:lnTo>
                  <a:pt x="9011" y="4296"/>
                </a:lnTo>
                <a:lnTo>
                  <a:pt x="9116" y="4087"/>
                </a:lnTo>
                <a:lnTo>
                  <a:pt x="9325" y="3877"/>
                </a:lnTo>
                <a:close/>
                <a:moveTo>
                  <a:pt x="105" y="0"/>
                </a:moveTo>
                <a:lnTo>
                  <a:pt x="105" y="105"/>
                </a:lnTo>
                <a:lnTo>
                  <a:pt x="0" y="210"/>
                </a:lnTo>
                <a:lnTo>
                  <a:pt x="105" y="2515"/>
                </a:lnTo>
                <a:lnTo>
                  <a:pt x="210" y="4820"/>
                </a:lnTo>
                <a:lnTo>
                  <a:pt x="419" y="9430"/>
                </a:lnTo>
                <a:lnTo>
                  <a:pt x="524" y="9535"/>
                </a:lnTo>
                <a:lnTo>
                  <a:pt x="629" y="9640"/>
                </a:lnTo>
                <a:lnTo>
                  <a:pt x="12154" y="9640"/>
                </a:lnTo>
                <a:lnTo>
                  <a:pt x="12259" y="9535"/>
                </a:lnTo>
                <a:lnTo>
                  <a:pt x="12364" y="9430"/>
                </a:lnTo>
                <a:lnTo>
                  <a:pt x="12259" y="9325"/>
                </a:lnTo>
                <a:lnTo>
                  <a:pt x="12154" y="9221"/>
                </a:lnTo>
                <a:lnTo>
                  <a:pt x="11316" y="9221"/>
                </a:lnTo>
                <a:lnTo>
                  <a:pt x="11421" y="9116"/>
                </a:lnTo>
                <a:lnTo>
                  <a:pt x="11421" y="9011"/>
                </a:lnTo>
                <a:lnTo>
                  <a:pt x="11526" y="6392"/>
                </a:lnTo>
                <a:lnTo>
                  <a:pt x="11630" y="5134"/>
                </a:lnTo>
                <a:lnTo>
                  <a:pt x="11630" y="4506"/>
                </a:lnTo>
                <a:lnTo>
                  <a:pt x="11526" y="3982"/>
                </a:lnTo>
                <a:lnTo>
                  <a:pt x="11316" y="3772"/>
                </a:lnTo>
                <a:lnTo>
                  <a:pt x="11106" y="3563"/>
                </a:lnTo>
                <a:lnTo>
                  <a:pt x="10373" y="3458"/>
                </a:lnTo>
                <a:lnTo>
                  <a:pt x="8697" y="3458"/>
                </a:lnTo>
                <a:lnTo>
                  <a:pt x="8697" y="3668"/>
                </a:lnTo>
                <a:lnTo>
                  <a:pt x="8697" y="6392"/>
                </a:lnTo>
                <a:lnTo>
                  <a:pt x="8801" y="7754"/>
                </a:lnTo>
                <a:lnTo>
                  <a:pt x="8906" y="9221"/>
                </a:lnTo>
                <a:lnTo>
                  <a:pt x="7754" y="9221"/>
                </a:lnTo>
                <a:lnTo>
                  <a:pt x="7754" y="7439"/>
                </a:lnTo>
                <a:lnTo>
                  <a:pt x="7754" y="6601"/>
                </a:lnTo>
                <a:lnTo>
                  <a:pt x="7754" y="5658"/>
                </a:lnTo>
                <a:lnTo>
                  <a:pt x="7649" y="5344"/>
                </a:lnTo>
                <a:lnTo>
                  <a:pt x="7335" y="5239"/>
                </a:lnTo>
                <a:lnTo>
                  <a:pt x="7020" y="5134"/>
                </a:lnTo>
                <a:lnTo>
                  <a:pt x="5763" y="5134"/>
                </a:lnTo>
                <a:lnTo>
                  <a:pt x="5449" y="5239"/>
                </a:lnTo>
                <a:lnTo>
                  <a:pt x="5239" y="5344"/>
                </a:lnTo>
                <a:lnTo>
                  <a:pt x="5134" y="5553"/>
                </a:lnTo>
                <a:lnTo>
                  <a:pt x="5134" y="5868"/>
                </a:lnTo>
                <a:lnTo>
                  <a:pt x="5134" y="6287"/>
                </a:lnTo>
                <a:lnTo>
                  <a:pt x="5239" y="7125"/>
                </a:lnTo>
                <a:lnTo>
                  <a:pt x="5449" y="9011"/>
                </a:lnTo>
                <a:lnTo>
                  <a:pt x="5553" y="9116"/>
                </a:lnTo>
                <a:lnTo>
                  <a:pt x="5553" y="9011"/>
                </a:lnTo>
                <a:lnTo>
                  <a:pt x="5553" y="6601"/>
                </a:lnTo>
                <a:lnTo>
                  <a:pt x="5449" y="6182"/>
                </a:lnTo>
                <a:lnTo>
                  <a:pt x="5449" y="5763"/>
                </a:lnTo>
                <a:lnTo>
                  <a:pt x="5658" y="5553"/>
                </a:lnTo>
                <a:lnTo>
                  <a:pt x="5973" y="5449"/>
                </a:lnTo>
                <a:lnTo>
                  <a:pt x="6601" y="5553"/>
                </a:lnTo>
                <a:lnTo>
                  <a:pt x="7230" y="5553"/>
                </a:lnTo>
                <a:lnTo>
                  <a:pt x="7439" y="5763"/>
                </a:lnTo>
                <a:lnTo>
                  <a:pt x="7439" y="5973"/>
                </a:lnTo>
                <a:lnTo>
                  <a:pt x="7439" y="6392"/>
                </a:lnTo>
                <a:lnTo>
                  <a:pt x="7439" y="6811"/>
                </a:lnTo>
                <a:lnTo>
                  <a:pt x="7439" y="9221"/>
                </a:lnTo>
                <a:lnTo>
                  <a:pt x="4506" y="9221"/>
                </a:lnTo>
                <a:lnTo>
                  <a:pt x="4610" y="7439"/>
                </a:lnTo>
                <a:lnTo>
                  <a:pt x="4610" y="5763"/>
                </a:lnTo>
                <a:lnTo>
                  <a:pt x="4506" y="2410"/>
                </a:lnTo>
                <a:lnTo>
                  <a:pt x="4506" y="2305"/>
                </a:lnTo>
                <a:lnTo>
                  <a:pt x="4506" y="2201"/>
                </a:lnTo>
                <a:lnTo>
                  <a:pt x="4401" y="2096"/>
                </a:lnTo>
                <a:lnTo>
                  <a:pt x="3248" y="1991"/>
                </a:lnTo>
                <a:lnTo>
                  <a:pt x="1991" y="1991"/>
                </a:lnTo>
                <a:lnTo>
                  <a:pt x="1886" y="2096"/>
                </a:lnTo>
                <a:lnTo>
                  <a:pt x="1991" y="2096"/>
                </a:lnTo>
                <a:lnTo>
                  <a:pt x="3039" y="2305"/>
                </a:lnTo>
                <a:lnTo>
                  <a:pt x="4191" y="2305"/>
                </a:lnTo>
                <a:lnTo>
                  <a:pt x="4191" y="2410"/>
                </a:lnTo>
                <a:lnTo>
                  <a:pt x="4191" y="5763"/>
                </a:lnTo>
                <a:lnTo>
                  <a:pt x="4296" y="9221"/>
                </a:lnTo>
                <a:lnTo>
                  <a:pt x="2410" y="9221"/>
                </a:lnTo>
                <a:lnTo>
                  <a:pt x="2410" y="7439"/>
                </a:lnTo>
                <a:lnTo>
                  <a:pt x="2410" y="5658"/>
                </a:lnTo>
                <a:lnTo>
                  <a:pt x="2201" y="3877"/>
                </a:lnTo>
                <a:lnTo>
                  <a:pt x="1886" y="2096"/>
                </a:lnTo>
                <a:lnTo>
                  <a:pt x="1886" y="1991"/>
                </a:lnTo>
                <a:lnTo>
                  <a:pt x="1782" y="1991"/>
                </a:lnTo>
                <a:lnTo>
                  <a:pt x="1991" y="5553"/>
                </a:lnTo>
                <a:lnTo>
                  <a:pt x="2201" y="9221"/>
                </a:lnTo>
                <a:lnTo>
                  <a:pt x="1362" y="9221"/>
                </a:lnTo>
                <a:lnTo>
                  <a:pt x="1048" y="9116"/>
                </a:lnTo>
                <a:lnTo>
                  <a:pt x="839" y="8906"/>
                </a:lnTo>
                <a:lnTo>
                  <a:pt x="839" y="8697"/>
                </a:lnTo>
                <a:lnTo>
                  <a:pt x="839" y="8382"/>
                </a:lnTo>
                <a:lnTo>
                  <a:pt x="839" y="7754"/>
                </a:lnTo>
                <a:lnTo>
                  <a:pt x="629" y="5030"/>
                </a:lnTo>
                <a:lnTo>
                  <a:pt x="524" y="2620"/>
                </a:lnTo>
                <a:lnTo>
                  <a:pt x="315" y="105"/>
                </a:lnTo>
                <a:lnTo>
                  <a:pt x="210" y="105"/>
                </a:lnTo>
                <a:lnTo>
                  <a:pt x="1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621" name="Google Shape;1621;p39"/>
          <p:cNvGrpSpPr/>
          <p:nvPr/>
        </p:nvGrpSpPr>
        <p:grpSpPr>
          <a:xfrm>
            <a:off x="7161927" y="2604648"/>
            <a:ext cx="401046" cy="344285"/>
            <a:chOff x="5440455" y="6127151"/>
            <a:chExt cx="401046" cy="344285"/>
          </a:xfrm>
        </p:grpSpPr>
        <p:sp>
          <p:nvSpPr>
            <p:cNvPr id="1622" name="Google Shape;1622;p39"/>
            <p:cNvSpPr/>
            <p:nvPr/>
          </p:nvSpPr>
          <p:spPr>
            <a:xfrm>
              <a:off x="5440455" y="6127151"/>
              <a:ext cx="401046" cy="344285"/>
            </a:xfrm>
            <a:custGeom>
              <a:rect b="b" l="l" r="r" t="t"/>
              <a:pathLst>
                <a:path extrusionOk="0" h="9535" w="11107">
                  <a:moveTo>
                    <a:pt x="7020" y="419"/>
                  </a:moveTo>
                  <a:lnTo>
                    <a:pt x="8487" y="524"/>
                  </a:lnTo>
                  <a:lnTo>
                    <a:pt x="9011" y="629"/>
                  </a:lnTo>
                  <a:lnTo>
                    <a:pt x="9640" y="734"/>
                  </a:lnTo>
                  <a:lnTo>
                    <a:pt x="10163" y="1048"/>
                  </a:lnTo>
                  <a:lnTo>
                    <a:pt x="10373" y="1257"/>
                  </a:lnTo>
                  <a:lnTo>
                    <a:pt x="10478" y="1467"/>
                  </a:lnTo>
                  <a:lnTo>
                    <a:pt x="10687" y="1991"/>
                  </a:lnTo>
                  <a:lnTo>
                    <a:pt x="10687" y="2619"/>
                  </a:lnTo>
                  <a:lnTo>
                    <a:pt x="10687" y="3772"/>
                  </a:lnTo>
                  <a:lnTo>
                    <a:pt x="10687" y="4820"/>
                  </a:lnTo>
                  <a:lnTo>
                    <a:pt x="10687" y="5448"/>
                  </a:lnTo>
                  <a:lnTo>
                    <a:pt x="10687" y="5972"/>
                  </a:lnTo>
                  <a:lnTo>
                    <a:pt x="10478" y="6496"/>
                  </a:lnTo>
                  <a:lnTo>
                    <a:pt x="10163" y="6915"/>
                  </a:lnTo>
                  <a:lnTo>
                    <a:pt x="9744" y="7230"/>
                  </a:lnTo>
                  <a:lnTo>
                    <a:pt x="9220" y="7334"/>
                  </a:lnTo>
                  <a:lnTo>
                    <a:pt x="6077" y="7439"/>
                  </a:lnTo>
                  <a:lnTo>
                    <a:pt x="5972" y="7544"/>
                  </a:lnTo>
                  <a:lnTo>
                    <a:pt x="5763" y="7544"/>
                  </a:lnTo>
                  <a:lnTo>
                    <a:pt x="5658" y="7649"/>
                  </a:lnTo>
                  <a:lnTo>
                    <a:pt x="5658" y="8382"/>
                  </a:lnTo>
                  <a:lnTo>
                    <a:pt x="5763" y="9116"/>
                  </a:lnTo>
                  <a:lnTo>
                    <a:pt x="5763" y="9116"/>
                  </a:lnTo>
                  <a:lnTo>
                    <a:pt x="5239" y="8906"/>
                  </a:lnTo>
                  <a:lnTo>
                    <a:pt x="4715" y="8592"/>
                  </a:lnTo>
                  <a:lnTo>
                    <a:pt x="4296" y="8173"/>
                  </a:lnTo>
                  <a:lnTo>
                    <a:pt x="3877" y="7753"/>
                  </a:lnTo>
                  <a:lnTo>
                    <a:pt x="3877" y="7649"/>
                  </a:lnTo>
                  <a:lnTo>
                    <a:pt x="3772" y="7544"/>
                  </a:lnTo>
                  <a:lnTo>
                    <a:pt x="2934" y="7439"/>
                  </a:lnTo>
                  <a:lnTo>
                    <a:pt x="1991" y="7334"/>
                  </a:lnTo>
                  <a:lnTo>
                    <a:pt x="1467" y="7230"/>
                  </a:lnTo>
                  <a:lnTo>
                    <a:pt x="1048" y="7020"/>
                  </a:lnTo>
                  <a:lnTo>
                    <a:pt x="734" y="6810"/>
                  </a:lnTo>
                  <a:lnTo>
                    <a:pt x="524" y="6496"/>
                  </a:lnTo>
                  <a:lnTo>
                    <a:pt x="419" y="5763"/>
                  </a:lnTo>
                  <a:lnTo>
                    <a:pt x="419" y="4820"/>
                  </a:lnTo>
                  <a:lnTo>
                    <a:pt x="524" y="3143"/>
                  </a:lnTo>
                  <a:lnTo>
                    <a:pt x="419" y="2200"/>
                  </a:lnTo>
                  <a:lnTo>
                    <a:pt x="419" y="1677"/>
                  </a:lnTo>
                  <a:lnTo>
                    <a:pt x="524" y="1362"/>
                  </a:lnTo>
                  <a:lnTo>
                    <a:pt x="629" y="1048"/>
                  </a:lnTo>
                  <a:lnTo>
                    <a:pt x="838" y="838"/>
                  </a:lnTo>
                  <a:lnTo>
                    <a:pt x="1258" y="629"/>
                  </a:lnTo>
                  <a:lnTo>
                    <a:pt x="1781" y="524"/>
                  </a:lnTo>
                  <a:lnTo>
                    <a:pt x="2305" y="524"/>
                  </a:lnTo>
                  <a:lnTo>
                    <a:pt x="3877" y="419"/>
                  </a:lnTo>
                  <a:lnTo>
                    <a:pt x="5449" y="524"/>
                  </a:lnTo>
                  <a:lnTo>
                    <a:pt x="7020" y="419"/>
                  </a:lnTo>
                  <a:close/>
                  <a:moveTo>
                    <a:pt x="2201" y="0"/>
                  </a:moveTo>
                  <a:lnTo>
                    <a:pt x="1677" y="105"/>
                  </a:lnTo>
                  <a:lnTo>
                    <a:pt x="1048" y="210"/>
                  </a:lnTo>
                  <a:lnTo>
                    <a:pt x="629" y="419"/>
                  </a:lnTo>
                  <a:lnTo>
                    <a:pt x="419" y="629"/>
                  </a:lnTo>
                  <a:lnTo>
                    <a:pt x="210" y="838"/>
                  </a:lnTo>
                  <a:lnTo>
                    <a:pt x="105" y="1153"/>
                  </a:lnTo>
                  <a:lnTo>
                    <a:pt x="0" y="1886"/>
                  </a:lnTo>
                  <a:lnTo>
                    <a:pt x="105" y="2724"/>
                  </a:lnTo>
                  <a:lnTo>
                    <a:pt x="105" y="5448"/>
                  </a:lnTo>
                  <a:lnTo>
                    <a:pt x="105" y="6182"/>
                  </a:lnTo>
                  <a:lnTo>
                    <a:pt x="105" y="6601"/>
                  </a:lnTo>
                  <a:lnTo>
                    <a:pt x="315" y="7020"/>
                  </a:lnTo>
                  <a:lnTo>
                    <a:pt x="524" y="7334"/>
                  </a:lnTo>
                  <a:lnTo>
                    <a:pt x="943" y="7544"/>
                  </a:lnTo>
                  <a:lnTo>
                    <a:pt x="1362" y="7649"/>
                  </a:lnTo>
                  <a:lnTo>
                    <a:pt x="1781" y="7753"/>
                  </a:lnTo>
                  <a:lnTo>
                    <a:pt x="2829" y="7858"/>
                  </a:lnTo>
                  <a:lnTo>
                    <a:pt x="3667" y="7858"/>
                  </a:lnTo>
                  <a:lnTo>
                    <a:pt x="4086" y="8487"/>
                  </a:lnTo>
                  <a:lnTo>
                    <a:pt x="4610" y="8906"/>
                  </a:lnTo>
                  <a:lnTo>
                    <a:pt x="5239" y="9325"/>
                  </a:lnTo>
                  <a:lnTo>
                    <a:pt x="5972" y="9535"/>
                  </a:lnTo>
                  <a:lnTo>
                    <a:pt x="6182" y="9535"/>
                  </a:lnTo>
                  <a:lnTo>
                    <a:pt x="6182" y="9325"/>
                  </a:lnTo>
                  <a:lnTo>
                    <a:pt x="5972" y="8592"/>
                  </a:lnTo>
                  <a:lnTo>
                    <a:pt x="5972" y="7858"/>
                  </a:lnTo>
                  <a:lnTo>
                    <a:pt x="6077" y="7858"/>
                  </a:lnTo>
                  <a:lnTo>
                    <a:pt x="9011" y="7753"/>
                  </a:lnTo>
                  <a:lnTo>
                    <a:pt x="9744" y="7753"/>
                  </a:lnTo>
                  <a:lnTo>
                    <a:pt x="10163" y="7649"/>
                  </a:lnTo>
                  <a:lnTo>
                    <a:pt x="10478" y="7439"/>
                  </a:lnTo>
                  <a:lnTo>
                    <a:pt x="10792" y="7125"/>
                  </a:lnTo>
                  <a:lnTo>
                    <a:pt x="11002" y="6810"/>
                  </a:lnTo>
                  <a:lnTo>
                    <a:pt x="11106" y="6391"/>
                  </a:lnTo>
                  <a:lnTo>
                    <a:pt x="11106" y="5972"/>
                  </a:lnTo>
                  <a:lnTo>
                    <a:pt x="11106" y="5029"/>
                  </a:lnTo>
                  <a:lnTo>
                    <a:pt x="11106" y="4296"/>
                  </a:lnTo>
                  <a:lnTo>
                    <a:pt x="11106" y="3353"/>
                  </a:lnTo>
                  <a:lnTo>
                    <a:pt x="11106" y="2305"/>
                  </a:lnTo>
                  <a:lnTo>
                    <a:pt x="11002" y="1781"/>
                  </a:lnTo>
                  <a:lnTo>
                    <a:pt x="10897" y="1257"/>
                  </a:lnTo>
                  <a:lnTo>
                    <a:pt x="10687" y="838"/>
                  </a:lnTo>
                  <a:lnTo>
                    <a:pt x="10268" y="524"/>
                  </a:lnTo>
                  <a:lnTo>
                    <a:pt x="9849" y="314"/>
                  </a:lnTo>
                  <a:lnTo>
                    <a:pt x="9325" y="210"/>
                  </a:lnTo>
                  <a:lnTo>
                    <a:pt x="8173" y="0"/>
                  </a:lnTo>
                  <a:lnTo>
                    <a:pt x="7020" y="0"/>
                  </a:lnTo>
                  <a:lnTo>
                    <a:pt x="5868" y="105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5512308" y="6251973"/>
              <a:ext cx="56797" cy="56797"/>
            </a:xfrm>
            <a:custGeom>
              <a:rect b="b" l="l" r="r" t="t"/>
              <a:pathLst>
                <a:path extrusionOk="0" h="1573" w="1573">
                  <a:moveTo>
                    <a:pt x="839" y="315"/>
                  </a:moveTo>
                  <a:lnTo>
                    <a:pt x="1049" y="420"/>
                  </a:lnTo>
                  <a:lnTo>
                    <a:pt x="1154" y="525"/>
                  </a:lnTo>
                  <a:lnTo>
                    <a:pt x="1258" y="734"/>
                  </a:lnTo>
                  <a:lnTo>
                    <a:pt x="1258" y="839"/>
                  </a:lnTo>
                  <a:lnTo>
                    <a:pt x="1258" y="1048"/>
                  </a:lnTo>
                  <a:lnTo>
                    <a:pt x="1154" y="1153"/>
                  </a:lnTo>
                  <a:lnTo>
                    <a:pt x="734" y="1258"/>
                  </a:lnTo>
                  <a:lnTo>
                    <a:pt x="525" y="1258"/>
                  </a:lnTo>
                  <a:lnTo>
                    <a:pt x="420" y="1153"/>
                  </a:lnTo>
                  <a:lnTo>
                    <a:pt x="420" y="944"/>
                  </a:lnTo>
                  <a:lnTo>
                    <a:pt x="315" y="839"/>
                  </a:lnTo>
                  <a:lnTo>
                    <a:pt x="525" y="525"/>
                  </a:lnTo>
                  <a:lnTo>
                    <a:pt x="630" y="420"/>
                  </a:lnTo>
                  <a:lnTo>
                    <a:pt x="839" y="315"/>
                  </a:lnTo>
                  <a:close/>
                  <a:moveTo>
                    <a:pt x="734" y="1"/>
                  </a:moveTo>
                  <a:lnTo>
                    <a:pt x="420" y="105"/>
                  </a:lnTo>
                  <a:lnTo>
                    <a:pt x="211" y="315"/>
                  </a:lnTo>
                  <a:lnTo>
                    <a:pt x="106" y="525"/>
                  </a:lnTo>
                  <a:lnTo>
                    <a:pt x="1" y="839"/>
                  </a:lnTo>
                  <a:lnTo>
                    <a:pt x="106" y="1153"/>
                  </a:lnTo>
                  <a:lnTo>
                    <a:pt x="211" y="1363"/>
                  </a:lnTo>
                  <a:lnTo>
                    <a:pt x="525" y="1468"/>
                  </a:lnTo>
                  <a:lnTo>
                    <a:pt x="839" y="1572"/>
                  </a:lnTo>
                  <a:lnTo>
                    <a:pt x="1049" y="1468"/>
                  </a:lnTo>
                  <a:lnTo>
                    <a:pt x="1363" y="1363"/>
                  </a:lnTo>
                  <a:lnTo>
                    <a:pt x="1468" y="1153"/>
                  </a:lnTo>
                  <a:lnTo>
                    <a:pt x="1573" y="839"/>
                  </a:lnTo>
                  <a:lnTo>
                    <a:pt x="1468" y="525"/>
                  </a:lnTo>
                  <a:lnTo>
                    <a:pt x="1363" y="315"/>
                  </a:lnTo>
                  <a:lnTo>
                    <a:pt x="1154" y="105"/>
                  </a:lnTo>
                  <a:lnTo>
                    <a:pt x="839" y="10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5622037" y="6251973"/>
              <a:ext cx="53006" cy="53006"/>
            </a:xfrm>
            <a:custGeom>
              <a:rect b="b" l="l" r="r" t="t"/>
              <a:pathLst>
                <a:path extrusionOk="0" h="1468" w="1468">
                  <a:moveTo>
                    <a:pt x="839" y="210"/>
                  </a:moveTo>
                  <a:lnTo>
                    <a:pt x="1048" y="420"/>
                  </a:lnTo>
                  <a:lnTo>
                    <a:pt x="1153" y="525"/>
                  </a:lnTo>
                  <a:lnTo>
                    <a:pt x="1153" y="734"/>
                  </a:lnTo>
                  <a:lnTo>
                    <a:pt x="1153" y="944"/>
                  </a:lnTo>
                  <a:lnTo>
                    <a:pt x="1048" y="1048"/>
                  </a:lnTo>
                  <a:lnTo>
                    <a:pt x="734" y="1153"/>
                  </a:lnTo>
                  <a:lnTo>
                    <a:pt x="524" y="1048"/>
                  </a:lnTo>
                  <a:lnTo>
                    <a:pt x="420" y="1048"/>
                  </a:lnTo>
                  <a:lnTo>
                    <a:pt x="315" y="734"/>
                  </a:lnTo>
                  <a:lnTo>
                    <a:pt x="420" y="420"/>
                  </a:lnTo>
                  <a:lnTo>
                    <a:pt x="734" y="315"/>
                  </a:lnTo>
                  <a:lnTo>
                    <a:pt x="839" y="210"/>
                  </a:lnTo>
                  <a:close/>
                  <a:moveTo>
                    <a:pt x="420" y="1"/>
                  </a:moveTo>
                  <a:lnTo>
                    <a:pt x="210" y="210"/>
                  </a:lnTo>
                  <a:lnTo>
                    <a:pt x="105" y="525"/>
                  </a:lnTo>
                  <a:lnTo>
                    <a:pt x="0" y="734"/>
                  </a:lnTo>
                  <a:lnTo>
                    <a:pt x="105" y="1048"/>
                  </a:lnTo>
                  <a:lnTo>
                    <a:pt x="315" y="1258"/>
                  </a:lnTo>
                  <a:lnTo>
                    <a:pt x="524" y="1363"/>
                  </a:lnTo>
                  <a:lnTo>
                    <a:pt x="839" y="1468"/>
                  </a:lnTo>
                  <a:lnTo>
                    <a:pt x="1048" y="1363"/>
                  </a:lnTo>
                  <a:lnTo>
                    <a:pt x="1258" y="1153"/>
                  </a:lnTo>
                  <a:lnTo>
                    <a:pt x="1467" y="944"/>
                  </a:lnTo>
                  <a:lnTo>
                    <a:pt x="1467" y="734"/>
                  </a:lnTo>
                  <a:lnTo>
                    <a:pt x="1363" y="420"/>
                  </a:lnTo>
                  <a:lnTo>
                    <a:pt x="1258" y="210"/>
                  </a:lnTo>
                  <a:lnTo>
                    <a:pt x="1048" y="105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5727975" y="6251973"/>
              <a:ext cx="56761" cy="53006"/>
            </a:xfrm>
            <a:custGeom>
              <a:rect b="b" l="l" r="r" t="t"/>
              <a:pathLst>
                <a:path extrusionOk="0" h="1468" w="1572">
                  <a:moveTo>
                    <a:pt x="943" y="420"/>
                  </a:moveTo>
                  <a:lnTo>
                    <a:pt x="1048" y="525"/>
                  </a:lnTo>
                  <a:lnTo>
                    <a:pt x="1153" y="734"/>
                  </a:lnTo>
                  <a:lnTo>
                    <a:pt x="1153" y="839"/>
                  </a:lnTo>
                  <a:lnTo>
                    <a:pt x="1153" y="1048"/>
                  </a:lnTo>
                  <a:lnTo>
                    <a:pt x="838" y="1153"/>
                  </a:lnTo>
                  <a:lnTo>
                    <a:pt x="524" y="1153"/>
                  </a:lnTo>
                  <a:lnTo>
                    <a:pt x="314" y="944"/>
                  </a:lnTo>
                  <a:lnTo>
                    <a:pt x="314" y="734"/>
                  </a:lnTo>
                  <a:lnTo>
                    <a:pt x="419" y="420"/>
                  </a:lnTo>
                  <a:close/>
                  <a:moveTo>
                    <a:pt x="734" y="1"/>
                  </a:moveTo>
                  <a:lnTo>
                    <a:pt x="419" y="105"/>
                  </a:lnTo>
                  <a:lnTo>
                    <a:pt x="314" y="210"/>
                  </a:lnTo>
                  <a:lnTo>
                    <a:pt x="105" y="525"/>
                  </a:lnTo>
                  <a:lnTo>
                    <a:pt x="0" y="944"/>
                  </a:lnTo>
                  <a:lnTo>
                    <a:pt x="105" y="1258"/>
                  </a:lnTo>
                  <a:lnTo>
                    <a:pt x="314" y="1468"/>
                  </a:lnTo>
                  <a:lnTo>
                    <a:pt x="943" y="1468"/>
                  </a:lnTo>
                  <a:lnTo>
                    <a:pt x="1257" y="1363"/>
                  </a:lnTo>
                  <a:lnTo>
                    <a:pt x="1467" y="1153"/>
                  </a:lnTo>
                  <a:lnTo>
                    <a:pt x="1572" y="839"/>
                  </a:lnTo>
                  <a:lnTo>
                    <a:pt x="1467" y="525"/>
                  </a:lnTo>
                  <a:lnTo>
                    <a:pt x="1257" y="315"/>
                  </a:lnTo>
                  <a:lnTo>
                    <a:pt x="1048" y="10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626" name="Google Shape;1626;p39"/>
          <p:cNvGrpSpPr/>
          <p:nvPr/>
        </p:nvGrpSpPr>
        <p:grpSpPr>
          <a:xfrm>
            <a:off x="1926939" y="2580059"/>
            <a:ext cx="276222" cy="393463"/>
            <a:chOff x="4120132" y="6123360"/>
            <a:chExt cx="276222" cy="393463"/>
          </a:xfrm>
        </p:grpSpPr>
        <p:sp>
          <p:nvSpPr>
            <p:cNvPr id="1627" name="Google Shape;1627;p39"/>
            <p:cNvSpPr/>
            <p:nvPr/>
          </p:nvSpPr>
          <p:spPr>
            <a:xfrm>
              <a:off x="4120132" y="6123360"/>
              <a:ext cx="276222" cy="393463"/>
            </a:xfrm>
            <a:custGeom>
              <a:rect b="b" l="l" r="r" t="t"/>
              <a:pathLst>
                <a:path extrusionOk="0" h="10897" w="7650">
                  <a:moveTo>
                    <a:pt x="1572" y="419"/>
                  </a:moveTo>
                  <a:lnTo>
                    <a:pt x="1572" y="1782"/>
                  </a:lnTo>
                  <a:lnTo>
                    <a:pt x="629" y="1886"/>
                  </a:lnTo>
                  <a:lnTo>
                    <a:pt x="629" y="1782"/>
                  </a:lnTo>
                  <a:lnTo>
                    <a:pt x="1468" y="419"/>
                  </a:lnTo>
                  <a:close/>
                  <a:moveTo>
                    <a:pt x="1887" y="419"/>
                  </a:moveTo>
                  <a:lnTo>
                    <a:pt x="5449" y="524"/>
                  </a:lnTo>
                  <a:lnTo>
                    <a:pt x="6916" y="524"/>
                  </a:lnTo>
                  <a:lnTo>
                    <a:pt x="7125" y="734"/>
                  </a:lnTo>
                  <a:lnTo>
                    <a:pt x="7230" y="943"/>
                  </a:lnTo>
                  <a:lnTo>
                    <a:pt x="7230" y="1362"/>
                  </a:lnTo>
                  <a:lnTo>
                    <a:pt x="7230" y="2305"/>
                  </a:lnTo>
                  <a:lnTo>
                    <a:pt x="7230" y="5553"/>
                  </a:lnTo>
                  <a:lnTo>
                    <a:pt x="7335" y="7335"/>
                  </a:lnTo>
                  <a:lnTo>
                    <a:pt x="7335" y="8173"/>
                  </a:lnTo>
                  <a:lnTo>
                    <a:pt x="7230" y="9116"/>
                  </a:lnTo>
                  <a:lnTo>
                    <a:pt x="7021" y="9535"/>
                  </a:lnTo>
                  <a:lnTo>
                    <a:pt x="6706" y="9849"/>
                  </a:lnTo>
                  <a:lnTo>
                    <a:pt x="6287" y="10059"/>
                  </a:lnTo>
                  <a:lnTo>
                    <a:pt x="5763" y="10164"/>
                  </a:lnTo>
                  <a:lnTo>
                    <a:pt x="4611" y="10268"/>
                  </a:lnTo>
                  <a:lnTo>
                    <a:pt x="3668" y="10268"/>
                  </a:lnTo>
                  <a:lnTo>
                    <a:pt x="2620" y="10373"/>
                  </a:lnTo>
                  <a:lnTo>
                    <a:pt x="2096" y="10373"/>
                  </a:lnTo>
                  <a:lnTo>
                    <a:pt x="1677" y="10268"/>
                  </a:lnTo>
                  <a:lnTo>
                    <a:pt x="1258" y="10164"/>
                  </a:lnTo>
                  <a:lnTo>
                    <a:pt x="944" y="9954"/>
                  </a:lnTo>
                  <a:lnTo>
                    <a:pt x="629" y="9430"/>
                  </a:lnTo>
                  <a:lnTo>
                    <a:pt x="525" y="8906"/>
                  </a:lnTo>
                  <a:lnTo>
                    <a:pt x="420" y="8068"/>
                  </a:lnTo>
                  <a:lnTo>
                    <a:pt x="525" y="7230"/>
                  </a:lnTo>
                  <a:lnTo>
                    <a:pt x="525" y="5553"/>
                  </a:lnTo>
                  <a:lnTo>
                    <a:pt x="629" y="2096"/>
                  </a:lnTo>
                  <a:lnTo>
                    <a:pt x="1887" y="2096"/>
                  </a:lnTo>
                  <a:lnTo>
                    <a:pt x="1887" y="1991"/>
                  </a:lnTo>
                  <a:lnTo>
                    <a:pt x="1887" y="419"/>
                  </a:lnTo>
                  <a:close/>
                  <a:moveTo>
                    <a:pt x="1363" y="0"/>
                  </a:moveTo>
                  <a:lnTo>
                    <a:pt x="1363" y="105"/>
                  </a:lnTo>
                  <a:lnTo>
                    <a:pt x="1258" y="210"/>
                  </a:lnTo>
                  <a:lnTo>
                    <a:pt x="839" y="943"/>
                  </a:lnTo>
                  <a:lnTo>
                    <a:pt x="315" y="1677"/>
                  </a:lnTo>
                  <a:lnTo>
                    <a:pt x="315" y="1886"/>
                  </a:lnTo>
                  <a:lnTo>
                    <a:pt x="106" y="5868"/>
                  </a:lnTo>
                  <a:lnTo>
                    <a:pt x="1" y="7754"/>
                  </a:lnTo>
                  <a:lnTo>
                    <a:pt x="1" y="8697"/>
                  </a:lnTo>
                  <a:lnTo>
                    <a:pt x="106" y="9640"/>
                  </a:lnTo>
                  <a:lnTo>
                    <a:pt x="106" y="9954"/>
                  </a:lnTo>
                  <a:lnTo>
                    <a:pt x="315" y="10164"/>
                  </a:lnTo>
                  <a:lnTo>
                    <a:pt x="629" y="10583"/>
                  </a:lnTo>
                  <a:lnTo>
                    <a:pt x="1153" y="10792"/>
                  </a:lnTo>
                  <a:lnTo>
                    <a:pt x="1677" y="10897"/>
                  </a:lnTo>
                  <a:lnTo>
                    <a:pt x="3039" y="10792"/>
                  </a:lnTo>
                  <a:lnTo>
                    <a:pt x="4087" y="10687"/>
                  </a:lnTo>
                  <a:lnTo>
                    <a:pt x="5973" y="10583"/>
                  </a:lnTo>
                  <a:lnTo>
                    <a:pt x="6916" y="10583"/>
                  </a:lnTo>
                  <a:lnTo>
                    <a:pt x="7230" y="10478"/>
                  </a:lnTo>
                  <a:lnTo>
                    <a:pt x="7440" y="10268"/>
                  </a:lnTo>
                  <a:lnTo>
                    <a:pt x="7545" y="10164"/>
                  </a:lnTo>
                  <a:lnTo>
                    <a:pt x="7649" y="9744"/>
                  </a:lnTo>
                  <a:lnTo>
                    <a:pt x="7649" y="8801"/>
                  </a:lnTo>
                  <a:lnTo>
                    <a:pt x="7649" y="419"/>
                  </a:lnTo>
                  <a:lnTo>
                    <a:pt x="7545" y="210"/>
                  </a:lnTo>
                  <a:lnTo>
                    <a:pt x="7440" y="210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4173101" y="6410880"/>
              <a:ext cx="170283" cy="18956"/>
            </a:xfrm>
            <a:custGeom>
              <a:rect b="b" l="l" r="r" t="t"/>
              <a:pathLst>
                <a:path extrusionOk="0" h="525" w="4716">
                  <a:moveTo>
                    <a:pt x="1" y="0"/>
                  </a:moveTo>
                  <a:lnTo>
                    <a:pt x="1" y="105"/>
                  </a:lnTo>
                  <a:lnTo>
                    <a:pt x="1" y="210"/>
                  </a:lnTo>
                  <a:lnTo>
                    <a:pt x="2306" y="419"/>
                  </a:lnTo>
                  <a:lnTo>
                    <a:pt x="4611" y="524"/>
                  </a:lnTo>
                  <a:lnTo>
                    <a:pt x="4716" y="419"/>
                  </a:lnTo>
                  <a:lnTo>
                    <a:pt x="4716" y="315"/>
                  </a:lnTo>
                  <a:lnTo>
                    <a:pt x="4611" y="210"/>
                  </a:lnTo>
                  <a:lnTo>
                    <a:pt x="2306" y="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4173101" y="6357911"/>
              <a:ext cx="166492" cy="15165"/>
            </a:xfrm>
            <a:custGeom>
              <a:rect b="b" l="l" r="r" t="t"/>
              <a:pathLst>
                <a:path extrusionOk="0" h="420" w="4611">
                  <a:moveTo>
                    <a:pt x="4506" y="0"/>
                  </a:moveTo>
                  <a:lnTo>
                    <a:pt x="2306" y="105"/>
                  </a:lnTo>
                  <a:lnTo>
                    <a:pt x="1" y="210"/>
                  </a:lnTo>
                  <a:lnTo>
                    <a:pt x="1" y="315"/>
                  </a:lnTo>
                  <a:lnTo>
                    <a:pt x="1" y="419"/>
                  </a:lnTo>
                  <a:lnTo>
                    <a:pt x="2306" y="419"/>
                  </a:lnTo>
                  <a:lnTo>
                    <a:pt x="4506" y="315"/>
                  </a:lnTo>
                  <a:lnTo>
                    <a:pt x="4611" y="210"/>
                  </a:lnTo>
                  <a:lnTo>
                    <a:pt x="4611" y="105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4176893" y="6301151"/>
              <a:ext cx="158909" cy="15165"/>
            </a:xfrm>
            <a:custGeom>
              <a:rect b="b" l="l" r="r" t="t"/>
              <a:pathLst>
                <a:path extrusionOk="0" h="420" w="4401">
                  <a:moveTo>
                    <a:pt x="4296" y="1"/>
                  </a:moveTo>
                  <a:lnTo>
                    <a:pt x="105" y="106"/>
                  </a:lnTo>
                  <a:lnTo>
                    <a:pt x="0" y="210"/>
                  </a:lnTo>
                  <a:lnTo>
                    <a:pt x="0" y="315"/>
                  </a:lnTo>
                  <a:lnTo>
                    <a:pt x="105" y="315"/>
                  </a:lnTo>
                  <a:lnTo>
                    <a:pt x="2201" y="420"/>
                  </a:lnTo>
                  <a:lnTo>
                    <a:pt x="4296" y="315"/>
                  </a:lnTo>
                  <a:lnTo>
                    <a:pt x="4401" y="315"/>
                  </a:lnTo>
                  <a:lnTo>
                    <a:pt x="4401" y="210"/>
                  </a:lnTo>
                  <a:lnTo>
                    <a:pt x="4401" y="106"/>
                  </a:lnTo>
                  <a:lnTo>
                    <a:pt x="42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4176893" y="6240635"/>
              <a:ext cx="170283" cy="15165"/>
            </a:xfrm>
            <a:custGeom>
              <a:rect b="b" l="l" r="r" t="t"/>
              <a:pathLst>
                <a:path extrusionOk="0" h="420" w="4716">
                  <a:moveTo>
                    <a:pt x="2305" y="0"/>
                  </a:moveTo>
                  <a:lnTo>
                    <a:pt x="105" y="210"/>
                  </a:lnTo>
                  <a:lnTo>
                    <a:pt x="0" y="315"/>
                  </a:lnTo>
                  <a:lnTo>
                    <a:pt x="0" y="419"/>
                  </a:lnTo>
                  <a:lnTo>
                    <a:pt x="4506" y="419"/>
                  </a:lnTo>
                  <a:lnTo>
                    <a:pt x="4611" y="315"/>
                  </a:lnTo>
                  <a:lnTo>
                    <a:pt x="4715" y="210"/>
                  </a:lnTo>
                  <a:lnTo>
                    <a:pt x="4611" y="105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1632" name="Google Shape;1632;p39"/>
          <p:cNvSpPr/>
          <p:nvPr/>
        </p:nvSpPr>
        <p:spPr>
          <a:xfrm>
            <a:off x="4654388" y="2557347"/>
            <a:ext cx="140025" cy="438887"/>
          </a:xfrm>
          <a:custGeom>
            <a:rect b="b" l="l" r="r" t="t"/>
            <a:pathLst>
              <a:path extrusionOk="0" h="12155" w="3878">
                <a:moveTo>
                  <a:pt x="1258" y="1048"/>
                </a:moveTo>
                <a:lnTo>
                  <a:pt x="1362" y="1153"/>
                </a:lnTo>
                <a:lnTo>
                  <a:pt x="1467" y="1153"/>
                </a:lnTo>
                <a:lnTo>
                  <a:pt x="1362" y="1258"/>
                </a:lnTo>
                <a:lnTo>
                  <a:pt x="1467" y="1363"/>
                </a:lnTo>
                <a:lnTo>
                  <a:pt x="1258" y="1258"/>
                </a:lnTo>
                <a:lnTo>
                  <a:pt x="1258" y="1048"/>
                </a:lnTo>
                <a:close/>
                <a:moveTo>
                  <a:pt x="2515" y="1048"/>
                </a:moveTo>
                <a:lnTo>
                  <a:pt x="2515" y="1153"/>
                </a:lnTo>
                <a:lnTo>
                  <a:pt x="2201" y="1363"/>
                </a:lnTo>
                <a:lnTo>
                  <a:pt x="2096" y="1363"/>
                </a:lnTo>
                <a:lnTo>
                  <a:pt x="2201" y="1258"/>
                </a:lnTo>
                <a:lnTo>
                  <a:pt x="2410" y="1153"/>
                </a:lnTo>
                <a:lnTo>
                  <a:pt x="2410" y="1048"/>
                </a:lnTo>
                <a:close/>
                <a:moveTo>
                  <a:pt x="2620" y="1363"/>
                </a:moveTo>
                <a:lnTo>
                  <a:pt x="2829" y="1677"/>
                </a:lnTo>
                <a:lnTo>
                  <a:pt x="3458" y="3039"/>
                </a:lnTo>
                <a:lnTo>
                  <a:pt x="3353" y="3144"/>
                </a:lnTo>
                <a:lnTo>
                  <a:pt x="3144" y="3249"/>
                </a:lnTo>
                <a:lnTo>
                  <a:pt x="3039" y="3353"/>
                </a:lnTo>
                <a:lnTo>
                  <a:pt x="2829" y="3353"/>
                </a:lnTo>
                <a:lnTo>
                  <a:pt x="2620" y="3249"/>
                </a:lnTo>
                <a:lnTo>
                  <a:pt x="2620" y="3039"/>
                </a:lnTo>
                <a:lnTo>
                  <a:pt x="2620" y="2934"/>
                </a:lnTo>
                <a:lnTo>
                  <a:pt x="2515" y="2934"/>
                </a:lnTo>
                <a:lnTo>
                  <a:pt x="2410" y="3039"/>
                </a:lnTo>
                <a:lnTo>
                  <a:pt x="2305" y="3458"/>
                </a:lnTo>
                <a:lnTo>
                  <a:pt x="2201" y="3563"/>
                </a:lnTo>
                <a:lnTo>
                  <a:pt x="1677" y="3563"/>
                </a:lnTo>
                <a:lnTo>
                  <a:pt x="1467" y="3249"/>
                </a:lnTo>
                <a:lnTo>
                  <a:pt x="1467" y="3144"/>
                </a:lnTo>
                <a:lnTo>
                  <a:pt x="1362" y="3144"/>
                </a:lnTo>
                <a:lnTo>
                  <a:pt x="1258" y="3249"/>
                </a:lnTo>
                <a:lnTo>
                  <a:pt x="1048" y="3563"/>
                </a:lnTo>
                <a:lnTo>
                  <a:pt x="734" y="3668"/>
                </a:lnTo>
                <a:lnTo>
                  <a:pt x="419" y="3563"/>
                </a:lnTo>
                <a:lnTo>
                  <a:pt x="210" y="3353"/>
                </a:lnTo>
                <a:lnTo>
                  <a:pt x="210" y="3249"/>
                </a:lnTo>
                <a:lnTo>
                  <a:pt x="943" y="1782"/>
                </a:lnTo>
                <a:lnTo>
                  <a:pt x="1153" y="1363"/>
                </a:lnTo>
                <a:lnTo>
                  <a:pt x="1153" y="1467"/>
                </a:lnTo>
                <a:lnTo>
                  <a:pt x="1572" y="1572"/>
                </a:lnTo>
                <a:lnTo>
                  <a:pt x="2305" y="1572"/>
                </a:lnTo>
                <a:lnTo>
                  <a:pt x="2620" y="1363"/>
                </a:lnTo>
                <a:close/>
                <a:moveTo>
                  <a:pt x="1467" y="3563"/>
                </a:moveTo>
                <a:lnTo>
                  <a:pt x="1258" y="5658"/>
                </a:lnTo>
                <a:lnTo>
                  <a:pt x="1153" y="7649"/>
                </a:lnTo>
                <a:lnTo>
                  <a:pt x="1258" y="11735"/>
                </a:lnTo>
                <a:lnTo>
                  <a:pt x="315" y="11316"/>
                </a:lnTo>
                <a:lnTo>
                  <a:pt x="315" y="11212"/>
                </a:lnTo>
                <a:lnTo>
                  <a:pt x="315" y="7440"/>
                </a:lnTo>
                <a:lnTo>
                  <a:pt x="210" y="3668"/>
                </a:lnTo>
                <a:lnTo>
                  <a:pt x="524" y="3877"/>
                </a:lnTo>
                <a:lnTo>
                  <a:pt x="1153" y="3877"/>
                </a:lnTo>
                <a:lnTo>
                  <a:pt x="1467" y="3563"/>
                </a:lnTo>
                <a:close/>
                <a:moveTo>
                  <a:pt x="1572" y="3668"/>
                </a:moveTo>
                <a:lnTo>
                  <a:pt x="1782" y="3772"/>
                </a:lnTo>
                <a:lnTo>
                  <a:pt x="1991" y="3877"/>
                </a:lnTo>
                <a:lnTo>
                  <a:pt x="2305" y="3772"/>
                </a:lnTo>
                <a:lnTo>
                  <a:pt x="1991" y="5763"/>
                </a:lnTo>
                <a:lnTo>
                  <a:pt x="1886" y="7754"/>
                </a:lnTo>
                <a:lnTo>
                  <a:pt x="1991" y="9849"/>
                </a:lnTo>
                <a:lnTo>
                  <a:pt x="2096" y="11840"/>
                </a:lnTo>
                <a:lnTo>
                  <a:pt x="1467" y="11735"/>
                </a:lnTo>
                <a:lnTo>
                  <a:pt x="1467" y="7649"/>
                </a:lnTo>
                <a:lnTo>
                  <a:pt x="1572" y="3668"/>
                </a:lnTo>
                <a:close/>
                <a:moveTo>
                  <a:pt x="3458" y="3353"/>
                </a:moveTo>
                <a:lnTo>
                  <a:pt x="3458" y="7544"/>
                </a:lnTo>
                <a:lnTo>
                  <a:pt x="3353" y="9640"/>
                </a:lnTo>
                <a:lnTo>
                  <a:pt x="3353" y="11735"/>
                </a:lnTo>
                <a:lnTo>
                  <a:pt x="2829" y="11840"/>
                </a:lnTo>
                <a:lnTo>
                  <a:pt x="2410" y="11840"/>
                </a:lnTo>
                <a:lnTo>
                  <a:pt x="2305" y="9745"/>
                </a:lnTo>
                <a:lnTo>
                  <a:pt x="2305" y="7754"/>
                </a:lnTo>
                <a:lnTo>
                  <a:pt x="2515" y="3563"/>
                </a:lnTo>
                <a:lnTo>
                  <a:pt x="2620" y="3458"/>
                </a:lnTo>
                <a:lnTo>
                  <a:pt x="2829" y="3563"/>
                </a:lnTo>
                <a:lnTo>
                  <a:pt x="3248" y="3563"/>
                </a:lnTo>
                <a:lnTo>
                  <a:pt x="3458" y="3353"/>
                </a:lnTo>
                <a:close/>
                <a:moveTo>
                  <a:pt x="1886" y="1"/>
                </a:moveTo>
                <a:lnTo>
                  <a:pt x="1572" y="105"/>
                </a:lnTo>
                <a:lnTo>
                  <a:pt x="1362" y="315"/>
                </a:lnTo>
                <a:lnTo>
                  <a:pt x="1153" y="839"/>
                </a:lnTo>
                <a:lnTo>
                  <a:pt x="524" y="1991"/>
                </a:lnTo>
                <a:lnTo>
                  <a:pt x="0" y="3144"/>
                </a:lnTo>
                <a:lnTo>
                  <a:pt x="0" y="3249"/>
                </a:lnTo>
                <a:lnTo>
                  <a:pt x="0" y="3353"/>
                </a:lnTo>
                <a:lnTo>
                  <a:pt x="0" y="7230"/>
                </a:lnTo>
                <a:lnTo>
                  <a:pt x="105" y="11212"/>
                </a:lnTo>
                <a:lnTo>
                  <a:pt x="105" y="11316"/>
                </a:lnTo>
                <a:lnTo>
                  <a:pt x="105" y="11421"/>
                </a:lnTo>
                <a:lnTo>
                  <a:pt x="524" y="11735"/>
                </a:lnTo>
                <a:lnTo>
                  <a:pt x="839" y="11945"/>
                </a:lnTo>
                <a:lnTo>
                  <a:pt x="1677" y="12154"/>
                </a:lnTo>
                <a:lnTo>
                  <a:pt x="3039" y="12154"/>
                </a:lnTo>
                <a:lnTo>
                  <a:pt x="3458" y="11945"/>
                </a:lnTo>
                <a:lnTo>
                  <a:pt x="3563" y="11945"/>
                </a:lnTo>
                <a:lnTo>
                  <a:pt x="3563" y="11840"/>
                </a:lnTo>
                <a:lnTo>
                  <a:pt x="3563" y="11735"/>
                </a:lnTo>
                <a:lnTo>
                  <a:pt x="3772" y="9640"/>
                </a:lnTo>
                <a:lnTo>
                  <a:pt x="3877" y="7440"/>
                </a:lnTo>
                <a:lnTo>
                  <a:pt x="3877" y="3144"/>
                </a:lnTo>
                <a:lnTo>
                  <a:pt x="3772" y="3039"/>
                </a:lnTo>
                <a:lnTo>
                  <a:pt x="3353" y="2096"/>
                </a:lnTo>
                <a:lnTo>
                  <a:pt x="2829" y="1153"/>
                </a:lnTo>
                <a:lnTo>
                  <a:pt x="2515" y="420"/>
                </a:lnTo>
                <a:lnTo>
                  <a:pt x="2201" y="105"/>
                </a:lnTo>
                <a:lnTo>
                  <a:pt x="18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633" name="Google Shape;1633;p39"/>
          <p:cNvGrpSpPr/>
          <p:nvPr/>
        </p:nvGrpSpPr>
        <p:grpSpPr>
          <a:xfrm>
            <a:off x="7228130" y="1221362"/>
            <a:ext cx="268640" cy="351868"/>
            <a:chOff x="3484578" y="6108231"/>
            <a:chExt cx="268640" cy="351868"/>
          </a:xfrm>
        </p:grpSpPr>
        <p:sp>
          <p:nvSpPr>
            <p:cNvPr id="1634" name="Google Shape;1634;p39"/>
            <p:cNvSpPr/>
            <p:nvPr/>
          </p:nvSpPr>
          <p:spPr>
            <a:xfrm>
              <a:off x="3484578" y="6108231"/>
              <a:ext cx="268640" cy="351868"/>
            </a:xfrm>
            <a:custGeom>
              <a:rect b="b" l="l" r="r" t="t"/>
              <a:pathLst>
                <a:path extrusionOk="0" h="9745" w="7440">
                  <a:moveTo>
                    <a:pt x="4611" y="315"/>
                  </a:moveTo>
                  <a:lnTo>
                    <a:pt x="5135" y="419"/>
                  </a:lnTo>
                  <a:lnTo>
                    <a:pt x="5554" y="629"/>
                  </a:lnTo>
                  <a:lnTo>
                    <a:pt x="5973" y="943"/>
                  </a:lnTo>
                  <a:lnTo>
                    <a:pt x="6287" y="1258"/>
                  </a:lnTo>
                  <a:lnTo>
                    <a:pt x="6601" y="1677"/>
                  </a:lnTo>
                  <a:lnTo>
                    <a:pt x="6811" y="2201"/>
                  </a:lnTo>
                  <a:lnTo>
                    <a:pt x="7021" y="2724"/>
                  </a:lnTo>
                  <a:lnTo>
                    <a:pt x="7125" y="3353"/>
                  </a:lnTo>
                  <a:lnTo>
                    <a:pt x="7021" y="3982"/>
                  </a:lnTo>
                  <a:lnTo>
                    <a:pt x="6811" y="4506"/>
                  </a:lnTo>
                  <a:lnTo>
                    <a:pt x="6287" y="5029"/>
                  </a:lnTo>
                  <a:lnTo>
                    <a:pt x="5763" y="5344"/>
                  </a:lnTo>
                  <a:lnTo>
                    <a:pt x="5135" y="5553"/>
                  </a:lnTo>
                  <a:lnTo>
                    <a:pt x="4506" y="5553"/>
                  </a:lnTo>
                  <a:lnTo>
                    <a:pt x="3877" y="5449"/>
                  </a:lnTo>
                  <a:lnTo>
                    <a:pt x="3772" y="5449"/>
                  </a:lnTo>
                  <a:lnTo>
                    <a:pt x="3039" y="5134"/>
                  </a:lnTo>
                  <a:lnTo>
                    <a:pt x="2410" y="4610"/>
                  </a:lnTo>
                  <a:lnTo>
                    <a:pt x="1991" y="3982"/>
                  </a:lnTo>
                  <a:lnTo>
                    <a:pt x="1782" y="3248"/>
                  </a:lnTo>
                  <a:lnTo>
                    <a:pt x="1782" y="2724"/>
                  </a:lnTo>
                  <a:lnTo>
                    <a:pt x="1887" y="2201"/>
                  </a:lnTo>
                  <a:lnTo>
                    <a:pt x="2096" y="1781"/>
                  </a:lnTo>
                  <a:lnTo>
                    <a:pt x="2306" y="1362"/>
                  </a:lnTo>
                  <a:lnTo>
                    <a:pt x="2725" y="943"/>
                  </a:lnTo>
                  <a:lnTo>
                    <a:pt x="3144" y="629"/>
                  </a:lnTo>
                  <a:lnTo>
                    <a:pt x="3563" y="419"/>
                  </a:lnTo>
                  <a:lnTo>
                    <a:pt x="4087" y="315"/>
                  </a:lnTo>
                  <a:close/>
                  <a:moveTo>
                    <a:pt x="2515" y="5134"/>
                  </a:moveTo>
                  <a:lnTo>
                    <a:pt x="2934" y="5449"/>
                  </a:lnTo>
                  <a:lnTo>
                    <a:pt x="3458" y="5658"/>
                  </a:lnTo>
                  <a:lnTo>
                    <a:pt x="2410" y="7649"/>
                  </a:lnTo>
                  <a:lnTo>
                    <a:pt x="2201" y="8173"/>
                  </a:lnTo>
                  <a:lnTo>
                    <a:pt x="1782" y="8697"/>
                  </a:lnTo>
                  <a:lnTo>
                    <a:pt x="1363" y="9220"/>
                  </a:lnTo>
                  <a:lnTo>
                    <a:pt x="1153" y="9325"/>
                  </a:lnTo>
                  <a:lnTo>
                    <a:pt x="839" y="9430"/>
                  </a:lnTo>
                  <a:lnTo>
                    <a:pt x="420" y="9325"/>
                  </a:lnTo>
                  <a:lnTo>
                    <a:pt x="315" y="9116"/>
                  </a:lnTo>
                  <a:lnTo>
                    <a:pt x="315" y="8697"/>
                  </a:lnTo>
                  <a:lnTo>
                    <a:pt x="420" y="8382"/>
                  </a:lnTo>
                  <a:lnTo>
                    <a:pt x="839" y="7544"/>
                  </a:lnTo>
                  <a:lnTo>
                    <a:pt x="1258" y="7020"/>
                  </a:lnTo>
                  <a:lnTo>
                    <a:pt x="2515" y="5134"/>
                  </a:lnTo>
                  <a:close/>
                  <a:moveTo>
                    <a:pt x="3982" y="0"/>
                  </a:moveTo>
                  <a:lnTo>
                    <a:pt x="3458" y="105"/>
                  </a:lnTo>
                  <a:lnTo>
                    <a:pt x="2934" y="315"/>
                  </a:lnTo>
                  <a:lnTo>
                    <a:pt x="2515" y="629"/>
                  </a:lnTo>
                  <a:lnTo>
                    <a:pt x="2096" y="1048"/>
                  </a:lnTo>
                  <a:lnTo>
                    <a:pt x="1782" y="1572"/>
                  </a:lnTo>
                  <a:lnTo>
                    <a:pt x="1572" y="2096"/>
                  </a:lnTo>
                  <a:lnTo>
                    <a:pt x="1467" y="2620"/>
                  </a:lnTo>
                  <a:lnTo>
                    <a:pt x="1467" y="3353"/>
                  </a:lnTo>
                  <a:lnTo>
                    <a:pt x="1572" y="3982"/>
                  </a:lnTo>
                  <a:lnTo>
                    <a:pt x="1887" y="4506"/>
                  </a:lnTo>
                  <a:lnTo>
                    <a:pt x="2410" y="5029"/>
                  </a:lnTo>
                  <a:lnTo>
                    <a:pt x="1467" y="5972"/>
                  </a:lnTo>
                  <a:lnTo>
                    <a:pt x="629" y="7125"/>
                  </a:lnTo>
                  <a:lnTo>
                    <a:pt x="315" y="7649"/>
                  </a:lnTo>
                  <a:lnTo>
                    <a:pt x="105" y="8277"/>
                  </a:lnTo>
                  <a:lnTo>
                    <a:pt x="1" y="8906"/>
                  </a:lnTo>
                  <a:lnTo>
                    <a:pt x="1" y="9535"/>
                  </a:lnTo>
                  <a:lnTo>
                    <a:pt x="105" y="9640"/>
                  </a:lnTo>
                  <a:lnTo>
                    <a:pt x="629" y="9744"/>
                  </a:lnTo>
                  <a:lnTo>
                    <a:pt x="1153" y="9640"/>
                  </a:lnTo>
                  <a:lnTo>
                    <a:pt x="1677" y="9325"/>
                  </a:lnTo>
                  <a:lnTo>
                    <a:pt x="2096" y="8906"/>
                  </a:lnTo>
                  <a:lnTo>
                    <a:pt x="2515" y="8173"/>
                  </a:lnTo>
                  <a:lnTo>
                    <a:pt x="3039" y="7439"/>
                  </a:lnTo>
                  <a:lnTo>
                    <a:pt x="3877" y="5763"/>
                  </a:lnTo>
                  <a:lnTo>
                    <a:pt x="4401" y="5868"/>
                  </a:lnTo>
                  <a:lnTo>
                    <a:pt x="5030" y="5868"/>
                  </a:lnTo>
                  <a:lnTo>
                    <a:pt x="5658" y="5763"/>
                  </a:lnTo>
                  <a:lnTo>
                    <a:pt x="6182" y="5553"/>
                  </a:lnTo>
                  <a:lnTo>
                    <a:pt x="6706" y="5134"/>
                  </a:lnTo>
                  <a:lnTo>
                    <a:pt x="7125" y="4715"/>
                  </a:lnTo>
                  <a:lnTo>
                    <a:pt x="7335" y="4191"/>
                  </a:lnTo>
                  <a:lnTo>
                    <a:pt x="7440" y="3563"/>
                  </a:lnTo>
                  <a:lnTo>
                    <a:pt x="7440" y="2934"/>
                  </a:lnTo>
                  <a:lnTo>
                    <a:pt x="7335" y="2305"/>
                  </a:lnTo>
                  <a:lnTo>
                    <a:pt x="7021" y="1677"/>
                  </a:lnTo>
                  <a:lnTo>
                    <a:pt x="6706" y="1153"/>
                  </a:lnTo>
                  <a:lnTo>
                    <a:pt x="6287" y="734"/>
                  </a:lnTo>
                  <a:lnTo>
                    <a:pt x="5868" y="419"/>
                  </a:lnTo>
                  <a:lnTo>
                    <a:pt x="5239" y="105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3567804" y="6146035"/>
              <a:ext cx="147571" cy="143816"/>
            </a:xfrm>
            <a:custGeom>
              <a:rect b="b" l="l" r="r" t="t"/>
              <a:pathLst>
                <a:path extrusionOk="0" h="3983" w="4087">
                  <a:moveTo>
                    <a:pt x="2306" y="315"/>
                  </a:moveTo>
                  <a:lnTo>
                    <a:pt x="2830" y="525"/>
                  </a:lnTo>
                  <a:lnTo>
                    <a:pt x="3353" y="944"/>
                  </a:lnTo>
                  <a:lnTo>
                    <a:pt x="3668" y="1363"/>
                  </a:lnTo>
                  <a:lnTo>
                    <a:pt x="3773" y="1992"/>
                  </a:lnTo>
                  <a:lnTo>
                    <a:pt x="3668" y="2516"/>
                  </a:lnTo>
                  <a:lnTo>
                    <a:pt x="3458" y="3039"/>
                  </a:lnTo>
                  <a:lnTo>
                    <a:pt x="3039" y="3459"/>
                  </a:lnTo>
                  <a:lnTo>
                    <a:pt x="2410" y="3668"/>
                  </a:lnTo>
                  <a:lnTo>
                    <a:pt x="2410" y="3773"/>
                  </a:lnTo>
                  <a:lnTo>
                    <a:pt x="1991" y="3668"/>
                  </a:lnTo>
                  <a:lnTo>
                    <a:pt x="1677" y="3668"/>
                  </a:lnTo>
                  <a:lnTo>
                    <a:pt x="1363" y="3459"/>
                  </a:lnTo>
                  <a:lnTo>
                    <a:pt x="1048" y="3249"/>
                  </a:lnTo>
                  <a:lnTo>
                    <a:pt x="629" y="2725"/>
                  </a:lnTo>
                  <a:lnTo>
                    <a:pt x="315" y="1992"/>
                  </a:lnTo>
                  <a:lnTo>
                    <a:pt x="315" y="1468"/>
                  </a:lnTo>
                  <a:lnTo>
                    <a:pt x="420" y="1049"/>
                  </a:lnTo>
                  <a:lnTo>
                    <a:pt x="629" y="630"/>
                  </a:lnTo>
                  <a:lnTo>
                    <a:pt x="1048" y="420"/>
                  </a:lnTo>
                  <a:lnTo>
                    <a:pt x="1677" y="315"/>
                  </a:lnTo>
                  <a:close/>
                  <a:moveTo>
                    <a:pt x="1363" y="1"/>
                  </a:moveTo>
                  <a:lnTo>
                    <a:pt x="944" y="106"/>
                  </a:lnTo>
                  <a:lnTo>
                    <a:pt x="629" y="315"/>
                  </a:lnTo>
                  <a:lnTo>
                    <a:pt x="420" y="525"/>
                  </a:lnTo>
                  <a:lnTo>
                    <a:pt x="210" y="839"/>
                  </a:lnTo>
                  <a:lnTo>
                    <a:pt x="105" y="1154"/>
                  </a:lnTo>
                  <a:lnTo>
                    <a:pt x="1" y="1468"/>
                  </a:lnTo>
                  <a:lnTo>
                    <a:pt x="105" y="1887"/>
                  </a:lnTo>
                  <a:lnTo>
                    <a:pt x="315" y="2725"/>
                  </a:lnTo>
                  <a:lnTo>
                    <a:pt x="525" y="3144"/>
                  </a:lnTo>
                  <a:lnTo>
                    <a:pt x="839" y="3459"/>
                  </a:lnTo>
                  <a:lnTo>
                    <a:pt x="1153" y="3668"/>
                  </a:lnTo>
                  <a:lnTo>
                    <a:pt x="1572" y="3878"/>
                  </a:lnTo>
                  <a:lnTo>
                    <a:pt x="1887" y="3982"/>
                  </a:lnTo>
                  <a:lnTo>
                    <a:pt x="2410" y="3878"/>
                  </a:lnTo>
                  <a:lnTo>
                    <a:pt x="2515" y="3982"/>
                  </a:lnTo>
                  <a:lnTo>
                    <a:pt x="2934" y="3878"/>
                  </a:lnTo>
                  <a:lnTo>
                    <a:pt x="3249" y="3668"/>
                  </a:lnTo>
                  <a:lnTo>
                    <a:pt x="3458" y="3459"/>
                  </a:lnTo>
                  <a:lnTo>
                    <a:pt x="3773" y="3144"/>
                  </a:lnTo>
                  <a:lnTo>
                    <a:pt x="3877" y="2830"/>
                  </a:lnTo>
                  <a:lnTo>
                    <a:pt x="3982" y="2516"/>
                  </a:lnTo>
                  <a:lnTo>
                    <a:pt x="4087" y="2096"/>
                  </a:lnTo>
                  <a:lnTo>
                    <a:pt x="4087" y="1782"/>
                  </a:lnTo>
                  <a:lnTo>
                    <a:pt x="3982" y="1363"/>
                  </a:lnTo>
                  <a:lnTo>
                    <a:pt x="3773" y="1049"/>
                  </a:lnTo>
                  <a:lnTo>
                    <a:pt x="3563" y="734"/>
                  </a:lnTo>
                  <a:lnTo>
                    <a:pt x="3249" y="525"/>
                  </a:lnTo>
                  <a:lnTo>
                    <a:pt x="2515" y="10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1636" name="Google Shape;1636;p39"/>
          <p:cNvSpPr txBox="1"/>
          <p:nvPr>
            <p:ph idx="1" type="subTitle"/>
          </p:nvPr>
        </p:nvSpPr>
        <p:spPr>
          <a:xfrm>
            <a:off x="1284750" y="1652437"/>
            <a:ext cx="14082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Gadgets</a:t>
            </a:r>
            <a:endParaRPr sz="1700"/>
          </a:p>
        </p:txBody>
      </p:sp>
      <p:sp>
        <p:nvSpPr>
          <p:cNvPr id="1637" name="Google Shape;1637;p39"/>
          <p:cNvSpPr txBox="1"/>
          <p:nvPr>
            <p:ph idx="2" type="subTitle"/>
          </p:nvPr>
        </p:nvSpPr>
        <p:spPr>
          <a:xfrm>
            <a:off x="658975" y="2038800"/>
            <a:ext cx="2770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 Z spends on fancy electronics while Millennials like sticking to basics</a:t>
            </a:r>
            <a:endParaRPr sz="1200"/>
          </a:p>
        </p:txBody>
      </p:sp>
      <p:sp>
        <p:nvSpPr>
          <p:cNvPr id="1638" name="Google Shape;1638;p39"/>
          <p:cNvSpPr txBox="1"/>
          <p:nvPr>
            <p:ph idx="3" type="subTitle"/>
          </p:nvPr>
        </p:nvSpPr>
        <p:spPr>
          <a:xfrm>
            <a:off x="3455613" y="1728625"/>
            <a:ext cx="25173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Comfort &amp; Food</a:t>
            </a:r>
            <a:endParaRPr sz="1700"/>
          </a:p>
        </p:txBody>
      </p:sp>
      <p:sp>
        <p:nvSpPr>
          <p:cNvPr id="1639" name="Google Shape;1639;p39"/>
          <p:cNvSpPr txBox="1"/>
          <p:nvPr>
            <p:ph idx="4" type="subTitle"/>
          </p:nvPr>
        </p:nvSpPr>
        <p:spPr>
          <a:xfrm>
            <a:off x="3389550" y="2091400"/>
            <a:ext cx="2517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prefer spending on Comfort over Luxury and eat outside </a:t>
            </a:r>
            <a:r>
              <a:rPr i="1" lang="en" sz="1200"/>
              <a:t>twice or more in a week</a:t>
            </a:r>
            <a:endParaRPr i="1" sz="1200"/>
          </a:p>
        </p:txBody>
      </p:sp>
      <p:sp>
        <p:nvSpPr>
          <p:cNvPr id="1640" name="Google Shape;1640;p39"/>
          <p:cNvSpPr txBox="1"/>
          <p:nvPr>
            <p:ph idx="5" type="subTitle"/>
          </p:nvPr>
        </p:nvSpPr>
        <p:spPr>
          <a:xfrm>
            <a:off x="6431100" y="1728625"/>
            <a:ext cx="20883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Sustainability &amp; mode of purchase</a:t>
            </a:r>
            <a:endParaRPr sz="1700"/>
          </a:p>
        </p:txBody>
      </p:sp>
      <p:sp>
        <p:nvSpPr>
          <p:cNvPr id="1641" name="Google Shape;1641;p39"/>
          <p:cNvSpPr txBox="1"/>
          <p:nvPr>
            <p:ph idx="6" type="subTitle"/>
          </p:nvPr>
        </p:nvSpPr>
        <p:spPr>
          <a:xfrm>
            <a:off x="6160350" y="2096600"/>
            <a:ext cx="2733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prefer </a:t>
            </a:r>
            <a:r>
              <a:rPr i="1" lang="en" sz="1200"/>
              <a:t>sustainable, in-store </a:t>
            </a:r>
            <a:r>
              <a:rPr lang="en" sz="1200"/>
              <a:t>purchases over online ones</a:t>
            </a:r>
            <a:endParaRPr sz="1200"/>
          </a:p>
        </p:txBody>
      </p:sp>
      <p:sp>
        <p:nvSpPr>
          <p:cNvPr id="1642" name="Google Shape;1642;p39"/>
          <p:cNvSpPr txBox="1"/>
          <p:nvPr>
            <p:ph idx="7" type="subTitle"/>
          </p:nvPr>
        </p:nvSpPr>
        <p:spPr>
          <a:xfrm>
            <a:off x="1362300" y="31002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Discounts</a:t>
            </a:r>
            <a:endParaRPr sz="1700"/>
          </a:p>
        </p:txBody>
      </p:sp>
      <p:sp>
        <p:nvSpPr>
          <p:cNvPr id="1643" name="Google Shape;1643;p39"/>
          <p:cNvSpPr txBox="1"/>
          <p:nvPr>
            <p:ph idx="8" type="subTitle"/>
          </p:nvPr>
        </p:nvSpPr>
        <p:spPr>
          <a:xfrm>
            <a:off x="596550" y="3524700"/>
            <a:ext cx="29370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try new brands because they offer </a:t>
            </a:r>
            <a:r>
              <a:rPr i="1" lang="en" sz="1200"/>
              <a:t>discounts</a:t>
            </a:r>
            <a:r>
              <a:rPr lang="en" sz="1200"/>
              <a:t> and </a:t>
            </a:r>
            <a:r>
              <a:rPr i="1" lang="en" sz="1200"/>
              <a:t>do not</a:t>
            </a:r>
            <a:r>
              <a:rPr lang="en" sz="1200"/>
              <a:t> like to pay more for faster delivery</a:t>
            </a:r>
            <a:endParaRPr sz="1200"/>
          </a:p>
        </p:txBody>
      </p:sp>
      <p:sp>
        <p:nvSpPr>
          <p:cNvPr id="1644" name="Google Shape;1644;p39"/>
          <p:cNvSpPr txBox="1"/>
          <p:nvPr>
            <p:ph idx="9" type="subTitle"/>
          </p:nvPr>
        </p:nvSpPr>
        <p:spPr>
          <a:xfrm>
            <a:off x="4021650" y="31002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Stores</a:t>
            </a:r>
            <a:endParaRPr sz="1700"/>
          </a:p>
        </p:txBody>
      </p:sp>
      <p:sp>
        <p:nvSpPr>
          <p:cNvPr id="1645" name="Google Shape;1645;p39"/>
          <p:cNvSpPr txBox="1"/>
          <p:nvPr>
            <p:ph idx="13" type="subTitle"/>
          </p:nvPr>
        </p:nvSpPr>
        <p:spPr>
          <a:xfrm>
            <a:off x="3266800" y="3524700"/>
            <a:ext cx="30861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prefer shopping from </a:t>
            </a:r>
            <a:r>
              <a:rPr i="1" lang="en" sz="1200"/>
              <a:t>Outlet Stores</a:t>
            </a:r>
            <a:r>
              <a:rPr lang="en" sz="1200"/>
              <a:t> and </a:t>
            </a:r>
            <a:r>
              <a:rPr i="1" lang="en" sz="1200"/>
              <a:t>Mobile Apps</a:t>
            </a:r>
            <a:r>
              <a:rPr lang="en" sz="1200"/>
              <a:t> as opposed to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Websites &amp; Distributors </a:t>
            </a:r>
            <a:endParaRPr sz="1200"/>
          </a:p>
        </p:txBody>
      </p:sp>
      <p:sp>
        <p:nvSpPr>
          <p:cNvPr id="1646" name="Google Shape;1646;p39"/>
          <p:cNvSpPr txBox="1"/>
          <p:nvPr>
            <p:ph idx="14" type="subTitle"/>
          </p:nvPr>
        </p:nvSpPr>
        <p:spPr>
          <a:xfrm>
            <a:off x="6659700" y="31002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Reviews</a:t>
            </a:r>
            <a:endParaRPr sz="1700"/>
          </a:p>
        </p:txBody>
      </p:sp>
      <p:sp>
        <p:nvSpPr>
          <p:cNvPr id="1647" name="Google Shape;1647;p39"/>
          <p:cNvSpPr txBox="1"/>
          <p:nvPr>
            <p:ph idx="15" type="subTitle"/>
          </p:nvPr>
        </p:nvSpPr>
        <p:spPr>
          <a:xfrm>
            <a:off x="6236550" y="3600900"/>
            <a:ext cx="22881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like to </a:t>
            </a:r>
            <a:r>
              <a:rPr i="1" lang="en" sz="1200"/>
              <a:t>research and refer to reviews</a:t>
            </a:r>
            <a:r>
              <a:rPr lang="en" sz="1200"/>
              <a:t> before making any purchase &amp; </a:t>
            </a:r>
            <a:r>
              <a:rPr i="1" lang="en" sz="1200"/>
              <a:t>YouTube</a:t>
            </a:r>
            <a:r>
              <a:rPr lang="en" sz="1200"/>
              <a:t> is their most used app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40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it means for the business?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 few takeaways..</a:t>
            </a:r>
            <a:endParaRPr sz="2000"/>
          </a:p>
        </p:txBody>
      </p:sp>
      <p:sp>
        <p:nvSpPr>
          <p:cNvPr id="1653" name="Google Shape;1653;p40"/>
          <p:cNvSpPr txBox="1"/>
          <p:nvPr>
            <p:ph idx="2" type="subTitle"/>
          </p:nvPr>
        </p:nvSpPr>
        <p:spPr>
          <a:xfrm>
            <a:off x="361175" y="3328450"/>
            <a:ext cx="26556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Good to have a </a:t>
            </a:r>
            <a:r>
              <a:rPr i="1" lang="en" sz="1300"/>
              <a:t>Mobile App</a:t>
            </a:r>
            <a:endParaRPr i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If not, an </a:t>
            </a:r>
            <a:r>
              <a:rPr i="1" lang="en" sz="1300"/>
              <a:t>easy-to-use website </a:t>
            </a:r>
            <a:r>
              <a:rPr lang="en" sz="1300"/>
              <a:t>since anything outdated does not go well with the Generation</a:t>
            </a:r>
            <a:endParaRPr sz="1300"/>
          </a:p>
        </p:txBody>
      </p:sp>
      <p:sp>
        <p:nvSpPr>
          <p:cNvPr id="1654" name="Google Shape;1654;p40"/>
          <p:cNvSpPr txBox="1"/>
          <p:nvPr>
            <p:ph idx="4" type="subTitle"/>
          </p:nvPr>
        </p:nvSpPr>
        <p:spPr>
          <a:xfrm>
            <a:off x="2756900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Make sure your brand supports </a:t>
            </a:r>
            <a:r>
              <a:rPr i="1" lang="en" sz="1300"/>
              <a:t>sustainability</a:t>
            </a:r>
            <a:endParaRPr i="1" sz="1300"/>
          </a:p>
        </p:txBody>
      </p:sp>
      <p:sp>
        <p:nvSpPr>
          <p:cNvPr id="1655" name="Google Shape;1655;p40"/>
          <p:cNvSpPr txBox="1"/>
          <p:nvPr>
            <p:ph idx="6" type="subTitle"/>
          </p:nvPr>
        </p:nvSpPr>
        <p:spPr>
          <a:xfrm>
            <a:off x="4681832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YouTube being the most used implies that it’s all about the </a:t>
            </a:r>
            <a:r>
              <a:rPr i="1" lang="en" sz="1300"/>
              <a:t>content</a:t>
            </a:r>
            <a:r>
              <a:rPr lang="en" sz="1300"/>
              <a:t>, so kick up the </a:t>
            </a:r>
            <a:r>
              <a:rPr i="1" lang="en" sz="1300"/>
              <a:t>brand visibility</a:t>
            </a:r>
            <a:endParaRPr i="1" sz="1300"/>
          </a:p>
        </p:txBody>
      </p:sp>
      <p:sp>
        <p:nvSpPr>
          <p:cNvPr id="1656" name="Google Shape;1656;p40"/>
          <p:cNvSpPr txBox="1"/>
          <p:nvPr>
            <p:ph idx="8" type="subTitle"/>
          </p:nvPr>
        </p:nvSpPr>
        <p:spPr>
          <a:xfrm>
            <a:off x="6615650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Keep releasing </a:t>
            </a:r>
            <a:r>
              <a:rPr i="1" lang="en" sz="1300"/>
              <a:t>discounts and offers</a:t>
            </a:r>
            <a:r>
              <a:rPr lang="en" sz="1300"/>
              <a:t> to attract new customers</a:t>
            </a:r>
            <a:endParaRPr sz="1300"/>
          </a:p>
        </p:txBody>
      </p:sp>
      <p:grpSp>
        <p:nvGrpSpPr>
          <p:cNvPr id="1657" name="Google Shape;1657;p40"/>
          <p:cNvGrpSpPr/>
          <p:nvPr/>
        </p:nvGrpSpPr>
        <p:grpSpPr>
          <a:xfrm>
            <a:off x="1087325" y="1480150"/>
            <a:ext cx="1181100" cy="1181100"/>
            <a:chOff x="4813188" y="1506325"/>
            <a:chExt cx="1181100" cy="1181100"/>
          </a:xfrm>
        </p:grpSpPr>
        <p:sp>
          <p:nvSpPr>
            <p:cNvPr id="1658" name="Google Shape;1658;p40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720000" dist="95250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0" name="Google Shape;1660;p40"/>
          <p:cNvGrpSpPr/>
          <p:nvPr/>
        </p:nvGrpSpPr>
        <p:grpSpPr>
          <a:xfrm>
            <a:off x="3016700" y="1480150"/>
            <a:ext cx="1181100" cy="1181100"/>
            <a:chOff x="4813188" y="1506325"/>
            <a:chExt cx="1181100" cy="1181100"/>
          </a:xfrm>
        </p:grpSpPr>
        <p:sp>
          <p:nvSpPr>
            <p:cNvPr id="1661" name="Google Shape;1661;p40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720000" dist="95250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3" name="Google Shape;1663;p40"/>
          <p:cNvGrpSpPr/>
          <p:nvPr/>
        </p:nvGrpSpPr>
        <p:grpSpPr>
          <a:xfrm>
            <a:off x="4941632" y="1480150"/>
            <a:ext cx="1181100" cy="1181100"/>
            <a:chOff x="4813188" y="1506325"/>
            <a:chExt cx="1181100" cy="1181100"/>
          </a:xfrm>
        </p:grpSpPr>
        <p:sp>
          <p:nvSpPr>
            <p:cNvPr id="1664" name="Google Shape;1664;p40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720000" dist="95250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6" name="Google Shape;1666;p40"/>
          <p:cNvGrpSpPr/>
          <p:nvPr/>
        </p:nvGrpSpPr>
        <p:grpSpPr>
          <a:xfrm>
            <a:off x="6875450" y="1480150"/>
            <a:ext cx="1181100" cy="1181100"/>
            <a:chOff x="4813188" y="1506325"/>
            <a:chExt cx="1181100" cy="1181100"/>
          </a:xfrm>
        </p:grpSpPr>
        <p:sp>
          <p:nvSpPr>
            <p:cNvPr id="1667" name="Google Shape;1667;p40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720000" dist="95250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69" name="Google Shape;1669;p40"/>
          <p:cNvSpPr/>
          <p:nvPr/>
        </p:nvSpPr>
        <p:spPr>
          <a:xfrm>
            <a:off x="1378855" y="1801305"/>
            <a:ext cx="598040" cy="538791"/>
          </a:xfrm>
          <a:custGeom>
            <a:rect b="b" l="l" r="r" t="t"/>
            <a:pathLst>
              <a:path extrusionOk="0" h="28747" w="31904">
                <a:moveTo>
                  <a:pt x="29899" y="17619"/>
                </a:moveTo>
                <a:lnTo>
                  <a:pt x="30149" y="17945"/>
                </a:lnTo>
                <a:lnTo>
                  <a:pt x="30400" y="18270"/>
                </a:lnTo>
                <a:lnTo>
                  <a:pt x="30500" y="18471"/>
                </a:lnTo>
                <a:lnTo>
                  <a:pt x="30600" y="18671"/>
                </a:lnTo>
                <a:lnTo>
                  <a:pt x="30676" y="18897"/>
                </a:lnTo>
                <a:lnTo>
                  <a:pt x="30726" y="19148"/>
                </a:lnTo>
                <a:lnTo>
                  <a:pt x="30751" y="19373"/>
                </a:lnTo>
                <a:lnTo>
                  <a:pt x="30751" y="19624"/>
                </a:lnTo>
                <a:lnTo>
                  <a:pt x="30751" y="19874"/>
                </a:lnTo>
                <a:lnTo>
                  <a:pt x="30701" y="20100"/>
                </a:lnTo>
                <a:lnTo>
                  <a:pt x="30650" y="20350"/>
                </a:lnTo>
                <a:lnTo>
                  <a:pt x="30600" y="20576"/>
                </a:lnTo>
                <a:lnTo>
                  <a:pt x="30500" y="20802"/>
                </a:lnTo>
                <a:lnTo>
                  <a:pt x="30400" y="21027"/>
                </a:lnTo>
                <a:lnTo>
                  <a:pt x="30275" y="21203"/>
                </a:lnTo>
                <a:lnTo>
                  <a:pt x="30124" y="21403"/>
                </a:lnTo>
                <a:lnTo>
                  <a:pt x="29974" y="21553"/>
                </a:lnTo>
                <a:lnTo>
                  <a:pt x="29798" y="21679"/>
                </a:lnTo>
                <a:lnTo>
                  <a:pt x="29623" y="21804"/>
                </a:lnTo>
                <a:lnTo>
                  <a:pt x="29448" y="21904"/>
                </a:lnTo>
                <a:lnTo>
                  <a:pt x="29047" y="22055"/>
                </a:lnTo>
                <a:lnTo>
                  <a:pt x="28646" y="22155"/>
                </a:lnTo>
                <a:lnTo>
                  <a:pt x="28194" y="22255"/>
                </a:lnTo>
                <a:lnTo>
                  <a:pt x="27743" y="22305"/>
                </a:lnTo>
                <a:lnTo>
                  <a:pt x="27317" y="22330"/>
                </a:lnTo>
                <a:lnTo>
                  <a:pt x="26465" y="22330"/>
                </a:lnTo>
                <a:lnTo>
                  <a:pt x="25663" y="22305"/>
                </a:lnTo>
                <a:lnTo>
                  <a:pt x="24836" y="22205"/>
                </a:lnTo>
                <a:lnTo>
                  <a:pt x="24009" y="22080"/>
                </a:lnTo>
                <a:lnTo>
                  <a:pt x="23207" y="21879"/>
                </a:lnTo>
                <a:lnTo>
                  <a:pt x="22957" y="21829"/>
                </a:lnTo>
                <a:lnTo>
                  <a:pt x="22681" y="21779"/>
                </a:lnTo>
                <a:lnTo>
                  <a:pt x="22430" y="21704"/>
                </a:lnTo>
                <a:lnTo>
                  <a:pt x="22305" y="21629"/>
                </a:lnTo>
                <a:lnTo>
                  <a:pt x="22205" y="21553"/>
                </a:lnTo>
                <a:lnTo>
                  <a:pt x="22004" y="21378"/>
                </a:lnTo>
                <a:lnTo>
                  <a:pt x="21854" y="21203"/>
                </a:lnTo>
                <a:lnTo>
                  <a:pt x="21729" y="21002"/>
                </a:lnTo>
                <a:lnTo>
                  <a:pt x="21653" y="20827"/>
                </a:lnTo>
                <a:lnTo>
                  <a:pt x="21578" y="20626"/>
                </a:lnTo>
                <a:lnTo>
                  <a:pt x="21553" y="20451"/>
                </a:lnTo>
                <a:lnTo>
                  <a:pt x="21578" y="20275"/>
                </a:lnTo>
                <a:lnTo>
                  <a:pt x="21603" y="20100"/>
                </a:lnTo>
                <a:lnTo>
                  <a:pt x="21653" y="19924"/>
                </a:lnTo>
                <a:lnTo>
                  <a:pt x="21754" y="19774"/>
                </a:lnTo>
                <a:lnTo>
                  <a:pt x="21854" y="19624"/>
                </a:lnTo>
                <a:lnTo>
                  <a:pt x="21979" y="19473"/>
                </a:lnTo>
                <a:lnTo>
                  <a:pt x="22105" y="19373"/>
                </a:lnTo>
                <a:lnTo>
                  <a:pt x="22255" y="19248"/>
                </a:lnTo>
                <a:lnTo>
                  <a:pt x="22430" y="19173"/>
                </a:lnTo>
                <a:lnTo>
                  <a:pt x="22606" y="19097"/>
                </a:lnTo>
                <a:lnTo>
                  <a:pt x="22781" y="18997"/>
                </a:lnTo>
                <a:lnTo>
                  <a:pt x="22982" y="18922"/>
                </a:lnTo>
                <a:lnTo>
                  <a:pt x="23358" y="18772"/>
                </a:lnTo>
                <a:lnTo>
                  <a:pt x="23759" y="18646"/>
                </a:lnTo>
                <a:lnTo>
                  <a:pt x="24160" y="18496"/>
                </a:lnTo>
                <a:lnTo>
                  <a:pt x="24235" y="18446"/>
                </a:lnTo>
                <a:lnTo>
                  <a:pt x="25037" y="18471"/>
                </a:lnTo>
                <a:lnTo>
                  <a:pt x="26891" y="18471"/>
                </a:lnTo>
                <a:lnTo>
                  <a:pt x="27292" y="18446"/>
                </a:lnTo>
                <a:lnTo>
                  <a:pt x="27693" y="18421"/>
                </a:lnTo>
                <a:lnTo>
                  <a:pt x="28094" y="18346"/>
                </a:lnTo>
                <a:lnTo>
                  <a:pt x="28495" y="18270"/>
                </a:lnTo>
                <a:lnTo>
                  <a:pt x="28871" y="18145"/>
                </a:lnTo>
                <a:lnTo>
                  <a:pt x="29222" y="17995"/>
                </a:lnTo>
                <a:lnTo>
                  <a:pt x="29573" y="17819"/>
                </a:lnTo>
                <a:lnTo>
                  <a:pt x="29899" y="17619"/>
                </a:lnTo>
                <a:close/>
                <a:moveTo>
                  <a:pt x="19222" y="978"/>
                </a:moveTo>
                <a:lnTo>
                  <a:pt x="19373" y="1003"/>
                </a:lnTo>
                <a:lnTo>
                  <a:pt x="19548" y="1028"/>
                </a:lnTo>
                <a:lnTo>
                  <a:pt x="19724" y="1103"/>
                </a:lnTo>
                <a:lnTo>
                  <a:pt x="19899" y="1178"/>
                </a:lnTo>
                <a:lnTo>
                  <a:pt x="20125" y="1304"/>
                </a:lnTo>
                <a:lnTo>
                  <a:pt x="20325" y="1429"/>
                </a:lnTo>
                <a:lnTo>
                  <a:pt x="20576" y="1605"/>
                </a:lnTo>
                <a:lnTo>
                  <a:pt x="20676" y="1705"/>
                </a:lnTo>
                <a:lnTo>
                  <a:pt x="20801" y="1855"/>
                </a:lnTo>
                <a:lnTo>
                  <a:pt x="20902" y="1980"/>
                </a:lnTo>
                <a:lnTo>
                  <a:pt x="21002" y="2156"/>
                </a:lnTo>
                <a:lnTo>
                  <a:pt x="21152" y="2532"/>
                </a:lnTo>
                <a:lnTo>
                  <a:pt x="21303" y="2933"/>
                </a:lnTo>
                <a:lnTo>
                  <a:pt x="21428" y="3334"/>
                </a:lnTo>
                <a:lnTo>
                  <a:pt x="21528" y="3710"/>
                </a:lnTo>
                <a:lnTo>
                  <a:pt x="21678" y="4336"/>
                </a:lnTo>
                <a:lnTo>
                  <a:pt x="21829" y="5289"/>
                </a:lnTo>
                <a:lnTo>
                  <a:pt x="21954" y="6216"/>
                </a:lnTo>
                <a:lnTo>
                  <a:pt x="22029" y="7168"/>
                </a:lnTo>
                <a:lnTo>
                  <a:pt x="22079" y="8121"/>
                </a:lnTo>
                <a:lnTo>
                  <a:pt x="22105" y="10025"/>
                </a:lnTo>
                <a:lnTo>
                  <a:pt x="22130" y="10977"/>
                </a:lnTo>
                <a:lnTo>
                  <a:pt x="22180" y="11905"/>
                </a:lnTo>
                <a:lnTo>
                  <a:pt x="22205" y="12030"/>
                </a:lnTo>
                <a:lnTo>
                  <a:pt x="22255" y="12130"/>
                </a:lnTo>
                <a:lnTo>
                  <a:pt x="22355" y="12206"/>
                </a:lnTo>
                <a:lnTo>
                  <a:pt x="22455" y="12256"/>
                </a:lnTo>
                <a:lnTo>
                  <a:pt x="22556" y="12281"/>
                </a:lnTo>
                <a:lnTo>
                  <a:pt x="22681" y="12256"/>
                </a:lnTo>
                <a:lnTo>
                  <a:pt x="22781" y="12231"/>
                </a:lnTo>
                <a:lnTo>
                  <a:pt x="22881" y="12180"/>
                </a:lnTo>
                <a:lnTo>
                  <a:pt x="23458" y="12206"/>
                </a:lnTo>
                <a:lnTo>
                  <a:pt x="24034" y="12231"/>
                </a:lnTo>
                <a:lnTo>
                  <a:pt x="25187" y="12281"/>
                </a:lnTo>
                <a:lnTo>
                  <a:pt x="25764" y="12331"/>
                </a:lnTo>
                <a:lnTo>
                  <a:pt x="26340" y="12381"/>
                </a:lnTo>
                <a:lnTo>
                  <a:pt x="26916" y="12456"/>
                </a:lnTo>
                <a:lnTo>
                  <a:pt x="27468" y="12581"/>
                </a:lnTo>
                <a:lnTo>
                  <a:pt x="27844" y="12682"/>
                </a:lnTo>
                <a:lnTo>
                  <a:pt x="28194" y="12807"/>
                </a:lnTo>
                <a:lnTo>
                  <a:pt x="28545" y="12957"/>
                </a:lnTo>
                <a:lnTo>
                  <a:pt x="28896" y="13158"/>
                </a:lnTo>
                <a:lnTo>
                  <a:pt x="29197" y="13358"/>
                </a:lnTo>
                <a:lnTo>
                  <a:pt x="29498" y="13584"/>
                </a:lnTo>
                <a:lnTo>
                  <a:pt x="29773" y="13834"/>
                </a:lnTo>
                <a:lnTo>
                  <a:pt x="30024" y="14110"/>
                </a:lnTo>
                <a:lnTo>
                  <a:pt x="30199" y="14386"/>
                </a:lnTo>
                <a:lnTo>
                  <a:pt x="30350" y="14712"/>
                </a:lnTo>
                <a:lnTo>
                  <a:pt x="30400" y="14862"/>
                </a:lnTo>
                <a:lnTo>
                  <a:pt x="30450" y="15012"/>
                </a:lnTo>
                <a:lnTo>
                  <a:pt x="30475" y="15188"/>
                </a:lnTo>
                <a:lnTo>
                  <a:pt x="30475" y="15363"/>
                </a:lnTo>
                <a:lnTo>
                  <a:pt x="30450" y="15539"/>
                </a:lnTo>
                <a:lnTo>
                  <a:pt x="30425" y="15714"/>
                </a:lnTo>
                <a:lnTo>
                  <a:pt x="30375" y="15890"/>
                </a:lnTo>
                <a:lnTo>
                  <a:pt x="30300" y="16065"/>
                </a:lnTo>
                <a:lnTo>
                  <a:pt x="30224" y="16240"/>
                </a:lnTo>
                <a:lnTo>
                  <a:pt x="30124" y="16441"/>
                </a:lnTo>
                <a:lnTo>
                  <a:pt x="29974" y="16616"/>
                </a:lnTo>
                <a:lnTo>
                  <a:pt x="29823" y="16817"/>
                </a:lnTo>
                <a:lnTo>
                  <a:pt x="29648" y="17017"/>
                </a:lnTo>
                <a:lnTo>
                  <a:pt x="29448" y="17168"/>
                </a:lnTo>
                <a:lnTo>
                  <a:pt x="29222" y="17318"/>
                </a:lnTo>
                <a:lnTo>
                  <a:pt x="28996" y="17418"/>
                </a:lnTo>
                <a:lnTo>
                  <a:pt x="28771" y="17519"/>
                </a:lnTo>
                <a:lnTo>
                  <a:pt x="28545" y="17594"/>
                </a:lnTo>
                <a:lnTo>
                  <a:pt x="28295" y="17644"/>
                </a:lnTo>
                <a:lnTo>
                  <a:pt x="28044" y="17669"/>
                </a:lnTo>
                <a:lnTo>
                  <a:pt x="27543" y="17694"/>
                </a:lnTo>
                <a:lnTo>
                  <a:pt x="27042" y="17669"/>
                </a:lnTo>
                <a:lnTo>
                  <a:pt x="26064" y="17594"/>
                </a:lnTo>
                <a:lnTo>
                  <a:pt x="25538" y="17569"/>
                </a:lnTo>
                <a:lnTo>
                  <a:pt x="24636" y="17569"/>
                </a:lnTo>
                <a:lnTo>
                  <a:pt x="24109" y="17544"/>
                </a:lnTo>
                <a:lnTo>
                  <a:pt x="23759" y="17544"/>
                </a:lnTo>
                <a:lnTo>
                  <a:pt x="23307" y="17493"/>
                </a:lnTo>
                <a:lnTo>
                  <a:pt x="22856" y="17443"/>
                </a:lnTo>
                <a:lnTo>
                  <a:pt x="22656" y="17393"/>
                </a:lnTo>
                <a:lnTo>
                  <a:pt x="22506" y="17318"/>
                </a:lnTo>
                <a:lnTo>
                  <a:pt x="22280" y="17143"/>
                </a:lnTo>
                <a:lnTo>
                  <a:pt x="22079" y="16967"/>
                </a:lnTo>
                <a:lnTo>
                  <a:pt x="21904" y="16792"/>
                </a:lnTo>
                <a:lnTo>
                  <a:pt x="21779" y="16616"/>
                </a:lnTo>
                <a:lnTo>
                  <a:pt x="21704" y="16441"/>
                </a:lnTo>
                <a:lnTo>
                  <a:pt x="21653" y="16240"/>
                </a:lnTo>
                <a:lnTo>
                  <a:pt x="21653" y="16065"/>
                </a:lnTo>
                <a:lnTo>
                  <a:pt x="21653" y="15890"/>
                </a:lnTo>
                <a:lnTo>
                  <a:pt x="21704" y="15714"/>
                </a:lnTo>
                <a:lnTo>
                  <a:pt x="21779" y="15539"/>
                </a:lnTo>
                <a:lnTo>
                  <a:pt x="21854" y="15388"/>
                </a:lnTo>
                <a:lnTo>
                  <a:pt x="21979" y="15238"/>
                </a:lnTo>
                <a:lnTo>
                  <a:pt x="22105" y="15088"/>
                </a:lnTo>
                <a:lnTo>
                  <a:pt x="22255" y="14962"/>
                </a:lnTo>
                <a:lnTo>
                  <a:pt x="22405" y="14837"/>
                </a:lnTo>
                <a:lnTo>
                  <a:pt x="22581" y="14737"/>
                </a:lnTo>
                <a:lnTo>
                  <a:pt x="22881" y="14586"/>
                </a:lnTo>
                <a:lnTo>
                  <a:pt x="23207" y="14461"/>
                </a:lnTo>
                <a:lnTo>
                  <a:pt x="23533" y="14336"/>
                </a:lnTo>
                <a:lnTo>
                  <a:pt x="23859" y="14235"/>
                </a:lnTo>
                <a:lnTo>
                  <a:pt x="24561" y="14085"/>
                </a:lnTo>
                <a:lnTo>
                  <a:pt x="25237" y="13960"/>
                </a:lnTo>
                <a:lnTo>
                  <a:pt x="25939" y="13860"/>
                </a:lnTo>
                <a:lnTo>
                  <a:pt x="26641" y="13784"/>
                </a:lnTo>
                <a:lnTo>
                  <a:pt x="27969" y="13634"/>
                </a:lnTo>
                <a:lnTo>
                  <a:pt x="28044" y="13609"/>
                </a:lnTo>
                <a:lnTo>
                  <a:pt x="28119" y="13584"/>
                </a:lnTo>
                <a:lnTo>
                  <a:pt x="28245" y="13509"/>
                </a:lnTo>
                <a:lnTo>
                  <a:pt x="28295" y="13383"/>
                </a:lnTo>
                <a:lnTo>
                  <a:pt x="28345" y="13258"/>
                </a:lnTo>
                <a:lnTo>
                  <a:pt x="28320" y="13108"/>
                </a:lnTo>
                <a:lnTo>
                  <a:pt x="28270" y="12982"/>
                </a:lnTo>
                <a:lnTo>
                  <a:pt x="28169" y="12882"/>
                </a:lnTo>
                <a:lnTo>
                  <a:pt x="28094" y="12857"/>
                </a:lnTo>
                <a:lnTo>
                  <a:pt x="28019" y="12832"/>
                </a:lnTo>
                <a:lnTo>
                  <a:pt x="27593" y="12782"/>
                </a:lnTo>
                <a:lnTo>
                  <a:pt x="27117" y="12757"/>
                </a:lnTo>
                <a:lnTo>
                  <a:pt x="26616" y="12757"/>
                </a:lnTo>
                <a:lnTo>
                  <a:pt x="26064" y="12782"/>
                </a:lnTo>
                <a:lnTo>
                  <a:pt x="25513" y="12832"/>
                </a:lnTo>
                <a:lnTo>
                  <a:pt x="24936" y="12932"/>
                </a:lnTo>
                <a:lnTo>
                  <a:pt x="24360" y="13033"/>
                </a:lnTo>
                <a:lnTo>
                  <a:pt x="23784" y="13183"/>
                </a:lnTo>
                <a:lnTo>
                  <a:pt x="23232" y="13383"/>
                </a:lnTo>
                <a:lnTo>
                  <a:pt x="22706" y="13584"/>
                </a:lnTo>
                <a:lnTo>
                  <a:pt x="22205" y="13834"/>
                </a:lnTo>
                <a:lnTo>
                  <a:pt x="21754" y="14110"/>
                </a:lnTo>
                <a:lnTo>
                  <a:pt x="21528" y="14286"/>
                </a:lnTo>
                <a:lnTo>
                  <a:pt x="21353" y="14436"/>
                </a:lnTo>
                <a:lnTo>
                  <a:pt x="21177" y="14611"/>
                </a:lnTo>
                <a:lnTo>
                  <a:pt x="21002" y="14812"/>
                </a:lnTo>
                <a:lnTo>
                  <a:pt x="20851" y="14987"/>
                </a:lnTo>
                <a:lnTo>
                  <a:pt x="20726" y="15213"/>
                </a:lnTo>
                <a:lnTo>
                  <a:pt x="20626" y="15413"/>
                </a:lnTo>
                <a:lnTo>
                  <a:pt x="20551" y="15639"/>
                </a:lnTo>
                <a:lnTo>
                  <a:pt x="20476" y="15915"/>
                </a:lnTo>
                <a:lnTo>
                  <a:pt x="20425" y="16165"/>
                </a:lnTo>
                <a:lnTo>
                  <a:pt x="20425" y="16391"/>
                </a:lnTo>
                <a:lnTo>
                  <a:pt x="20425" y="16616"/>
                </a:lnTo>
                <a:lnTo>
                  <a:pt x="20476" y="16817"/>
                </a:lnTo>
                <a:lnTo>
                  <a:pt x="20551" y="17017"/>
                </a:lnTo>
                <a:lnTo>
                  <a:pt x="20626" y="17193"/>
                </a:lnTo>
                <a:lnTo>
                  <a:pt x="20751" y="17343"/>
                </a:lnTo>
                <a:lnTo>
                  <a:pt x="20877" y="17493"/>
                </a:lnTo>
                <a:lnTo>
                  <a:pt x="21052" y="17619"/>
                </a:lnTo>
                <a:lnTo>
                  <a:pt x="21227" y="17744"/>
                </a:lnTo>
                <a:lnTo>
                  <a:pt x="21403" y="17844"/>
                </a:lnTo>
                <a:lnTo>
                  <a:pt x="21603" y="17945"/>
                </a:lnTo>
                <a:lnTo>
                  <a:pt x="21829" y="18045"/>
                </a:lnTo>
                <a:lnTo>
                  <a:pt x="22305" y="18170"/>
                </a:lnTo>
                <a:lnTo>
                  <a:pt x="21904" y="18371"/>
                </a:lnTo>
                <a:lnTo>
                  <a:pt x="21553" y="18596"/>
                </a:lnTo>
                <a:lnTo>
                  <a:pt x="21227" y="18847"/>
                </a:lnTo>
                <a:lnTo>
                  <a:pt x="20927" y="19148"/>
                </a:lnTo>
                <a:lnTo>
                  <a:pt x="20801" y="19323"/>
                </a:lnTo>
                <a:lnTo>
                  <a:pt x="20701" y="19498"/>
                </a:lnTo>
                <a:lnTo>
                  <a:pt x="20601" y="19674"/>
                </a:lnTo>
                <a:lnTo>
                  <a:pt x="20526" y="19849"/>
                </a:lnTo>
                <a:lnTo>
                  <a:pt x="20450" y="20050"/>
                </a:lnTo>
                <a:lnTo>
                  <a:pt x="20425" y="20250"/>
                </a:lnTo>
                <a:lnTo>
                  <a:pt x="20400" y="20451"/>
                </a:lnTo>
                <a:lnTo>
                  <a:pt x="20400" y="20676"/>
                </a:lnTo>
                <a:lnTo>
                  <a:pt x="20425" y="20877"/>
                </a:lnTo>
                <a:lnTo>
                  <a:pt x="20450" y="21052"/>
                </a:lnTo>
                <a:lnTo>
                  <a:pt x="20526" y="21228"/>
                </a:lnTo>
                <a:lnTo>
                  <a:pt x="20601" y="21403"/>
                </a:lnTo>
                <a:lnTo>
                  <a:pt x="20701" y="21578"/>
                </a:lnTo>
                <a:lnTo>
                  <a:pt x="20801" y="21704"/>
                </a:lnTo>
                <a:lnTo>
                  <a:pt x="20927" y="21854"/>
                </a:lnTo>
                <a:lnTo>
                  <a:pt x="21077" y="21979"/>
                </a:lnTo>
                <a:lnTo>
                  <a:pt x="21378" y="22205"/>
                </a:lnTo>
                <a:lnTo>
                  <a:pt x="21729" y="22405"/>
                </a:lnTo>
                <a:lnTo>
                  <a:pt x="22130" y="22581"/>
                </a:lnTo>
                <a:lnTo>
                  <a:pt x="22531" y="22706"/>
                </a:lnTo>
                <a:lnTo>
                  <a:pt x="22205" y="22907"/>
                </a:lnTo>
                <a:lnTo>
                  <a:pt x="21879" y="23157"/>
                </a:lnTo>
                <a:lnTo>
                  <a:pt x="21628" y="23433"/>
                </a:lnTo>
                <a:lnTo>
                  <a:pt x="21378" y="23734"/>
                </a:lnTo>
                <a:lnTo>
                  <a:pt x="21303" y="23909"/>
                </a:lnTo>
                <a:lnTo>
                  <a:pt x="21202" y="24085"/>
                </a:lnTo>
                <a:lnTo>
                  <a:pt x="21152" y="24260"/>
                </a:lnTo>
                <a:lnTo>
                  <a:pt x="21102" y="24435"/>
                </a:lnTo>
                <a:lnTo>
                  <a:pt x="21077" y="24611"/>
                </a:lnTo>
                <a:lnTo>
                  <a:pt x="21052" y="24811"/>
                </a:lnTo>
                <a:lnTo>
                  <a:pt x="21052" y="25012"/>
                </a:lnTo>
                <a:lnTo>
                  <a:pt x="21102" y="25212"/>
                </a:lnTo>
                <a:lnTo>
                  <a:pt x="21177" y="25513"/>
                </a:lnTo>
                <a:lnTo>
                  <a:pt x="21303" y="25764"/>
                </a:lnTo>
                <a:lnTo>
                  <a:pt x="21453" y="26014"/>
                </a:lnTo>
                <a:lnTo>
                  <a:pt x="21653" y="26240"/>
                </a:lnTo>
                <a:lnTo>
                  <a:pt x="20601" y="26215"/>
                </a:lnTo>
                <a:lnTo>
                  <a:pt x="19548" y="26240"/>
                </a:lnTo>
                <a:lnTo>
                  <a:pt x="17443" y="26315"/>
                </a:lnTo>
                <a:lnTo>
                  <a:pt x="16240" y="26315"/>
                </a:lnTo>
                <a:lnTo>
                  <a:pt x="14987" y="26290"/>
                </a:lnTo>
                <a:lnTo>
                  <a:pt x="13734" y="26290"/>
                </a:lnTo>
                <a:lnTo>
                  <a:pt x="13107" y="26340"/>
                </a:lnTo>
                <a:lnTo>
                  <a:pt x="12506" y="26440"/>
                </a:lnTo>
                <a:lnTo>
                  <a:pt x="12406" y="25839"/>
                </a:lnTo>
                <a:lnTo>
                  <a:pt x="12255" y="24786"/>
                </a:lnTo>
                <a:lnTo>
                  <a:pt x="12130" y="23734"/>
                </a:lnTo>
                <a:lnTo>
                  <a:pt x="12030" y="22681"/>
                </a:lnTo>
                <a:lnTo>
                  <a:pt x="11955" y="21604"/>
                </a:lnTo>
                <a:lnTo>
                  <a:pt x="11905" y="20701"/>
                </a:lnTo>
                <a:lnTo>
                  <a:pt x="11854" y="19799"/>
                </a:lnTo>
                <a:lnTo>
                  <a:pt x="11804" y="17945"/>
                </a:lnTo>
                <a:lnTo>
                  <a:pt x="11779" y="17017"/>
                </a:lnTo>
                <a:lnTo>
                  <a:pt x="11704" y="16090"/>
                </a:lnTo>
                <a:lnTo>
                  <a:pt x="11629" y="15188"/>
                </a:lnTo>
                <a:lnTo>
                  <a:pt x="11504" y="14286"/>
                </a:lnTo>
                <a:lnTo>
                  <a:pt x="12205" y="14085"/>
                </a:lnTo>
                <a:lnTo>
                  <a:pt x="12857" y="13860"/>
                </a:lnTo>
                <a:lnTo>
                  <a:pt x="13458" y="13559"/>
                </a:lnTo>
                <a:lnTo>
                  <a:pt x="14060" y="13233"/>
                </a:lnTo>
                <a:lnTo>
                  <a:pt x="14611" y="12882"/>
                </a:lnTo>
                <a:lnTo>
                  <a:pt x="15137" y="12456"/>
                </a:lnTo>
                <a:lnTo>
                  <a:pt x="15614" y="12030"/>
                </a:lnTo>
                <a:lnTo>
                  <a:pt x="16065" y="11529"/>
                </a:lnTo>
                <a:lnTo>
                  <a:pt x="16491" y="11028"/>
                </a:lnTo>
                <a:lnTo>
                  <a:pt x="16842" y="10476"/>
                </a:lnTo>
                <a:lnTo>
                  <a:pt x="17167" y="9900"/>
                </a:lnTo>
                <a:lnTo>
                  <a:pt x="17468" y="9298"/>
                </a:lnTo>
                <a:lnTo>
                  <a:pt x="17694" y="8647"/>
                </a:lnTo>
                <a:lnTo>
                  <a:pt x="17894" y="7995"/>
                </a:lnTo>
                <a:lnTo>
                  <a:pt x="18045" y="7319"/>
                </a:lnTo>
                <a:lnTo>
                  <a:pt x="18170" y="6617"/>
                </a:lnTo>
                <a:lnTo>
                  <a:pt x="18220" y="5890"/>
                </a:lnTo>
                <a:lnTo>
                  <a:pt x="18245" y="5163"/>
                </a:lnTo>
                <a:lnTo>
                  <a:pt x="18245" y="3735"/>
                </a:lnTo>
                <a:lnTo>
                  <a:pt x="18245" y="3334"/>
                </a:lnTo>
                <a:lnTo>
                  <a:pt x="18245" y="2782"/>
                </a:lnTo>
                <a:lnTo>
                  <a:pt x="18245" y="2482"/>
                </a:lnTo>
                <a:lnTo>
                  <a:pt x="18295" y="2181"/>
                </a:lnTo>
                <a:lnTo>
                  <a:pt x="18345" y="1905"/>
                </a:lnTo>
                <a:lnTo>
                  <a:pt x="18421" y="1630"/>
                </a:lnTo>
                <a:lnTo>
                  <a:pt x="18521" y="1379"/>
                </a:lnTo>
                <a:lnTo>
                  <a:pt x="18596" y="1279"/>
                </a:lnTo>
                <a:lnTo>
                  <a:pt x="18671" y="1204"/>
                </a:lnTo>
                <a:lnTo>
                  <a:pt x="18771" y="1128"/>
                </a:lnTo>
                <a:lnTo>
                  <a:pt x="18872" y="1053"/>
                </a:lnTo>
                <a:lnTo>
                  <a:pt x="18972" y="1003"/>
                </a:lnTo>
                <a:lnTo>
                  <a:pt x="19097" y="978"/>
                </a:lnTo>
                <a:close/>
                <a:moveTo>
                  <a:pt x="29498" y="22832"/>
                </a:moveTo>
                <a:lnTo>
                  <a:pt x="29598" y="23283"/>
                </a:lnTo>
                <a:lnTo>
                  <a:pt x="29623" y="23709"/>
                </a:lnTo>
                <a:lnTo>
                  <a:pt x="29623" y="23909"/>
                </a:lnTo>
                <a:lnTo>
                  <a:pt x="29598" y="24110"/>
                </a:lnTo>
                <a:lnTo>
                  <a:pt x="29498" y="24461"/>
                </a:lnTo>
                <a:lnTo>
                  <a:pt x="29372" y="24811"/>
                </a:lnTo>
                <a:lnTo>
                  <a:pt x="29197" y="25087"/>
                </a:lnTo>
                <a:lnTo>
                  <a:pt x="28971" y="25363"/>
                </a:lnTo>
                <a:lnTo>
                  <a:pt x="28696" y="25613"/>
                </a:lnTo>
                <a:lnTo>
                  <a:pt x="28420" y="25814"/>
                </a:lnTo>
                <a:lnTo>
                  <a:pt x="28094" y="25989"/>
                </a:lnTo>
                <a:lnTo>
                  <a:pt x="27743" y="26140"/>
                </a:lnTo>
                <a:lnTo>
                  <a:pt x="27367" y="26265"/>
                </a:lnTo>
                <a:lnTo>
                  <a:pt x="26992" y="26390"/>
                </a:lnTo>
                <a:lnTo>
                  <a:pt x="26591" y="26465"/>
                </a:lnTo>
                <a:lnTo>
                  <a:pt x="26190" y="26516"/>
                </a:lnTo>
                <a:lnTo>
                  <a:pt x="25789" y="26541"/>
                </a:lnTo>
                <a:lnTo>
                  <a:pt x="25112" y="26566"/>
                </a:lnTo>
                <a:lnTo>
                  <a:pt x="24736" y="26541"/>
                </a:lnTo>
                <a:lnTo>
                  <a:pt x="24335" y="26516"/>
                </a:lnTo>
                <a:lnTo>
                  <a:pt x="23959" y="26465"/>
                </a:lnTo>
                <a:lnTo>
                  <a:pt x="23583" y="26390"/>
                </a:lnTo>
                <a:lnTo>
                  <a:pt x="23257" y="26265"/>
                </a:lnTo>
                <a:lnTo>
                  <a:pt x="23107" y="26190"/>
                </a:lnTo>
                <a:lnTo>
                  <a:pt x="22957" y="26090"/>
                </a:lnTo>
                <a:lnTo>
                  <a:pt x="22631" y="25839"/>
                </a:lnTo>
                <a:lnTo>
                  <a:pt x="22380" y="25588"/>
                </a:lnTo>
                <a:lnTo>
                  <a:pt x="22205" y="25338"/>
                </a:lnTo>
                <a:lnTo>
                  <a:pt x="22079" y="25112"/>
                </a:lnTo>
                <a:lnTo>
                  <a:pt x="22029" y="24887"/>
                </a:lnTo>
                <a:lnTo>
                  <a:pt x="22029" y="24661"/>
                </a:lnTo>
                <a:lnTo>
                  <a:pt x="22079" y="24461"/>
                </a:lnTo>
                <a:lnTo>
                  <a:pt x="22155" y="24260"/>
                </a:lnTo>
                <a:lnTo>
                  <a:pt x="22280" y="24060"/>
                </a:lnTo>
                <a:lnTo>
                  <a:pt x="22405" y="23884"/>
                </a:lnTo>
                <a:lnTo>
                  <a:pt x="22581" y="23709"/>
                </a:lnTo>
                <a:lnTo>
                  <a:pt x="22756" y="23533"/>
                </a:lnTo>
                <a:lnTo>
                  <a:pt x="23458" y="22932"/>
                </a:lnTo>
                <a:lnTo>
                  <a:pt x="23984" y="23032"/>
                </a:lnTo>
                <a:lnTo>
                  <a:pt x="24510" y="23082"/>
                </a:lnTo>
                <a:lnTo>
                  <a:pt x="25413" y="23182"/>
                </a:lnTo>
                <a:lnTo>
                  <a:pt x="26340" y="23207"/>
                </a:lnTo>
                <a:lnTo>
                  <a:pt x="27393" y="23207"/>
                </a:lnTo>
                <a:lnTo>
                  <a:pt x="27919" y="23157"/>
                </a:lnTo>
                <a:lnTo>
                  <a:pt x="28445" y="23082"/>
                </a:lnTo>
                <a:lnTo>
                  <a:pt x="28971" y="22982"/>
                </a:lnTo>
                <a:lnTo>
                  <a:pt x="29498" y="22832"/>
                </a:lnTo>
                <a:close/>
                <a:moveTo>
                  <a:pt x="8396" y="13459"/>
                </a:moveTo>
                <a:lnTo>
                  <a:pt x="9048" y="13484"/>
                </a:lnTo>
                <a:lnTo>
                  <a:pt x="9699" y="13509"/>
                </a:lnTo>
                <a:lnTo>
                  <a:pt x="10376" y="13609"/>
                </a:lnTo>
                <a:lnTo>
                  <a:pt x="11027" y="13734"/>
                </a:lnTo>
                <a:lnTo>
                  <a:pt x="10877" y="14687"/>
                </a:lnTo>
                <a:lnTo>
                  <a:pt x="10777" y="15639"/>
                </a:lnTo>
                <a:lnTo>
                  <a:pt x="10702" y="16591"/>
                </a:lnTo>
                <a:lnTo>
                  <a:pt x="10651" y="17544"/>
                </a:lnTo>
                <a:lnTo>
                  <a:pt x="10626" y="18496"/>
                </a:lnTo>
                <a:lnTo>
                  <a:pt x="10626" y="19448"/>
                </a:lnTo>
                <a:lnTo>
                  <a:pt x="10651" y="20401"/>
                </a:lnTo>
                <a:lnTo>
                  <a:pt x="10677" y="21378"/>
                </a:lnTo>
                <a:lnTo>
                  <a:pt x="10752" y="22731"/>
                </a:lnTo>
                <a:lnTo>
                  <a:pt x="10777" y="23483"/>
                </a:lnTo>
                <a:lnTo>
                  <a:pt x="10827" y="24235"/>
                </a:lnTo>
                <a:lnTo>
                  <a:pt x="10902" y="24987"/>
                </a:lnTo>
                <a:lnTo>
                  <a:pt x="10977" y="25739"/>
                </a:lnTo>
                <a:lnTo>
                  <a:pt x="11128" y="26465"/>
                </a:lnTo>
                <a:lnTo>
                  <a:pt x="11203" y="26841"/>
                </a:lnTo>
                <a:lnTo>
                  <a:pt x="11303" y="27167"/>
                </a:lnTo>
                <a:lnTo>
                  <a:pt x="8672" y="27167"/>
                </a:lnTo>
                <a:lnTo>
                  <a:pt x="7368" y="27192"/>
                </a:lnTo>
                <a:lnTo>
                  <a:pt x="6040" y="27292"/>
                </a:lnTo>
                <a:lnTo>
                  <a:pt x="5188" y="27318"/>
                </a:lnTo>
                <a:lnTo>
                  <a:pt x="4712" y="27343"/>
                </a:lnTo>
                <a:lnTo>
                  <a:pt x="4236" y="27368"/>
                </a:lnTo>
                <a:lnTo>
                  <a:pt x="3785" y="27443"/>
                </a:lnTo>
                <a:lnTo>
                  <a:pt x="3334" y="27518"/>
                </a:lnTo>
                <a:lnTo>
                  <a:pt x="2908" y="27643"/>
                </a:lnTo>
                <a:lnTo>
                  <a:pt x="2707" y="27744"/>
                </a:lnTo>
                <a:lnTo>
                  <a:pt x="2507" y="27844"/>
                </a:lnTo>
                <a:lnTo>
                  <a:pt x="2381" y="27543"/>
                </a:lnTo>
                <a:lnTo>
                  <a:pt x="2281" y="27242"/>
                </a:lnTo>
                <a:lnTo>
                  <a:pt x="2106" y="26591"/>
                </a:lnTo>
                <a:lnTo>
                  <a:pt x="1955" y="25914"/>
                </a:lnTo>
                <a:lnTo>
                  <a:pt x="1830" y="25237"/>
                </a:lnTo>
                <a:lnTo>
                  <a:pt x="1654" y="23834"/>
                </a:lnTo>
                <a:lnTo>
                  <a:pt x="1504" y="22556"/>
                </a:lnTo>
                <a:lnTo>
                  <a:pt x="1279" y="21002"/>
                </a:lnTo>
                <a:lnTo>
                  <a:pt x="1128" y="19448"/>
                </a:lnTo>
                <a:lnTo>
                  <a:pt x="978" y="17894"/>
                </a:lnTo>
                <a:lnTo>
                  <a:pt x="903" y="16341"/>
                </a:lnTo>
                <a:lnTo>
                  <a:pt x="878" y="15814"/>
                </a:lnTo>
                <a:lnTo>
                  <a:pt x="878" y="15514"/>
                </a:lnTo>
                <a:lnTo>
                  <a:pt x="878" y="15188"/>
                </a:lnTo>
                <a:lnTo>
                  <a:pt x="903" y="14887"/>
                </a:lnTo>
                <a:lnTo>
                  <a:pt x="953" y="14586"/>
                </a:lnTo>
                <a:lnTo>
                  <a:pt x="1003" y="14461"/>
                </a:lnTo>
                <a:lnTo>
                  <a:pt x="1053" y="14336"/>
                </a:lnTo>
                <a:lnTo>
                  <a:pt x="1128" y="14235"/>
                </a:lnTo>
                <a:lnTo>
                  <a:pt x="1203" y="14160"/>
                </a:lnTo>
                <a:lnTo>
                  <a:pt x="1354" y="14085"/>
                </a:lnTo>
                <a:lnTo>
                  <a:pt x="1529" y="14010"/>
                </a:lnTo>
                <a:lnTo>
                  <a:pt x="1755" y="13960"/>
                </a:lnTo>
                <a:lnTo>
                  <a:pt x="2005" y="13910"/>
                </a:lnTo>
                <a:lnTo>
                  <a:pt x="2908" y="13834"/>
                </a:lnTo>
                <a:lnTo>
                  <a:pt x="3609" y="13759"/>
                </a:lnTo>
                <a:lnTo>
                  <a:pt x="4311" y="13684"/>
                </a:lnTo>
                <a:lnTo>
                  <a:pt x="5739" y="13609"/>
                </a:lnTo>
                <a:lnTo>
                  <a:pt x="7043" y="13534"/>
                </a:lnTo>
                <a:lnTo>
                  <a:pt x="7719" y="13484"/>
                </a:lnTo>
                <a:lnTo>
                  <a:pt x="8396" y="13459"/>
                </a:lnTo>
                <a:close/>
                <a:moveTo>
                  <a:pt x="19222" y="1"/>
                </a:moveTo>
                <a:lnTo>
                  <a:pt x="18897" y="51"/>
                </a:lnTo>
                <a:lnTo>
                  <a:pt x="18571" y="176"/>
                </a:lnTo>
                <a:lnTo>
                  <a:pt x="18395" y="251"/>
                </a:lnTo>
                <a:lnTo>
                  <a:pt x="18245" y="351"/>
                </a:lnTo>
                <a:lnTo>
                  <a:pt x="18120" y="452"/>
                </a:lnTo>
                <a:lnTo>
                  <a:pt x="17994" y="577"/>
                </a:lnTo>
                <a:lnTo>
                  <a:pt x="17869" y="727"/>
                </a:lnTo>
                <a:lnTo>
                  <a:pt x="17769" y="878"/>
                </a:lnTo>
                <a:lnTo>
                  <a:pt x="17593" y="1178"/>
                </a:lnTo>
                <a:lnTo>
                  <a:pt x="17468" y="1529"/>
                </a:lnTo>
                <a:lnTo>
                  <a:pt x="17368" y="1905"/>
                </a:lnTo>
                <a:lnTo>
                  <a:pt x="17318" y="2306"/>
                </a:lnTo>
                <a:lnTo>
                  <a:pt x="17268" y="2707"/>
                </a:lnTo>
                <a:lnTo>
                  <a:pt x="17268" y="3108"/>
                </a:lnTo>
                <a:lnTo>
                  <a:pt x="17243" y="3534"/>
                </a:lnTo>
                <a:lnTo>
                  <a:pt x="17268" y="4361"/>
                </a:lnTo>
                <a:lnTo>
                  <a:pt x="17318" y="5113"/>
                </a:lnTo>
                <a:lnTo>
                  <a:pt x="17318" y="5464"/>
                </a:lnTo>
                <a:lnTo>
                  <a:pt x="17293" y="5765"/>
                </a:lnTo>
                <a:lnTo>
                  <a:pt x="17218" y="6441"/>
                </a:lnTo>
                <a:lnTo>
                  <a:pt x="17117" y="7118"/>
                </a:lnTo>
                <a:lnTo>
                  <a:pt x="16967" y="7795"/>
                </a:lnTo>
                <a:lnTo>
                  <a:pt x="16766" y="8421"/>
                </a:lnTo>
                <a:lnTo>
                  <a:pt x="16541" y="9048"/>
                </a:lnTo>
                <a:lnTo>
                  <a:pt x="16265" y="9649"/>
                </a:lnTo>
                <a:lnTo>
                  <a:pt x="15939" y="10226"/>
                </a:lnTo>
                <a:lnTo>
                  <a:pt x="15589" y="10777"/>
                </a:lnTo>
                <a:lnTo>
                  <a:pt x="15213" y="11278"/>
                </a:lnTo>
                <a:lnTo>
                  <a:pt x="14787" y="11779"/>
                </a:lnTo>
                <a:lnTo>
                  <a:pt x="14310" y="12256"/>
                </a:lnTo>
                <a:lnTo>
                  <a:pt x="13809" y="12682"/>
                </a:lnTo>
                <a:lnTo>
                  <a:pt x="13283" y="13083"/>
                </a:lnTo>
                <a:lnTo>
                  <a:pt x="12707" y="13434"/>
                </a:lnTo>
                <a:lnTo>
                  <a:pt x="12105" y="13759"/>
                </a:lnTo>
                <a:lnTo>
                  <a:pt x="11453" y="14060"/>
                </a:lnTo>
                <a:lnTo>
                  <a:pt x="11328" y="13358"/>
                </a:lnTo>
                <a:lnTo>
                  <a:pt x="11328" y="13333"/>
                </a:lnTo>
                <a:lnTo>
                  <a:pt x="11278" y="13283"/>
                </a:lnTo>
                <a:lnTo>
                  <a:pt x="11203" y="13258"/>
                </a:lnTo>
                <a:lnTo>
                  <a:pt x="11153" y="13258"/>
                </a:lnTo>
                <a:lnTo>
                  <a:pt x="11128" y="13283"/>
                </a:lnTo>
                <a:lnTo>
                  <a:pt x="11103" y="13308"/>
                </a:lnTo>
                <a:lnTo>
                  <a:pt x="11078" y="13358"/>
                </a:lnTo>
                <a:lnTo>
                  <a:pt x="11078" y="13408"/>
                </a:lnTo>
                <a:lnTo>
                  <a:pt x="10777" y="13233"/>
                </a:lnTo>
                <a:lnTo>
                  <a:pt x="10451" y="13083"/>
                </a:lnTo>
                <a:lnTo>
                  <a:pt x="10125" y="12982"/>
                </a:lnTo>
                <a:lnTo>
                  <a:pt x="9799" y="12882"/>
                </a:lnTo>
                <a:lnTo>
                  <a:pt x="9474" y="12807"/>
                </a:lnTo>
                <a:lnTo>
                  <a:pt x="9123" y="12757"/>
                </a:lnTo>
                <a:lnTo>
                  <a:pt x="8797" y="12732"/>
                </a:lnTo>
                <a:lnTo>
                  <a:pt x="8446" y="12707"/>
                </a:lnTo>
                <a:lnTo>
                  <a:pt x="7744" y="12707"/>
                </a:lnTo>
                <a:lnTo>
                  <a:pt x="7018" y="12732"/>
                </a:lnTo>
                <a:lnTo>
                  <a:pt x="5639" y="12782"/>
                </a:lnTo>
                <a:lnTo>
                  <a:pt x="5063" y="12807"/>
                </a:lnTo>
                <a:lnTo>
                  <a:pt x="4336" y="12807"/>
                </a:lnTo>
                <a:lnTo>
                  <a:pt x="3559" y="12832"/>
                </a:lnTo>
                <a:lnTo>
                  <a:pt x="2732" y="12882"/>
                </a:lnTo>
                <a:lnTo>
                  <a:pt x="2331" y="12932"/>
                </a:lnTo>
                <a:lnTo>
                  <a:pt x="1955" y="13007"/>
                </a:lnTo>
                <a:lnTo>
                  <a:pt x="1579" y="13083"/>
                </a:lnTo>
                <a:lnTo>
                  <a:pt x="1228" y="13208"/>
                </a:lnTo>
                <a:lnTo>
                  <a:pt x="903" y="13358"/>
                </a:lnTo>
                <a:lnTo>
                  <a:pt x="627" y="13534"/>
                </a:lnTo>
                <a:lnTo>
                  <a:pt x="401" y="13734"/>
                </a:lnTo>
                <a:lnTo>
                  <a:pt x="301" y="13860"/>
                </a:lnTo>
                <a:lnTo>
                  <a:pt x="201" y="13985"/>
                </a:lnTo>
                <a:lnTo>
                  <a:pt x="126" y="14110"/>
                </a:lnTo>
                <a:lnTo>
                  <a:pt x="76" y="14261"/>
                </a:lnTo>
                <a:lnTo>
                  <a:pt x="25" y="14536"/>
                </a:lnTo>
                <a:lnTo>
                  <a:pt x="0" y="14862"/>
                </a:lnTo>
                <a:lnTo>
                  <a:pt x="0" y="15188"/>
                </a:lnTo>
                <a:lnTo>
                  <a:pt x="51" y="15514"/>
                </a:lnTo>
                <a:lnTo>
                  <a:pt x="76" y="15814"/>
                </a:lnTo>
                <a:lnTo>
                  <a:pt x="176" y="16391"/>
                </a:lnTo>
                <a:lnTo>
                  <a:pt x="251" y="17493"/>
                </a:lnTo>
                <a:lnTo>
                  <a:pt x="326" y="18571"/>
                </a:lnTo>
                <a:lnTo>
                  <a:pt x="401" y="19674"/>
                </a:lnTo>
                <a:lnTo>
                  <a:pt x="502" y="20777"/>
                </a:lnTo>
                <a:lnTo>
                  <a:pt x="602" y="21879"/>
                </a:lnTo>
                <a:lnTo>
                  <a:pt x="752" y="22982"/>
                </a:lnTo>
                <a:lnTo>
                  <a:pt x="928" y="24085"/>
                </a:lnTo>
                <a:lnTo>
                  <a:pt x="1103" y="25187"/>
                </a:lnTo>
                <a:lnTo>
                  <a:pt x="1178" y="25588"/>
                </a:lnTo>
                <a:lnTo>
                  <a:pt x="1203" y="26014"/>
                </a:lnTo>
                <a:lnTo>
                  <a:pt x="1304" y="26942"/>
                </a:lnTo>
                <a:lnTo>
                  <a:pt x="1379" y="27418"/>
                </a:lnTo>
                <a:lnTo>
                  <a:pt x="1454" y="27869"/>
                </a:lnTo>
                <a:lnTo>
                  <a:pt x="1554" y="28270"/>
                </a:lnTo>
                <a:lnTo>
                  <a:pt x="1680" y="28646"/>
                </a:lnTo>
                <a:lnTo>
                  <a:pt x="1730" y="28696"/>
                </a:lnTo>
                <a:lnTo>
                  <a:pt x="1880" y="28721"/>
                </a:lnTo>
                <a:lnTo>
                  <a:pt x="2306" y="28746"/>
                </a:lnTo>
                <a:lnTo>
                  <a:pt x="2958" y="28721"/>
                </a:lnTo>
                <a:lnTo>
                  <a:pt x="3709" y="28671"/>
                </a:lnTo>
                <a:lnTo>
                  <a:pt x="5364" y="28546"/>
                </a:lnTo>
                <a:lnTo>
                  <a:pt x="6767" y="28445"/>
                </a:lnTo>
                <a:lnTo>
                  <a:pt x="7544" y="28445"/>
                </a:lnTo>
                <a:lnTo>
                  <a:pt x="8371" y="28470"/>
                </a:lnTo>
                <a:lnTo>
                  <a:pt x="10175" y="28546"/>
                </a:lnTo>
                <a:lnTo>
                  <a:pt x="11704" y="28621"/>
                </a:lnTo>
                <a:lnTo>
                  <a:pt x="12180" y="28621"/>
                </a:lnTo>
                <a:lnTo>
                  <a:pt x="12331" y="28596"/>
                </a:lnTo>
                <a:lnTo>
                  <a:pt x="12381" y="28571"/>
                </a:lnTo>
                <a:lnTo>
                  <a:pt x="12456" y="28395"/>
                </a:lnTo>
                <a:lnTo>
                  <a:pt x="12531" y="28220"/>
                </a:lnTo>
                <a:lnTo>
                  <a:pt x="12606" y="27869"/>
                </a:lnTo>
                <a:lnTo>
                  <a:pt x="12631" y="27518"/>
                </a:lnTo>
                <a:lnTo>
                  <a:pt x="12631" y="27167"/>
                </a:lnTo>
                <a:lnTo>
                  <a:pt x="13133" y="27267"/>
                </a:lnTo>
                <a:lnTo>
                  <a:pt x="13659" y="27343"/>
                </a:lnTo>
                <a:lnTo>
                  <a:pt x="14185" y="27368"/>
                </a:lnTo>
                <a:lnTo>
                  <a:pt x="14711" y="27368"/>
                </a:lnTo>
                <a:lnTo>
                  <a:pt x="15263" y="27318"/>
                </a:lnTo>
                <a:lnTo>
                  <a:pt x="15789" y="27292"/>
                </a:lnTo>
                <a:lnTo>
                  <a:pt x="16817" y="27192"/>
                </a:lnTo>
                <a:lnTo>
                  <a:pt x="18195" y="27117"/>
                </a:lnTo>
                <a:lnTo>
                  <a:pt x="19573" y="27017"/>
                </a:lnTo>
                <a:lnTo>
                  <a:pt x="20952" y="26891"/>
                </a:lnTo>
                <a:lnTo>
                  <a:pt x="21628" y="26816"/>
                </a:lnTo>
                <a:lnTo>
                  <a:pt x="22305" y="26716"/>
                </a:lnTo>
                <a:lnTo>
                  <a:pt x="22581" y="26866"/>
                </a:lnTo>
                <a:lnTo>
                  <a:pt x="22881" y="26967"/>
                </a:lnTo>
                <a:lnTo>
                  <a:pt x="23182" y="27067"/>
                </a:lnTo>
                <a:lnTo>
                  <a:pt x="23483" y="27167"/>
                </a:lnTo>
                <a:lnTo>
                  <a:pt x="24059" y="27292"/>
                </a:lnTo>
                <a:lnTo>
                  <a:pt x="24611" y="27343"/>
                </a:lnTo>
                <a:lnTo>
                  <a:pt x="25112" y="27368"/>
                </a:lnTo>
                <a:lnTo>
                  <a:pt x="25638" y="27343"/>
                </a:lnTo>
                <a:lnTo>
                  <a:pt x="26190" y="27267"/>
                </a:lnTo>
                <a:lnTo>
                  <a:pt x="26766" y="27167"/>
                </a:lnTo>
                <a:lnTo>
                  <a:pt x="27317" y="27017"/>
                </a:lnTo>
                <a:lnTo>
                  <a:pt x="27869" y="26816"/>
                </a:lnTo>
                <a:lnTo>
                  <a:pt x="28395" y="26591"/>
                </a:lnTo>
                <a:lnTo>
                  <a:pt x="28871" y="26315"/>
                </a:lnTo>
                <a:lnTo>
                  <a:pt x="29097" y="26165"/>
                </a:lnTo>
                <a:lnTo>
                  <a:pt x="29297" y="25989"/>
                </a:lnTo>
                <a:lnTo>
                  <a:pt x="29498" y="25839"/>
                </a:lnTo>
                <a:lnTo>
                  <a:pt x="29673" y="25638"/>
                </a:lnTo>
                <a:lnTo>
                  <a:pt x="29823" y="25463"/>
                </a:lnTo>
                <a:lnTo>
                  <a:pt x="29974" y="25262"/>
                </a:lnTo>
                <a:lnTo>
                  <a:pt x="30074" y="25037"/>
                </a:lnTo>
                <a:lnTo>
                  <a:pt x="30174" y="24811"/>
                </a:lnTo>
                <a:lnTo>
                  <a:pt x="30224" y="24586"/>
                </a:lnTo>
                <a:lnTo>
                  <a:pt x="30275" y="24360"/>
                </a:lnTo>
                <a:lnTo>
                  <a:pt x="30275" y="24110"/>
                </a:lnTo>
                <a:lnTo>
                  <a:pt x="30275" y="23834"/>
                </a:lnTo>
                <a:lnTo>
                  <a:pt x="30224" y="23558"/>
                </a:lnTo>
                <a:lnTo>
                  <a:pt x="30124" y="23283"/>
                </a:lnTo>
                <a:lnTo>
                  <a:pt x="30024" y="23007"/>
                </a:lnTo>
                <a:lnTo>
                  <a:pt x="29849" y="22706"/>
                </a:lnTo>
                <a:lnTo>
                  <a:pt x="30124" y="22581"/>
                </a:lnTo>
                <a:lnTo>
                  <a:pt x="30375" y="22456"/>
                </a:lnTo>
                <a:lnTo>
                  <a:pt x="30625" y="22305"/>
                </a:lnTo>
                <a:lnTo>
                  <a:pt x="30851" y="22130"/>
                </a:lnTo>
                <a:lnTo>
                  <a:pt x="31077" y="21954"/>
                </a:lnTo>
                <a:lnTo>
                  <a:pt x="31277" y="21754"/>
                </a:lnTo>
                <a:lnTo>
                  <a:pt x="31452" y="21528"/>
                </a:lnTo>
                <a:lnTo>
                  <a:pt x="31603" y="21303"/>
                </a:lnTo>
                <a:lnTo>
                  <a:pt x="31728" y="21027"/>
                </a:lnTo>
                <a:lnTo>
                  <a:pt x="31828" y="20751"/>
                </a:lnTo>
                <a:lnTo>
                  <a:pt x="31878" y="20476"/>
                </a:lnTo>
                <a:lnTo>
                  <a:pt x="31904" y="20200"/>
                </a:lnTo>
                <a:lnTo>
                  <a:pt x="31904" y="19899"/>
                </a:lnTo>
                <a:lnTo>
                  <a:pt x="31878" y="19624"/>
                </a:lnTo>
                <a:lnTo>
                  <a:pt x="31803" y="19348"/>
                </a:lnTo>
                <a:lnTo>
                  <a:pt x="31703" y="19072"/>
                </a:lnTo>
                <a:lnTo>
                  <a:pt x="31603" y="18822"/>
                </a:lnTo>
                <a:lnTo>
                  <a:pt x="31452" y="18571"/>
                </a:lnTo>
                <a:lnTo>
                  <a:pt x="31302" y="18320"/>
                </a:lnTo>
                <a:lnTo>
                  <a:pt x="31102" y="18095"/>
                </a:lnTo>
                <a:lnTo>
                  <a:pt x="30901" y="17869"/>
                </a:lnTo>
                <a:lnTo>
                  <a:pt x="30701" y="17694"/>
                </a:lnTo>
                <a:lnTo>
                  <a:pt x="30450" y="17519"/>
                </a:lnTo>
                <a:lnTo>
                  <a:pt x="30224" y="17368"/>
                </a:lnTo>
                <a:lnTo>
                  <a:pt x="30475" y="17118"/>
                </a:lnTo>
                <a:lnTo>
                  <a:pt x="30676" y="16842"/>
                </a:lnTo>
                <a:lnTo>
                  <a:pt x="30851" y="16541"/>
                </a:lnTo>
                <a:lnTo>
                  <a:pt x="30976" y="16215"/>
                </a:lnTo>
                <a:lnTo>
                  <a:pt x="31077" y="15864"/>
                </a:lnTo>
                <a:lnTo>
                  <a:pt x="31127" y="15463"/>
                </a:lnTo>
                <a:lnTo>
                  <a:pt x="31102" y="15063"/>
                </a:lnTo>
                <a:lnTo>
                  <a:pt x="31026" y="14611"/>
                </a:lnTo>
                <a:lnTo>
                  <a:pt x="30951" y="14336"/>
                </a:lnTo>
                <a:lnTo>
                  <a:pt x="30851" y="14060"/>
                </a:lnTo>
                <a:lnTo>
                  <a:pt x="30726" y="13834"/>
                </a:lnTo>
                <a:lnTo>
                  <a:pt x="30600" y="13584"/>
                </a:lnTo>
                <a:lnTo>
                  <a:pt x="30425" y="13383"/>
                </a:lnTo>
                <a:lnTo>
                  <a:pt x="30250" y="13158"/>
                </a:lnTo>
                <a:lnTo>
                  <a:pt x="30049" y="12982"/>
                </a:lnTo>
                <a:lnTo>
                  <a:pt x="29849" y="12807"/>
                </a:lnTo>
                <a:lnTo>
                  <a:pt x="29623" y="12657"/>
                </a:lnTo>
                <a:lnTo>
                  <a:pt x="29372" y="12506"/>
                </a:lnTo>
                <a:lnTo>
                  <a:pt x="29147" y="12381"/>
                </a:lnTo>
                <a:lnTo>
                  <a:pt x="28871" y="12256"/>
                </a:lnTo>
                <a:lnTo>
                  <a:pt x="28320" y="12055"/>
                </a:lnTo>
                <a:lnTo>
                  <a:pt x="27743" y="11905"/>
                </a:lnTo>
                <a:lnTo>
                  <a:pt x="27142" y="11779"/>
                </a:lnTo>
                <a:lnTo>
                  <a:pt x="26515" y="11704"/>
                </a:lnTo>
                <a:lnTo>
                  <a:pt x="25889" y="11679"/>
                </a:lnTo>
                <a:lnTo>
                  <a:pt x="25262" y="11654"/>
                </a:lnTo>
                <a:lnTo>
                  <a:pt x="24661" y="11679"/>
                </a:lnTo>
                <a:lnTo>
                  <a:pt x="24059" y="11704"/>
                </a:lnTo>
                <a:lnTo>
                  <a:pt x="23508" y="11779"/>
                </a:lnTo>
                <a:lnTo>
                  <a:pt x="22982" y="11855"/>
                </a:lnTo>
                <a:lnTo>
                  <a:pt x="23057" y="10752"/>
                </a:lnTo>
                <a:lnTo>
                  <a:pt x="23082" y="9624"/>
                </a:lnTo>
                <a:lnTo>
                  <a:pt x="23082" y="8471"/>
                </a:lnTo>
                <a:lnTo>
                  <a:pt x="23032" y="7293"/>
                </a:lnTo>
                <a:lnTo>
                  <a:pt x="22982" y="6717"/>
                </a:lnTo>
                <a:lnTo>
                  <a:pt x="22907" y="6141"/>
                </a:lnTo>
                <a:lnTo>
                  <a:pt x="22831" y="5564"/>
                </a:lnTo>
                <a:lnTo>
                  <a:pt x="22731" y="4988"/>
                </a:lnTo>
                <a:lnTo>
                  <a:pt x="22631" y="4436"/>
                </a:lnTo>
                <a:lnTo>
                  <a:pt x="22480" y="3885"/>
                </a:lnTo>
                <a:lnTo>
                  <a:pt x="22330" y="3359"/>
                </a:lnTo>
                <a:lnTo>
                  <a:pt x="22155" y="2858"/>
                </a:lnTo>
                <a:lnTo>
                  <a:pt x="21929" y="2331"/>
                </a:lnTo>
                <a:lnTo>
                  <a:pt x="21628" y="1755"/>
                </a:lnTo>
                <a:lnTo>
                  <a:pt x="21453" y="1479"/>
                </a:lnTo>
                <a:lnTo>
                  <a:pt x="21278" y="1204"/>
                </a:lnTo>
                <a:lnTo>
                  <a:pt x="21052" y="953"/>
                </a:lnTo>
                <a:lnTo>
                  <a:pt x="20826" y="702"/>
                </a:lnTo>
                <a:lnTo>
                  <a:pt x="20601" y="502"/>
                </a:lnTo>
                <a:lnTo>
                  <a:pt x="20350" y="301"/>
                </a:lnTo>
                <a:lnTo>
                  <a:pt x="20075" y="176"/>
                </a:lnTo>
                <a:lnTo>
                  <a:pt x="19799" y="51"/>
                </a:lnTo>
                <a:lnTo>
                  <a:pt x="195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0" name="Google Shape;1670;p40"/>
          <p:cNvGrpSpPr/>
          <p:nvPr/>
        </p:nvGrpSpPr>
        <p:grpSpPr>
          <a:xfrm>
            <a:off x="3410509" y="1808905"/>
            <a:ext cx="393482" cy="523590"/>
            <a:chOff x="77075" y="2226013"/>
            <a:chExt cx="473675" cy="630300"/>
          </a:xfrm>
        </p:grpSpPr>
        <p:sp>
          <p:nvSpPr>
            <p:cNvPr id="1671" name="Google Shape;1671;p40"/>
            <p:cNvSpPr/>
            <p:nvPr/>
          </p:nvSpPr>
          <p:spPr>
            <a:xfrm>
              <a:off x="124050" y="2339413"/>
              <a:ext cx="402900" cy="484325"/>
            </a:xfrm>
            <a:custGeom>
              <a:rect b="b" l="l" r="r" t="t"/>
              <a:pathLst>
                <a:path extrusionOk="0" fill="none" h="19373" w="16116">
                  <a:moveTo>
                    <a:pt x="16090" y="15187"/>
                  </a:moveTo>
                  <a:lnTo>
                    <a:pt x="16090" y="15187"/>
                  </a:lnTo>
                  <a:lnTo>
                    <a:pt x="15639" y="14285"/>
                  </a:lnTo>
                  <a:lnTo>
                    <a:pt x="15163" y="13383"/>
                  </a:lnTo>
                  <a:lnTo>
                    <a:pt x="14662" y="12506"/>
                  </a:lnTo>
                  <a:lnTo>
                    <a:pt x="14136" y="11629"/>
                  </a:lnTo>
                  <a:lnTo>
                    <a:pt x="13058" y="9925"/>
                  </a:lnTo>
                  <a:lnTo>
                    <a:pt x="11955" y="8245"/>
                  </a:lnTo>
                  <a:lnTo>
                    <a:pt x="10853" y="6566"/>
                  </a:lnTo>
                  <a:lnTo>
                    <a:pt x="10301" y="5689"/>
                  </a:lnTo>
                  <a:lnTo>
                    <a:pt x="9775" y="4837"/>
                  </a:lnTo>
                  <a:lnTo>
                    <a:pt x="9274" y="3960"/>
                  </a:lnTo>
                  <a:lnTo>
                    <a:pt x="8798" y="3083"/>
                  </a:lnTo>
                  <a:lnTo>
                    <a:pt x="8321" y="2156"/>
                  </a:lnTo>
                  <a:lnTo>
                    <a:pt x="7895" y="1253"/>
                  </a:lnTo>
                  <a:lnTo>
                    <a:pt x="7895" y="1253"/>
                  </a:lnTo>
                  <a:lnTo>
                    <a:pt x="7745" y="877"/>
                  </a:lnTo>
                  <a:lnTo>
                    <a:pt x="7570" y="552"/>
                  </a:lnTo>
                  <a:lnTo>
                    <a:pt x="7369" y="301"/>
                  </a:lnTo>
                  <a:lnTo>
                    <a:pt x="7269" y="201"/>
                  </a:lnTo>
                  <a:lnTo>
                    <a:pt x="7169" y="126"/>
                  </a:lnTo>
                  <a:lnTo>
                    <a:pt x="7043" y="75"/>
                  </a:lnTo>
                  <a:lnTo>
                    <a:pt x="6918" y="25"/>
                  </a:lnTo>
                  <a:lnTo>
                    <a:pt x="6793" y="0"/>
                  </a:lnTo>
                  <a:lnTo>
                    <a:pt x="6642" y="0"/>
                  </a:lnTo>
                  <a:lnTo>
                    <a:pt x="6467" y="25"/>
                  </a:lnTo>
                  <a:lnTo>
                    <a:pt x="6291" y="75"/>
                  </a:lnTo>
                  <a:lnTo>
                    <a:pt x="5890" y="226"/>
                  </a:lnTo>
                  <a:lnTo>
                    <a:pt x="5890" y="226"/>
                  </a:lnTo>
                  <a:lnTo>
                    <a:pt x="5139" y="552"/>
                  </a:lnTo>
                  <a:lnTo>
                    <a:pt x="4362" y="953"/>
                  </a:lnTo>
                  <a:lnTo>
                    <a:pt x="3610" y="1404"/>
                  </a:lnTo>
                  <a:lnTo>
                    <a:pt x="2833" y="1905"/>
                  </a:lnTo>
                  <a:lnTo>
                    <a:pt x="2081" y="2406"/>
                  </a:lnTo>
                  <a:lnTo>
                    <a:pt x="1354" y="2932"/>
                  </a:lnTo>
                  <a:lnTo>
                    <a:pt x="678" y="3459"/>
                  </a:lnTo>
                  <a:lnTo>
                    <a:pt x="76" y="4010"/>
                  </a:lnTo>
                  <a:lnTo>
                    <a:pt x="76" y="4010"/>
                  </a:lnTo>
                  <a:lnTo>
                    <a:pt x="26" y="4060"/>
                  </a:lnTo>
                  <a:lnTo>
                    <a:pt x="1" y="4110"/>
                  </a:lnTo>
                  <a:lnTo>
                    <a:pt x="1" y="4186"/>
                  </a:lnTo>
                  <a:lnTo>
                    <a:pt x="51" y="4236"/>
                  </a:lnTo>
                  <a:lnTo>
                    <a:pt x="101" y="4286"/>
                  </a:lnTo>
                  <a:lnTo>
                    <a:pt x="151" y="4311"/>
                  </a:lnTo>
                  <a:lnTo>
                    <a:pt x="227" y="4311"/>
                  </a:lnTo>
                  <a:lnTo>
                    <a:pt x="302" y="4311"/>
                  </a:lnTo>
                  <a:lnTo>
                    <a:pt x="302" y="4311"/>
                  </a:lnTo>
                  <a:lnTo>
                    <a:pt x="302" y="4311"/>
                  </a:lnTo>
                  <a:lnTo>
                    <a:pt x="327" y="4386"/>
                  </a:lnTo>
                  <a:lnTo>
                    <a:pt x="327" y="4386"/>
                  </a:lnTo>
                  <a:lnTo>
                    <a:pt x="527" y="4912"/>
                  </a:lnTo>
                  <a:lnTo>
                    <a:pt x="778" y="5414"/>
                  </a:lnTo>
                  <a:lnTo>
                    <a:pt x="1054" y="5915"/>
                  </a:lnTo>
                  <a:lnTo>
                    <a:pt x="1354" y="6416"/>
                  </a:lnTo>
                  <a:lnTo>
                    <a:pt x="1956" y="7393"/>
                  </a:lnTo>
                  <a:lnTo>
                    <a:pt x="2557" y="8371"/>
                  </a:lnTo>
                  <a:lnTo>
                    <a:pt x="2557" y="8371"/>
                  </a:lnTo>
                  <a:lnTo>
                    <a:pt x="3159" y="9448"/>
                  </a:lnTo>
                  <a:lnTo>
                    <a:pt x="3810" y="10501"/>
                  </a:lnTo>
                  <a:lnTo>
                    <a:pt x="5113" y="12556"/>
                  </a:lnTo>
                  <a:lnTo>
                    <a:pt x="5113" y="12556"/>
                  </a:lnTo>
                  <a:lnTo>
                    <a:pt x="5640" y="13383"/>
                  </a:lnTo>
                  <a:lnTo>
                    <a:pt x="6116" y="14260"/>
                  </a:lnTo>
                  <a:lnTo>
                    <a:pt x="7093" y="15989"/>
                  </a:lnTo>
                  <a:lnTo>
                    <a:pt x="7570" y="16842"/>
                  </a:lnTo>
                  <a:lnTo>
                    <a:pt x="8096" y="17694"/>
                  </a:lnTo>
                  <a:lnTo>
                    <a:pt x="8397" y="18095"/>
                  </a:lnTo>
                  <a:lnTo>
                    <a:pt x="8672" y="18496"/>
                  </a:lnTo>
                  <a:lnTo>
                    <a:pt x="8973" y="18872"/>
                  </a:lnTo>
                  <a:lnTo>
                    <a:pt x="9299" y="19222"/>
                  </a:lnTo>
                  <a:lnTo>
                    <a:pt x="9299" y="19222"/>
                  </a:lnTo>
                  <a:lnTo>
                    <a:pt x="9374" y="19298"/>
                  </a:lnTo>
                  <a:lnTo>
                    <a:pt x="9449" y="19348"/>
                  </a:lnTo>
                  <a:lnTo>
                    <a:pt x="9549" y="19373"/>
                  </a:lnTo>
                  <a:lnTo>
                    <a:pt x="9650" y="19373"/>
                  </a:lnTo>
                  <a:lnTo>
                    <a:pt x="9725" y="19348"/>
                  </a:lnTo>
                  <a:lnTo>
                    <a:pt x="9825" y="19323"/>
                  </a:lnTo>
                  <a:lnTo>
                    <a:pt x="9975" y="19222"/>
                  </a:lnTo>
                  <a:lnTo>
                    <a:pt x="9975" y="19222"/>
                  </a:lnTo>
                  <a:lnTo>
                    <a:pt x="10326" y="18947"/>
                  </a:lnTo>
                  <a:lnTo>
                    <a:pt x="10652" y="18696"/>
                  </a:lnTo>
                  <a:lnTo>
                    <a:pt x="11354" y="18220"/>
                  </a:lnTo>
                  <a:lnTo>
                    <a:pt x="12081" y="17769"/>
                  </a:lnTo>
                  <a:lnTo>
                    <a:pt x="12832" y="17368"/>
                  </a:lnTo>
                  <a:lnTo>
                    <a:pt x="14361" y="16616"/>
                  </a:lnTo>
                  <a:lnTo>
                    <a:pt x="15113" y="16240"/>
                  </a:lnTo>
                  <a:lnTo>
                    <a:pt x="15890" y="15839"/>
                  </a:lnTo>
                  <a:lnTo>
                    <a:pt x="15890" y="15839"/>
                  </a:lnTo>
                  <a:lnTo>
                    <a:pt x="15940" y="15789"/>
                  </a:lnTo>
                  <a:lnTo>
                    <a:pt x="16015" y="15714"/>
                  </a:lnTo>
                  <a:lnTo>
                    <a:pt x="16065" y="15639"/>
                  </a:lnTo>
                  <a:lnTo>
                    <a:pt x="16090" y="15538"/>
                  </a:lnTo>
                  <a:lnTo>
                    <a:pt x="16115" y="15438"/>
                  </a:lnTo>
                  <a:lnTo>
                    <a:pt x="16115" y="15363"/>
                  </a:lnTo>
                  <a:lnTo>
                    <a:pt x="16115" y="15263"/>
                  </a:lnTo>
                  <a:lnTo>
                    <a:pt x="16090" y="1518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7075" y="2226013"/>
              <a:ext cx="473675" cy="630300"/>
            </a:xfrm>
            <a:custGeom>
              <a:rect b="b" l="l" r="r" t="t"/>
              <a:pathLst>
                <a:path extrusionOk="0" h="25212" w="18947">
                  <a:moveTo>
                    <a:pt x="4536" y="802"/>
                  </a:moveTo>
                  <a:lnTo>
                    <a:pt x="4612" y="1003"/>
                  </a:lnTo>
                  <a:lnTo>
                    <a:pt x="4712" y="1228"/>
                  </a:lnTo>
                  <a:lnTo>
                    <a:pt x="4963" y="1604"/>
                  </a:lnTo>
                  <a:lnTo>
                    <a:pt x="5238" y="2005"/>
                  </a:lnTo>
                  <a:lnTo>
                    <a:pt x="5489" y="2356"/>
                  </a:lnTo>
                  <a:lnTo>
                    <a:pt x="5764" y="2857"/>
                  </a:lnTo>
                  <a:lnTo>
                    <a:pt x="5489" y="2932"/>
                  </a:lnTo>
                  <a:lnTo>
                    <a:pt x="5238" y="3008"/>
                  </a:lnTo>
                  <a:lnTo>
                    <a:pt x="4988" y="3133"/>
                  </a:lnTo>
                  <a:lnTo>
                    <a:pt x="4737" y="3258"/>
                  </a:lnTo>
                  <a:lnTo>
                    <a:pt x="4261" y="3559"/>
                  </a:lnTo>
                  <a:lnTo>
                    <a:pt x="3785" y="3860"/>
                  </a:lnTo>
                  <a:lnTo>
                    <a:pt x="2907" y="4386"/>
                  </a:lnTo>
                  <a:lnTo>
                    <a:pt x="2481" y="4687"/>
                  </a:lnTo>
                  <a:lnTo>
                    <a:pt x="2055" y="4987"/>
                  </a:lnTo>
                  <a:lnTo>
                    <a:pt x="1830" y="4611"/>
                  </a:lnTo>
                  <a:lnTo>
                    <a:pt x="1379" y="3759"/>
                  </a:lnTo>
                  <a:lnTo>
                    <a:pt x="1103" y="3358"/>
                  </a:lnTo>
                  <a:lnTo>
                    <a:pt x="978" y="3158"/>
                  </a:lnTo>
                  <a:lnTo>
                    <a:pt x="827" y="2982"/>
                  </a:lnTo>
                  <a:lnTo>
                    <a:pt x="1128" y="2857"/>
                  </a:lnTo>
                  <a:lnTo>
                    <a:pt x="1429" y="2707"/>
                  </a:lnTo>
                  <a:lnTo>
                    <a:pt x="1730" y="2556"/>
                  </a:lnTo>
                  <a:lnTo>
                    <a:pt x="2005" y="2381"/>
                  </a:lnTo>
                  <a:lnTo>
                    <a:pt x="2582" y="2005"/>
                  </a:lnTo>
                  <a:lnTo>
                    <a:pt x="3133" y="1654"/>
                  </a:lnTo>
                  <a:lnTo>
                    <a:pt x="3484" y="1479"/>
                  </a:lnTo>
                  <a:lnTo>
                    <a:pt x="3860" y="1278"/>
                  </a:lnTo>
                  <a:lnTo>
                    <a:pt x="4211" y="1053"/>
                  </a:lnTo>
                  <a:lnTo>
                    <a:pt x="4386" y="927"/>
                  </a:lnTo>
                  <a:lnTo>
                    <a:pt x="4536" y="802"/>
                  </a:lnTo>
                  <a:close/>
                  <a:moveTo>
                    <a:pt x="5965" y="3233"/>
                  </a:moveTo>
                  <a:lnTo>
                    <a:pt x="6140" y="3509"/>
                  </a:lnTo>
                  <a:lnTo>
                    <a:pt x="6316" y="3784"/>
                  </a:lnTo>
                  <a:lnTo>
                    <a:pt x="6491" y="4060"/>
                  </a:lnTo>
                  <a:lnTo>
                    <a:pt x="6717" y="4286"/>
                  </a:lnTo>
                  <a:lnTo>
                    <a:pt x="5739" y="4887"/>
                  </a:lnTo>
                  <a:lnTo>
                    <a:pt x="4787" y="5489"/>
                  </a:lnTo>
                  <a:lnTo>
                    <a:pt x="4311" y="5764"/>
                  </a:lnTo>
                  <a:lnTo>
                    <a:pt x="3810" y="6040"/>
                  </a:lnTo>
                  <a:lnTo>
                    <a:pt x="2832" y="6591"/>
                  </a:lnTo>
                  <a:lnTo>
                    <a:pt x="2732" y="6316"/>
                  </a:lnTo>
                  <a:lnTo>
                    <a:pt x="2632" y="6040"/>
                  </a:lnTo>
                  <a:lnTo>
                    <a:pt x="2506" y="5764"/>
                  </a:lnTo>
                  <a:lnTo>
                    <a:pt x="2356" y="5514"/>
                  </a:lnTo>
                  <a:lnTo>
                    <a:pt x="2807" y="5288"/>
                  </a:lnTo>
                  <a:lnTo>
                    <a:pt x="3258" y="5063"/>
                  </a:lnTo>
                  <a:lnTo>
                    <a:pt x="4110" y="4536"/>
                  </a:lnTo>
                  <a:lnTo>
                    <a:pt x="4612" y="4261"/>
                  </a:lnTo>
                  <a:lnTo>
                    <a:pt x="5113" y="3960"/>
                  </a:lnTo>
                  <a:lnTo>
                    <a:pt x="5338" y="3809"/>
                  </a:lnTo>
                  <a:lnTo>
                    <a:pt x="5564" y="3634"/>
                  </a:lnTo>
                  <a:lnTo>
                    <a:pt x="5790" y="3434"/>
                  </a:lnTo>
                  <a:lnTo>
                    <a:pt x="5965" y="3233"/>
                  </a:lnTo>
                  <a:close/>
                  <a:moveTo>
                    <a:pt x="8621" y="4361"/>
                  </a:moveTo>
                  <a:lnTo>
                    <a:pt x="9098" y="5388"/>
                  </a:lnTo>
                  <a:lnTo>
                    <a:pt x="9624" y="6416"/>
                  </a:lnTo>
                  <a:lnTo>
                    <a:pt x="10175" y="7418"/>
                  </a:lnTo>
                  <a:lnTo>
                    <a:pt x="10752" y="8396"/>
                  </a:lnTo>
                  <a:lnTo>
                    <a:pt x="11955" y="10351"/>
                  </a:lnTo>
                  <a:lnTo>
                    <a:pt x="13133" y="12305"/>
                  </a:lnTo>
                  <a:lnTo>
                    <a:pt x="14260" y="14160"/>
                  </a:lnTo>
                  <a:lnTo>
                    <a:pt x="15413" y="15989"/>
                  </a:lnTo>
                  <a:lnTo>
                    <a:pt x="16691" y="17944"/>
                  </a:lnTo>
                  <a:lnTo>
                    <a:pt x="18170" y="20200"/>
                  </a:lnTo>
                  <a:lnTo>
                    <a:pt x="16290" y="21227"/>
                  </a:lnTo>
                  <a:lnTo>
                    <a:pt x="15463" y="21703"/>
                  </a:lnTo>
                  <a:lnTo>
                    <a:pt x="14636" y="22179"/>
                  </a:lnTo>
                  <a:lnTo>
                    <a:pt x="13784" y="22681"/>
                  </a:lnTo>
                  <a:lnTo>
                    <a:pt x="12907" y="23182"/>
                  </a:lnTo>
                  <a:lnTo>
                    <a:pt x="12481" y="23433"/>
                  </a:lnTo>
                  <a:lnTo>
                    <a:pt x="12055" y="23708"/>
                  </a:lnTo>
                  <a:lnTo>
                    <a:pt x="11654" y="24009"/>
                  </a:lnTo>
                  <a:lnTo>
                    <a:pt x="11253" y="24335"/>
                  </a:lnTo>
                  <a:lnTo>
                    <a:pt x="10777" y="23282"/>
                  </a:lnTo>
                  <a:lnTo>
                    <a:pt x="10276" y="22280"/>
                  </a:lnTo>
                  <a:lnTo>
                    <a:pt x="9699" y="21277"/>
                  </a:lnTo>
                  <a:lnTo>
                    <a:pt x="9123" y="20275"/>
                  </a:lnTo>
                  <a:lnTo>
                    <a:pt x="7945" y="18320"/>
                  </a:lnTo>
                  <a:lnTo>
                    <a:pt x="6742" y="16365"/>
                  </a:lnTo>
                  <a:lnTo>
                    <a:pt x="5614" y="14511"/>
                  </a:lnTo>
                  <a:lnTo>
                    <a:pt x="4461" y="12681"/>
                  </a:lnTo>
                  <a:lnTo>
                    <a:pt x="3208" y="10726"/>
                  </a:lnTo>
                  <a:lnTo>
                    <a:pt x="1705" y="8471"/>
                  </a:lnTo>
                  <a:lnTo>
                    <a:pt x="3584" y="7443"/>
                  </a:lnTo>
                  <a:lnTo>
                    <a:pt x="4411" y="6992"/>
                  </a:lnTo>
                  <a:lnTo>
                    <a:pt x="5238" y="6491"/>
                  </a:lnTo>
                  <a:lnTo>
                    <a:pt x="6090" y="6015"/>
                  </a:lnTo>
                  <a:lnTo>
                    <a:pt x="6992" y="5514"/>
                  </a:lnTo>
                  <a:lnTo>
                    <a:pt x="7419" y="5238"/>
                  </a:lnTo>
                  <a:lnTo>
                    <a:pt x="7845" y="4962"/>
                  </a:lnTo>
                  <a:lnTo>
                    <a:pt x="8246" y="4662"/>
                  </a:lnTo>
                  <a:lnTo>
                    <a:pt x="8621" y="4361"/>
                  </a:lnTo>
                  <a:close/>
                  <a:moveTo>
                    <a:pt x="4411" y="0"/>
                  </a:moveTo>
                  <a:lnTo>
                    <a:pt x="4110" y="75"/>
                  </a:lnTo>
                  <a:lnTo>
                    <a:pt x="3835" y="201"/>
                  </a:lnTo>
                  <a:lnTo>
                    <a:pt x="3534" y="351"/>
                  </a:lnTo>
                  <a:lnTo>
                    <a:pt x="3258" y="526"/>
                  </a:lnTo>
                  <a:lnTo>
                    <a:pt x="2983" y="702"/>
                  </a:lnTo>
                  <a:lnTo>
                    <a:pt x="2481" y="1053"/>
                  </a:lnTo>
                  <a:lnTo>
                    <a:pt x="1905" y="1379"/>
                  </a:lnTo>
                  <a:lnTo>
                    <a:pt x="1304" y="1729"/>
                  </a:lnTo>
                  <a:lnTo>
                    <a:pt x="1003" y="1930"/>
                  </a:lnTo>
                  <a:lnTo>
                    <a:pt x="727" y="2130"/>
                  </a:lnTo>
                  <a:lnTo>
                    <a:pt x="451" y="2356"/>
                  </a:lnTo>
                  <a:lnTo>
                    <a:pt x="226" y="2607"/>
                  </a:lnTo>
                  <a:lnTo>
                    <a:pt x="126" y="2632"/>
                  </a:lnTo>
                  <a:lnTo>
                    <a:pt x="50" y="2707"/>
                  </a:lnTo>
                  <a:lnTo>
                    <a:pt x="0" y="2807"/>
                  </a:lnTo>
                  <a:lnTo>
                    <a:pt x="0" y="2907"/>
                  </a:lnTo>
                  <a:lnTo>
                    <a:pt x="50" y="3208"/>
                  </a:lnTo>
                  <a:lnTo>
                    <a:pt x="151" y="3509"/>
                  </a:lnTo>
                  <a:lnTo>
                    <a:pt x="276" y="3784"/>
                  </a:lnTo>
                  <a:lnTo>
                    <a:pt x="426" y="4060"/>
                  </a:lnTo>
                  <a:lnTo>
                    <a:pt x="777" y="4611"/>
                  </a:lnTo>
                  <a:lnTo>
                    <a:pt x="1128" y="5113"/>
                  </a:lnTo>
                  <a:lnTo>
                    <a:pt x="1404" y="5589"/>
                  </a:lnTo>
                  <a:lnTo>
                    <a:pt x="1679" y="6040"/>
                  </a:lnTo>
                  <a:lnTo>
                    <a:pt x="2005" y="6466"/>
                  </a:lnTo>
                  <a:lnTo>
                    <a:pt x="2181" y="6666"/>
                  </a:lnTo>
                  <a:lnTo>
                    <a:pt x="2381" y="6867"/>
                  </a:lnTo>
                  <a:lnTo>
                    <a:pt x="2080" y="7067"/>
                  </a:lnTo>
                  <a:lnTo>
                    <a:pt x="1780" y="7293"/>
                  </a:lnTo>
                  <a:lnTo>
                    <a:pt x="1504" y="7519"/>
                  </a:lnTo>
                  <a:lnTo>
                    <a:pt x="1228" y="7769"/>
                  </a:lnTo>
                  <a:lnTo>
                    <a:pt x="1128" y="7895"/>
                  </a:lnTo>
                  <a:lnTo>
                    <a:pt x="1028" y="8020"/>
                  </a:lnTo>
                  <a:lnTo>
                    <a:pt x="953" y="8170"/>
                  </a:lnTo>
                  <a:lnTo>
                    <a:pt x="928" y="8321"/>
                  </a:lnTo>
                  <a:lnTo>
                    <a:pt x="928" y="8521"/>
                  </a:lnTo>
                  <a:lnTo>
                    <a:pt x="1003" y="8722"/>
                  </a:lnTo>
                  <a:lnTo>
                    <a:pt x="1153" y="9123"/>
                  </a:lnTo>
                  <a:lnTo>
                    <a:pt x="1329" y="9574"/>
                  </a:lnTo>
                  <a:lnTo>
                    <a:pt x="1529" y="10000"/>
                  </a:lnTo>
                  <a:lnTo>
                    <a:pt x="1980" y="10877"/>
                  </a:lnTo>
                  <a:lnTo>
                    <a:pt x="2456" y="11729"/>
                  </a:lnTo>
                  <a:lnTo>
                    <a:pt x="2958" y="12531"/>
                  </a:lnTo>
                  <a:lnTo>
                    <a:pt x="4010" y="14185"/>
                  </a:lnTo>
                  <a:lnTo>
                    <a:pt x="5063" y="15814"/>
                  </a:lnTo>
                  <a:lnTo>
                    <a:pt x="5363" y="16315"/>
                  </a:lnTo>
                  <a:lnTo>
                    <a:pt x="6466" y="18170"/>
                  </a:lnTo>
                  <a:lnTo>
                    <a:pt x="7544" y="20024"/>
                  </a:lnTo>
                  <a:lnTo>
                    <a:pt x="8095" y="20951"/>
                  </a:lnTo>
                  <a:lnTo>
                    <a:pt x="8672" y="21879"/>
                  </a:lnTo>
                  <a:lnTo>
                    <a:pt x="9273" y="22756"/>
                  </a:lnTo>
                  <a:lnTo>
                    <a:pt x="9900" y="23658"/>
                  </a:lnTo>
                  <a:lnTo>
                    <a:pt x="10401" y="24310"/>
                  </a:lnTo>
                  <a:lnTo>
                    <a:pt x="10902" y="24961"/>
                  </a:lnTo>
                  <a:lnTo>
                    <a:pt x="11052" y="25112"/>
                  </a:lnTo>
                  <a:lnTo>
                    <a:pt x="11128" y="25187"/>
                  </a:lnTo>
                  <a:lnTo>
                    <a:pt x="11228" y="25212"/>
                  </a:lnTo>
                  <a:lnTo>
                    <a:pt x="11428" y="25212"/>
                  </a:lnTo>
                  <a:lnTo>
                    <a:pt x="11679" y="25162"/>
                  </a:lnTo>
                  <a:lnTo>
                    <a:pt x="11905" y="25087"/>
                  </a:lnTo>
                  <a:lnTo>
                    <a:pt x="12155" y="24986"/>
                  </a:lnTo>
                  <a:lnTo>
                    <a:pt x="12381" y="24861"/>
                  </a:lnTo>
                  <a:lnTo>
                    <a:pt x="12832" y="24610"/>
                  </a:lnTo>
                  <a:lnTo>
                    <a:pt x="13283" y="24335"/>
                  </a:lnTo>
                  <a:lnTo>
                    <a:pt x="14185" y="23758"/>
                  </a:lnTo>
                  <a:lnTo>
                    <a:pt x="15087" y="23182"/>
                  </a:lnTo>
                  <a:lnTo>
                    <a:pt x="15639" y="22881"/>
                  </a:lnTo>
                  <a:lnTo>
                    <a:pt x="16190" y="22580"/>
                  </a:lnTo>
                  <a:lnTo>
                    <a:pt x="16741" y="22280"/>
                  </a:lnTo>
                  <a:lnTo>
                    <a:pt x="17293" y="21954"/>
                  </a:lnTo>
                  <a:lnTo>
                    <a:pt x="17794" y="21628"/>
                  </a:lnTo>
                  <a:lnTo>
                    <a:pt x="18295" y="21227"/>
                  </a:lnTo>
                  <a:lnTo>
                    <a:pt x="18496" y="21052"/>
                  </a:lnTo>
                  <a:lnTo>
                    <a:pt x="18696" y="20876"/>
                  </a:lnTo>
                  <a:lnTo>
                    <a:pt x="18771" y="20776"/>
                  </a:lnTo>
                  <a:lnTo>
                    <a:pt x="18847" y="20676"/>
                  </a:lnTo>
                  <a:lnTo>
                    <a:pt x="18897" y="20551"/>
                  </a:lnTo>
                  <a:lnTo>
                    <a:pt x="18922" y="20425"/>
                  </a:lnTo>
                  <a:lnTo>
                    <a:pt x="18947" y="20200"/>
                  </a:lnTo>
                  <a:lnTo>
                    <a:pt x="18897" y="19974"/>
                  </a:lnTo>
                  <a:lnTo>
                    <a:pt x="18847" y="19774"/>
                  </a:lnTo>
                  <a:lnTo>
                    <a:pt x="18746" y="19548"/>
                  </a:lnTo>
                  <a:lnTo>
                    <a:pt x="18320" y="18671"/>
                  </a:lnTo>
                  <a:lnTo>
                    <a:pt x="17894" y="17819"/>
                  </a:lnTo>
                  <a:lnTo>
                    <a:pt x="17418" y="16967"/>
                  </a:lnTo>
                  <a:lnTo>
                    <a:pt x="16917" y="16140"/>
                  </a:lnTo>
                  <a:lnTo>
                    <a:pt x="15864" y="14511"/>
                  </a:lnTo>
                  <a:lnTo>
                    <a:pt x="14837" y="12857"/>
                  </a:lnTo>
                  <a:lnTo>
                    <a:pt x="14536" y="12355"/>
                  </a:lnTo>
                  <a:lnTo>
                    <a:pt x="13433" y="10501"/>
                  </a:lnTo>
                  <a:lnTo>
                    <a:pt x="12331" y="8621"/>
                  </a:lnTo>
                  <a:lnTo>
                    <a:pt x="11754" y="7694"/>
                  </a:lnTo>
                  <a:lnTo>
                    <a:pt x="11178" y="6767"/>
                  </a:lnTo>
                  <a:lnTo>
                    <a:pt x="10576" y="5865"/>
                  </a:lnTo>
                  <a:lnTo>
                    <a:pt x="9950" y="4987"/>
                  </a:lnTo>
                  <a:lnTo>
                    <a:pt x="9449" y="4336"/>
                  </a:lnTo>
                  <a:lnTo>
                    <a:pt x="8947" y="3684"/>
                  </a:lnTo>
                  <a:lnTo>
                    <a:pt x="8847" y="3559"/>
                  </a:lnTo>
                  <a:lnTo>
                    <a:pt x="8772" y="3509"/>
                  </a:lnTo>
                  <a:lnTo>
                    <a:pt x="8722" y="3484"/>
                  </a:lnTo>
                  <a:lnTo>
                    <a:pt x="8596" y="3459"/>
                  </a:lnTo>
                  <a:lnTo>
                    <a:pt x="8496" y="3459"/>
                  </a:lnTo>
                  <a:lnTo>
                    <a:pt x="8346" y="3484"/>
                  </a:lnTo>
                  <a:lnTo>
                    <a:pt x="8220" y="3509"/>
                  </a:lnTo>
                  <a:lnTo>
                    <a:pt x="7970" y="3634"/>
                  </a:lnTo>
                  <a:lnTo>
                    <a:pt x="7769" y="3734"/>
                  </a:lnTo>
                  <a:lnTo>
                    <a:pt x="7368" y="3910"/>
                  </a:lnTo>
                  <a:lnTo>
                    <a:pt x="7268" y="3684"/>
                  </a:lnTo>
                  <a:lnTo>
                    <a:pt x="7168" y="3459"/>
                  </a:lnTo>
                  <a:lnTo>
                    <a:pt x="6917" y="3008"/>
                  </a:lnTo>
                  <a:lnTo>
                    <a:pt x="6642" y="2581"/>
                  </a:lnTo>
                  <a:lnTo>
                    <a:pt x="6391" y="2181"/>
                  </a:lnTo>
                  <a:lnTo>
                    <a:pt x="6090" y="1579"/>
                  </a:lnTo>
                  <a:lnTo>
                    <a:pt x="5915" y="1278"/>
                  </a:lnTo>
                  <a:lnTo>
                    <a:pt x="5764" y="952"/>
                  </a:lnTo>
                  <a:lnTo>
                    <a:pt x="5564" y="652"/>
                  </a:lnTo>
                  <a:lnTo>
                    <a:pt x="5338" y="401"/>
                  </a:lnTo>
                  <a:lnTo>
                    <a:pt x="5238" y="301"/>
                  </a:lnTo>
                  <a:lnTo>
                    <a:pt x="5113" y="201"/>
                  </a:lnTo>
                  <a:lnTo>
                    <a:pt x="4963" y="125"/>
                  </a:lnTo>
                  <a:lnTo>
                    <a:pt x="4812" y="50"/>
                  </a:lnTo>
                  <a:lnTo>
                    <a:pt x="4762" y="25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125325" y="2295538"/>
              <a:ext cx="26950" cy="26975"/>
            </a:xfrm>
            <a:custGeom>
              <a:rect b="b" l="l" r="r" t="t"/>
              <a:pathLst>
                <a:path extrusionOk="0" h="1079" w="1078">
                  <a:moveTo>
                    <a:pt x="526" y="1"/>
                  </a:moveTo>
                  <a:lnTo>
                    <a:pt x="426" y="26"/>
                  </a:lnTo>
                  <a:lnTo>
                    <a:pt x="326" y="51"/>
                  </a:lnTo>
                  <a:lnTo>
                    <a:pt x="226" y="101"/>
                  </a:lnTo>
                  <a:lnTo>
                    <a:pt x="125" y="176"/>
                  </a:lnTo>
                  <a:lnTo>
                    <a:pt x="75" y="252"/>
                  </a:lnTo>
                  <a:lnTo>
                    <a:pt x="25" y="352"/>
                  </a:lnTo>
                  <a:lnTo>
                    <a:pt x="0" y="452"/>
                  </a:lnTo>
                  <a:lnTo>
                    <a:pt x="0" y="552"/>
                  </a:lnTo>
                  <a:lnTo>
                    <a:pt x="0" y="653"/>
                  </a:lnTo>
                  <a:lnTo>
                    <a:pt x="25" y="753"/>
                  </a:lnTo>
                  <a:lnTo>
                    <a:pt x="100" y="853"/>
                  </a:lnTo>
                  <a:lnTo>
                    <a:pt x="150" y="953"/>
                  </a:lnTo>
                  <a:lnTo>
                    <a:pt x="251" y="1003"/>
                  </a:lnTo>
                  <a:lnTo>
                    <a:pt x="351" y="1054"/>
                  </a:lnTo>
                  <a:lnTo>
                    <a:pt x="451" y="1079"/>
                  </a:lnTo>
                  <a:lnTo>
                    <a:pt x="652" y="1079"/>
                  </a:lnTo>
                  <a:lnTo>
                    <a:pt x="752" y="1028"/>
                  </a:lnTo>
                  <a:lnTo>
                    <a:pt x="852" y="978"/>
                  </a:lnTo>
                  <a:lnTo>
                    <a:pt x="927" y="928"/>
                  </a:lnTo>
                  <a:lnTo>
                    <a:pt x="1003" y="828"/>
                  </a:lnTo>
                  <a:lnTo>
                    <a:pt x="1053" y="753"/>
                  </a:lnTo>
                  <a:lnTo>
                    <a:pt x="1078" y="628"/>
                  </a:lnTo>
                  <a:lnTo>
                    <a:pt x="1078" y="527"/>
                  </a:lnTo>
                  <a:lnTo>
                    <a:pt x="1053" y="427"/>
                  </a:lnTo>
                  <a:lnTo>
                    <a:pt x="1028" y="327"/>
                  </a:lnTo>
                  <a:lnTo>
                    <a:pt x="977" y="227"/>
                  </a:lnTo>
                  <a:lnTo>
                    <a:pt x="902" y="151"/>
                  </a:lnTo>
                  <a:lnTo>
                    <a:pt x="827" y="76"/>
                  </a:lnTo>
                  <a:lnTo>
                    <a:pt x="727" y="26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164150" y="2270488"/>
              <a:ext cx="26350" cy="26350"/>
            </a:xfrm>
            <a:custGeom>
              <a:rect b="b" l="l" r="r" t="t"/>
              <a:pathLst>
                <a:path extrusionOk="0" h="1054" w="1054">
                  <a:moveTo>
                    <a:pt x="477" y="1"/>
                  </a:moveTo>
                  <a:lnTo>
                    <a:pt x="352" y="26"/>
                  </a:lnTo>
                  <a:lnTo>
                    <a:pt x="252" y="76"/>
                  </a:lnTo>
                  <a:lnTo>
                    <a:pt x="151" y="151"/>
                  </a:lnTo>
                  <a:lnTo>
                    <a:pt x="76" y="226"/>
                  </a:lnTo>
                  <a:lnTo>
                    <a:pt x="26" y="301"/>
                  </a:lnTo>
                  <a:lnTo>
                    <a:pt x="1" y="402"/>
                  </a:lnTo>
                  <a:lnTo>
                    <a:pt x="1" y="502"/>
                  </a:lnTo>
                  <a:lnTo>
                    <a:pt x="1" y="602"/>
                  </a:lnTo>
                  <a:lnTo>
                    <a:pt x="26" y="702"/>
                  </a:lnTo>
                  <a:lnTo>
                    <a:pt x="76" y="802"/>
                  </a:lnTo>
                  <a:lnTo>
                    <a:pt x="126" y="878"/>
                  </a:lnTo>
                  <a:lnTo>
                    <a:pt x="201" y="953"/>
                  </a:lnTo>
                  <a:lnTo>
                    <a:pt x="277" y="1003"/>
                  </a:lnTo>
                  <a:lnTo>
                    <a:pt x="377" y="1053"/>
                  </a:lnTo>
                  <a:lnTo>
                    <a:pt x="577" y="1053"/>
                  </a:lnTo>
                  <a:lnTo>
                    <a:pt x="678" y="1028"/>
                  </a:lnTo>
                  <a:lnTo>
                    <a:pt x="778" y="978"/>
                  </a:lnTo>
                  <a:lnTo>
                    <a:pt x="878" y="928"/>
                  </a:lnTo>
                  <a:lnTo>
                    <a:pt x="953" y="828"/>
                  </a:lnTo>
                  <a:lnTo>
                    <a:pt x="1003" y="752"/>
                  </a:lnTo>
                  <a:lnTo>
                    <a:pt x="1028" y="652"/>
                  </a:lnTo>
                  <a:lnTo>
                    <a:pt x="1053" y="552"/>
                  </a:lnTo>
                  <a:lnTo>
                    <a:pt x="1028" y="452"/>
                  </a:lnTo>
                  <a:lnTo>
                    <a:pt x="1003" y="351"/>
                  </a:lnTo>
                  <a:lnTo>
                    <a:pt x="953" y="251"/>
                  </a:lnTo>
                  <a:lnTo>
                    <a:pt x="903" y="176"/>
                  </a:lnTo>
                  <a:lnTo>
                    <a:pt x="828" y="101"/>
                  </a:lnTo>
                  <a:lnTo>
                    <a:pt x="753" y="51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5" name="Google Shape;1675;p40"/>
          <p:cNvGrpSpPr/>
          <p:nvPr/>
        </p:nvGrpSpPr>
        <p:grpSpPr>
          <a:xfrm>
            <a:off x="5217373" y="1801318"/>
            <a:ext cx="629618" cy="538764"/>
            <a:chOff x="51725" y="468150"/>
            <a:chExt cx="1181050" cy="1010625"/>
          </a:xfrm>
        </p:grpSpPr>
        <p:sp>
          <p:nvSpPr>
            <p:cNvPr id="1676" name="Google Shape;1676;p40"/>
            <p:cNvSpPr/>
            <p:nvPr/>
          </p:nvSpPr>
          <p:spPr>
            <a:xfrm>
              <a:off x="397575" y="542100"/>
              <a:ext cx="245625" cy="551375"/>
            </a:xfrm>
            <a:custGeom>
              <a:rect b="b" l="l" r="r" t="t"/>
              <a:pathLst>
                <a:path extrusionOk="0" fill="none" h="22055" w="9825">
                  <a:moveTo>
                    <a:pt x="9825" y="226"/>
                  </a:moveTo>
                  <a:lnTo>
                    <a:pt x="9825" y="226"/>
                  </a:lnTo>
                  <a:lnTo>
                    <a:pt x="9800" y="125"/>
                  </a:lnTo>
                  <a:lnTo>
                    <a:pt x="9750" y="75"/>
                  </a:lnTo>
                  <a:lnTo>
                    <a:pt x="9674" y="25"/>
                  </a:lnTo>
                  <a:lnTo>
                    <a:pt x="9599" y="0"/>
                  </a:lnTo>
                  <a:lnTo>
                    <a:pt x="9524" y="25"/>
                  </a:lnTo>
                  <a:lnTo>
                    <a:pt x="9449" y="50"/>
                  </a:lnTo>
                  <a:lnTo>
                    <a:pt x="9399" y="100"/>
                  </a:lnTo>
                  <a:lnTo>
                    <a:pt x="9349" y="175"/>
                  </a:lnTo>
                  <a:lnTo>
                    <a:pt x="9349" y="175"/>
                  </a:lnTo>
                  <a:lnTo>
                    <a:pt x="8948" y="1754"/>
                  </a:lnTo>
                  <a:lnTo>
                    <a:pt x="8522" y="3308"/>
                  </a:lnTo>
                  <a:lnTo>
                    <a:pt x="8045" y="4862"/>
                  </a:lnTo>
                  <a:lnTo>
                    <a:pt x="7519" y="6416"/>
                  </a:lnTo>
                  <a:lnTo>
                    <a:pt x="6943" y="7944"/>
                  </a:lnTo>
                  <a:lnTo>
                    <a:pt x="6341" y="9448"/>
                  </a:lnTo>
                  <a:lnTo>
                    <a:pt x="5715" y="10927"/>
                  </a:lnTo>
                  <a:lnTo>
                    <a:pt x="5013" y="12405"/>
                  </a:lnTo>
                  <a:lnTo>
                    <a:pt x="5013" y="12405"/>
                  </a:lnTo>
                  <a:lnTo>
                    <a:pt x="3960" y="14636"/>
                  </a:lnTo>
                  <a:lnTo>
                    <a:pt x="3384" y="15789"/>
                  </a:lnTo>
                  <a:lnTo>
                    <a:pt x="2808" y="16942"/>
                  </a:lnTo>
                  <a:lnTo>
                    <a:pt x="2181" y="18069"/>
                  </a:lnTo>
                  <a:lnTo>
                    <a:pt x="1529" y="19172"/>
                  </a:lnTo>
                  <a:lnTo>
                    <a:pt x="1204" y="19698"/>
                  </a:lnTo>
                  <a:lnTo>
                    <a:pt x="853" y="20225"/>
                  </a:lnTo>
                  <a:lnTo>
                    <a:pt x="477" y="20701"/>
                  </a:lnTo>
                  <a:lnTo>
                    <a:pt x="101" y="21177"/>
                  </a:lnTo>
                  <a:lnTo>
                    <a:pt x="101" y="21177"/>
                  </a:lnTo>
                  <a:lnTo>
                    <a:pt x="51" y="21277"/>
                  </a:lnTo>
                  <a:lnTo>
                    <a:pt x="1" y="21352"/>
                  </a:lnTo>
                  <a:lnTo>
                    <a:pt x="1" y="21453"/>
                  </a:lnTo>
                  <a:lnTo>
                    <a:pt x="1" y="21553"/>
                  </a:lnTo>
                  <a:lnTo>
                    <a:pt x="26" y="21653"/>
                  </a:lnTo>
                  <a:lnTo>
                    <a:pt x="51" y="21728"/>
                  </a:lnTo>
                  <a:lnTo>
                    <a:pt x="151" y="21879"/>
                  </a:lnTo>
                  <a:lnTo>
                    <a:pt x="301" y="22004"/>
                  </a:lnTo>
                  <a:lnTo>
                    <a:pt x="402" y="22029"/>
                  </a:lnTo>
                  <a:lnTo>
                    <a:pt x="477" y="22054"/>
                  </a:lnTo>
                  <a:lnTo>
                    <a:pt x="577" y="22054"/>
                  </a:lnTo>
                  <a:lnTo>
                    <a:pt x="677" y="22054"/>
                  </a:lnTo>
                  <a:lnTo>
                    <a:pt x="753" y="22004"/>
                  </a:lnTo>
                  <a:lnTo>
                    <a:pt x="853" y="21929"/>
                  </a:lnTo>
                  <a:lnTo>
                    <a:pt x="853" y="21929"/>
                  </a:lnTo>
                  <a:lnTo>
                    <a:pt x="1254" y="21553"/>
                  </a:lnTo>
                  <a:lnTo>
                    <a:pt x="1605" y="21127"/>
                  </a:lnTo>
                  <a:lnTo>
                    <a:pt x="1905" y="20676"/>
                  </a:lnTo>
                  <a:lnTo>
                    <a:pt x="2206" y="20225"/>
                  </a:lnTo>
                  <a:lnTo>
                    <a:pt x="2457" y="19748"/>
                  </a:lnTo>
                  <a:lnTo>
                    <a:pt x="2732" y="19247"/>
                  </a:lnTo>
                  <a:lnTo>
                    <a:pt x="3234" y="18270"/>
                  </a:lnTo>
                  <a:lnTo>
                    <a:pt x="3234" y="18270"/>
                  </a:lnTo>
                  <a:lnTo>
                    <a:pt x="4011" y="16791"/>
                  </a:lnTo>
                  <a:lnTo>
                    <a:pt x="4812" y="15313"/>
                  </a:lnTo>
                  <a:lnTo>
                    <a:pt x="5564" y="13809"/>
                  </a:lnTo>
                  <a:lnTo>
                    <a:pt x="5940" y="13057"/>
                  </a:lnTo>
                  <a:lnTo>
                    <a:pt x="6291" y="12305"/>
                  </a:lnTo>
                  <a:lnTo>
                    <a:pt x="6291" y="12305"/>
                  </a:lnTo>
                  <a:lnTo>
                    <a:pt x="6642" y="11528"/>
                  </a:lnTo>
                  <a:lnTo>
                    <a:pt x="6943" y="10751"/>
                  </a:lnTo>
                  <a:lnTo>
                    <a:pt x="7544" y="9172"/>
                  </a:lnTo>
                  <a:lnTo>
                    <a:pt x="8647" y="5965"/>
                  </a:lnTo>
                  <a:lnTo>
                    <a:pt x="8647" y="5965"/>
                  </a:lnTo>
                  <a:lnTo>
                    <a:pt x="9123" y="4561"/>
                  </a:lnTo>
                  <a:lnTo>
                    <a:pt x="9349" y="3859"/>
                  </a:lnTo>
                  <a:lnTo>
                    <a:pt x="9524" y="3158"/>
                  </a:lnTo>
                  <a:lnTo>
                    <a:pt x="9674" y="2431"/>
                  </a:lnTo>
                  <a:lnTo>
                    <a:pt x="9775" y="1704"/>
                  </a:lnTo>
                  <a:lnTo>
                    <a:pt x="9825" y="1328"/>
                  </a:lnTo>
                  <a:lnTo>
                    <a:pt x="9825" y="952"/>
                  </a:lnTo>
                  <a:lnTo>
                    <a:pt x="9825" y="601"/>
                  </a:lnTo>
                  <a:lnTo>
                    <a:pt x="9825" y="22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638800" y="712500"/>
              <a:ext cx="199875" cy="412300"/>
            </a:xfrm>
            <a:custGeom>
              <a:rect b="b" l="l" r="r" t="t"/>
              <a:pathLst>
                <a:path extrusionOk="0" fill="none" h="16492" w="7995">
                  <a:moveTo>
                    <a:pt x="7118" y="151"/>
                  </a:moveTo>
                  <a:lnTo>
                    <a:pt x="7118" y="151"/>
                  </a:lnTo>
                  <a:lnTo>
                    <a:pt x="6967" y="327"/>
                  </a:lnTo>
                  <a:lnTo>
                    <a:pt x="6967" y="327"/>
                  </a:lnTo>
                  <a:lnTo>
                    <a:pt x="6842" y="352"/>
                  </a:lnTo>
                  <a:lnTo>
                    <a:pt x="6742" y="402"/>
                  </a:lnTo>
                  <a:lnTo>
                    <a:pt x="6642" y="452"/>
                  </a:lnTo>
                  <a:lnTo>
                    <a:pt x="6566" y="552"/>
                  </a:lnTo>
                  <a:lnTo>
                    <a:pt x="6566" y="552"/>
                  </a:lnTo>
                  <a:lnTo>
                    <a:pt x="6341" y="853"/>
                  </a:lnTo>
                  <a:lnTo>
                    <a:pt x="6140" y="1179"/>
                  </a:lnTo>
                  <a:lnTo>
                    <a:pt x="5965" y="1529"/>
                  </a:lnTo>
                  <a:lnTo>
                    <a:pt x="5840" y="1880"/>
                  </a:lnTo>
                  <a:lnTo>
                    <a:pt x="5714" y="2231"/>
                  </a:lnTo>
                  <a:lnTo>
                    <a:pt x="5614" y="2607"/>
                  </a:lnTo>
                  <a:lnTo>
                    <a:pt x="5439" y="3334"/>
                  </a:lnTo>
                  <a:lnTo>
                    <a:pt x="5439" y="3334"/>
                  </a:lnTo>
                  <a:lnTo>
                    <a:pt x="5163" y="4562"/>
                  </a:lnTo>
                  <a:lnTo>
                    <a:pt x="4862" y="5790"/>
                  </a:lnTo>
                  <a:lnTo>
                    <a:pt x="4536" y="6968"/>
                  </a:lnTo>
                  <a:lnTo>
                    <a:pt x="4336" y="7569"/>
                  </a:lnTo>
                  <a:lnTo>
                    <a:pt x="4135" y="8171"/>
                  </a:lnTo>
                  <a:lnTo>
                    <a:pt x="4135" y="8171"/>
                  </a:lnTo>
                  <a:lnTo>
                    <a:pt x="3910" y="8772"/>
                  </a:lnTo>
                  <a:lnTo>
                    <a:pt x="3659" y="9349"/>
                  </a:lnTo>
                  <a:lnTo>
                    <a:pt x="3384" y="9925"/>
                  </a:lnTo>
                  <a:lnTo>
                    <a:pt x="3108" y="10501"/>
                  </a:lnTo>
                  <a:lnTo>
                    <a:pt x="2807" y="11053"/>
                  </a:lnTo>
                  <a:lnTo>
                    <a:pt x="2481" y="11604"/>
                  </a:lnTo>
                  <a:lnTo>
                    <a:pt x="2156" y="12155"/>
                  </a:lnTo>
                  <a:lnTo>
                    <a:pt x="1780" y="12682"/>
                  </a:lnTo>
                  <a:lnTo>
                    <a:pt x="1780" y="12682"/>
                  </a:lnTo>
                  <a:lnTo>
                    <a:pt x="1203" y="13459"/>
                  </a:lnTo>
                  <a:lnTo>
                    <a:pt x="928" y="13860"/>
                  </a:lnTo>
                  <a:lnTo>
                    <a:pt x="677" y="14261"/>
                  </a:lnTo>
                  <a:lnTo>
                    <a:pt x="426" y="14687"/>
                  </a:lnTo>
                  <a:lnTo>
                    <a:pt x="251" y="15113"/>
                  </a:lnTo>
                  <a:lnTo>
                    <a:pt x="101" y="15589"/>
                  </a:lnTo>
                  <a:lnTo>
                    <a:pt x="50" y="15814"/>
                  </a:lnTo>
                  <a:lnTo>
                    <a:pt x="0" y="16065"/>
                  </a:lnTo>
                  <a:lnTo>
                    <a:pt x="0" y="16065"/>
                  </a:lnTo>
                  <a:lnTo>
                    <a:pt x="25" y="16215"/>
                  </a:lnTo>
                  <a:lnTo>
                    <a:pt x="76" y="16341"/>
                  </a:lnTo>
                  <a:lnTo>
                    <a:pt x="176" y="16416"/>
                  </a:lnTo>
                  <a:lnTo>
                    <a:pt x="301" y="16466"/>
                  </a:lnTo>
                  <a:lnTo>
                    <a:pt x="426" y="16491"/>
                  </a:lnTo>
                  <a:lnTo>
                    <a:pt x="577" y="16466"/>
                  </a:lnTo>
                  <a:lnTo>
                    <a:pt x="677" y="16391"/>
                  </a:lnTo>
                  <a:lnTo>
                    <a:pt x="777" y="16316"/>
                  </a:lnTo>
                  <a:lnTo>
                    <a:pt x="777" y="16316"/>
                  </a:lnTo>
                  <a:lnTo>
                    <a:pt x="1003" y="16316"/>
                  </a:lnTo>
                  <a:lnTo>
                    <a:pt x="1203" y="16316"/>
                  </a:lnTo>
                  <a:lnTo>
                    <a:pt x="1404" y="16291"/>
                  </a:lnTo>
                  <a:lnTo>
                    <a:pt x="1604" y="16266"/>
                  </a:lnTo>
                  <a:lnTo>
                    <a:pt x="1780" y="16215"/>
                  </a:lnTo>
                  <a:lnTo>
                    <a:pt x="1980" y="16140"/>
                  </a:lnTo>
                  <a:lnTo>
                    <a:pt x="2156" y="16040"/>
                  </a:lnTo>
                  <a:lnTo>
                    <a:pt x="2331" y="15940"/>
                  </a:lnTo>
                  <a:lnTo>
                    <a:pt x="2682" y="15689"/>
                  </a:lnTo>
                  <a:lnTo>
                    <a:pt x="3008" y="15413"/>
                  </a:lnTo>
                  <a:lnTo>
                    <a:pt x="3333" y="15088"/>
                  </a:lnTo>
                  <a:lnTo>
                    <a:pt x="3634" y="14737"/>
                  </a:lnTo>
                  <a:lnTo>
                    <a:pt x="3910" y="14336"/>
                  </a:lnTo>
                  <a:lnTo>
                    <a:pt x="4161" y="13935"/>
                  </a:lnTo>
                  <a:lnTo>
                    <a:pt x="4411" y="13534"/>
                  </a:lnTo>
                  <a:lnTo>
                    <a:pt x="4637" y="13133"/>
                  </a:lnTo>
                  <a:lnTo>
                    <a:pt x="5013" y="12356"/>
                  </a:lnTo>
                  <a:lnTo>
                    <a:pt x="5338" y="11654"/>
                  </a:lnTo>
                  <a:lnTo>
                    <a:pt x="5338" y="11654"/>
                  </a:lnTo>
                  <a:lnTo>
                    <a:pt x="5614" y="11053"/>
                  </a:lnTo>
                  <a:lnTo>
                    <a:pt x="5865" y="10451"/>
                  </a:lnTo>
                  <a:lnTo>
                    <a:pt x="6115" y="9850"/>
                  </a:lnTo>
                  <a:lnTo>
                    <a:pt x="6341" y="9223"/>
                  </a:lnTo>
                  <a:lnTo>
                    <a:pt x="6541" y="8597"/>
                  </a:lnTo>
                  <a:lnTo>
                    <a:pt x="6717" y="7970"/>
                  </a:lnTo>
                  <a:lnTo>
                    <a:pt x="6892" y="7319"/>
                  </a:lnTo>
                  <a:lnTo>
                    <a:pt x="7043" y="6692"/>
                  </a:lnTo>
                  <a:lnTo>
                    <a:pt x="7043" y="6692"/>
                  </a:lnTo>
                  <a:lnTo>
                    <a:pt x="7218" y="5915"/>
                  </a:lnTo>
                  <a:lnTo>
                    <a:pt x="7343" y="5138"/>
                  </a:lnTo>
                  <a:lnTo>
                    <a:pt x="7469" y="4386"/>
                  </a:lnTo>
                  <a:lnTo>
                    <a:pt x="7544" y="3610"/>
                  </a:lnTo>
                  <a:lnTo>
                    <a:pt x="7544" y="3610"/>
                  </a:lnTo>
                  <a:lnTo>
                    <a:pt x="7669" y="2783"/>
                  </a:lnTo>
                  <a:lnTo>
                    <a:pt x="7744" y="1981"/>
                  </a:lnTo>
                  <a:lnTo>
                    <a:pt x="7744" y="1981"/>
                  </a:lnTo>
                  <a:lnTo>
                    <a:pt x="7819" y="1905"/>
                  </a:lnTo>
                  <a:lnTo>
                    <a:pt x="7870" y="1830"/>
                  </a:lnTo>
                  <a:lnTo>
                    <a:pt x="7895" y="1730"/>
                  </a:lnTo>
                  <a:lnTo>
                    <a:pt x="7920" y="1605"/>
                  </a:lnTo>
                  <a:lnTo>
                    <a:pt x="7920" y="1605"/>
                  </a:lnTo>
                  <a:lnTo>
                    <a:pt x="7995" y="527"/>
                  </a:lnTo>
                  <a:lnTo>
                    <a:pt x="7995" y="527"/>
                  </a:lnTo>
                  <a:lnTo>
                    <a:pt x="7995" y="352"/>
                  </a:lnTo>
                  <a:lnTo>
                    <a:pt x="7920" y="226"/>
                  </a:lnTo>
                  <a:lnTo>
                    <a:pt x="7819" y="126"/>
                  </a:lnTo>
                  <a:lnTo>
                    <a:pt x="7694" y="51"/>
                  </a:lnTo>
                  <a:lnTo>
                    <a:pt x="7544" y="1"/>
                  </a:lnTo>
                  <a:lnTo>
                    <a:pt x="7393" y="1"/>
                  </a:lnTo>
                  <a:lnTo>
                    <a:pt x="7243" y="51"/>
                  </a:lnTo>
                  <a:lnTo>
                    <a:pt x="7118" y="15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663225" y="884175"/>
              <a:ext cx="393500" cy="583950"/>
            </a:xfrm>
            <a:custGeom>
              <a:rect b="b" l="l" r="r" t="t"/>
              <a:pathLst>
                <a:path extrusionOk="0" fill="none" h="23358" w="15740">
                  <a:moveTo>
                    <a:pt x="15439" y="376"/>
                  </a:moveTo>
                  <a:lnTo>
                    <a:pt x="15439" y="376"/>
                  </a:lnTo>
                  <a:lnTo>
                    <a:pt x="15363" y="251"/>
                  </a:lnTo>
                  <a:lnTo>
                    <a:pt x="15288" y="176"/>
                  </a:lnTo>
                  <a:lnTo>
                    <a:pt x="15188" y="151"/>
                  </a:lnTo>
                  <a:lnTo>
                    <a:pt x="15088" y="126"/>
                  </a:lnTo>
                  <a:lnTo>
                    <a:pt x="15088" y="126"/>
                  </a:lnTo>
                  <a:lnTo>
                    <a:pt x="14937" y="51"/>
                  </a:lnTo>
                  <a:lnTo>
                    <a:pt x="14862" y="1"/>
                  </a:lnTo>
                  <a:lnTo>
                    <a:pt x="14787" y="1"/>
                  </a:lnTo>
                  <a:lnTo>
                    <a:pt x="14687" y="1"/>
                  </a:lnTo>
                  <a:lnTo>
                    <a:pt x="14612" y="26"/>
                  </a:lnTo>
                  <a:lnTo>
                    <a:pt x="14536" y="76"/>
                  </a:lnTo>
                  <a:lnTo>
                    <a:pt x="14461" y="151"/>
                  </a:lnTo>
                  <a:lnTo>
                    <a:pt x="14461" y="151"/>
                  </a:lnTo>
                  <a:lnTo>
                    <a:pt x="14185" y="552"/>
                  </a:lnTo>
                  <a:lnTo>
                    <a:pt x="13935" y="978"/>
                  </a:lnTo>
                  <a:lnTo>
                    <a:pt x="13709" y="1404"/>
                  </a:lnTo>
                  <a:lnTo>
                    <a:pt x="13484" y="1855"/>
                  </a:lnTo>
                  <a:lnTo>
                    <a:pt x="13308" y="2306"/>
                  </a:lnTo>
                  <a:lnTo>
                    <a:pt x="13133" y="2782"/>
                  </a:lnTo>
                  <a:lnTo>
                    <a:pt x="12807" y="3710"/>
                  </a:lnTo>
                  <a:lnTo>
                    <a:pt x="12807" y="3710"/>
                  </a:lnTo>
                  <a:lnTo>
                    <a:pt x="12206" y="5389"/>
                  </a:lnTo>
                  <a:lnTo>
                    <a:pt x="11604" y="7068"/>
                  </a:lnTo>
                  <a:lnTo>
                    <a:pt x="11604" y="7068"/>
                  </a:lnTo>
                  <a:lnTo>
                    <a:pt x="11253" y="7544"/>
                  </a:lnTo>
                  <a:lnTo>
                    <a:pt x="10927" y="8020"/>
                  </a:lnTo>
                  <a:lnTo>
                    <a:pt x="10602" y="8521"/>
                  </a:lnTo>
                  <a:lnTo>
                    <a:pt x="10326" y="9023"/>
                  </a:lnTo>
                  <a:lnTo>
                    <a:pt x="10201" y="9273"/>
                  </a:lnTo>
                  <a:lnTo>
                    <a:pt x="10100" y="9524"/>
                  </a:lnTo>
                  <a:lnTo>
                    <a:pt x="10025" y="9774"/>
                  </a:lnTo>
                  <a:lnTo>
                    <a:pt x="9950" y="10000"/>
                  </a:lnTo>
                  <a:lnTo>
                    <a:pt x="9925" y="10251"/>
                  </a:lnTo>
                  <a:lnTo>
                    <a:pt x="9900" y="10476"/>
                  </a:lnTo>
                  <a:lnTo>
                    <a:pt x="9925" y="10727"/>
                  </a:lnTo>
                  <a:lnTo>
                    <a:pt x="9950" y="10952"/>
                  </a:lnTo>
                  <a:lnTo>
                    <a:pt x="9950" y="10952"/>
                  </a:lnTo>
                  <a:lnTo>
                    <a:pt x="10050" y="11203"/>
                  </a:lnTo>
                  <a:lnTo>
                    <a:pt x="10126" y="11303"/>
                  </a:lnTo>
                  <a:lnTo>
                    <a:pt x="10176" y="11403"/>
                  </a:lnTo>
                  <a:lnTo>
                    <a:pt x="10251" y="11479"/>
                  </a:lnTo>
                  <a:lnTo>
                    <a:pt x="10326" y="11554"/>
                  </a:lnTo>
                  <a:lnTo>
                    <a:pt x="10501" y="11629"/>
                  </a:lnTo>
                  <a:lnTo>
                    <a:pt x="10501" y="11629"/>
                  </a:lnTo>
                  <a:lnTo>
                    <a:pt x="10201" y="11704"/>
                  </a:lnTo>
                  <a:lnTo>
                    <a:pt x="9875" y="11804"/>
                  </a:lnTo>
                  <a:lnTo>
                    <a:pt x="9875" y="11804"/>
                  </a:lnTo>
                  <a:lnTo>
                    <a:pt x="9850" y="11729"/>
                  </a:lnTo>
                  <a:lnTo>
                    <a:pt x="9800" y="11679"/>
                  </a:lnTo>
                  <a:lnTo>
                    <a:pt x="9725" y="11629"/>
                  </a:lnTo>
                  <a:lnTo>
                    <a:pt x="9649" y="11604"/>
                  </a:lnTo>
                  <a:lnTo>
                    <a:pt x="9574" y="11604"/>
                  </a:lnTo>
                  <a:lnTo>
                    <a:pt x="9499" y="11604"/>
                  </a:lnTo>
                  <a:lnTo>
                    <a:pt x="9424" y="11654"/>
                  </a:lnTo>
                  <a:lnTo>
                    <a:pt x="9374" y="11704"/>
                  </a:lnTo>
                  <a:lnTo>
                    <a:pt x="9374" y="11704"/>
                  </a:lnTo>
                  <a:lnTo>
                    <a:pt x="9198" y="11905"/>
                  </a:lnTo>
                  <a:lnTo>
                    <a:pt x="9023" y="12105"/>
                  </a:lnTo>
                  <a:lnTo>
                    <a:pt x="8847" y="12306"/>
                  </a:lnTo>
                  <a:lnTo>
                    <a:pt x="8622" y="12506"/>
                  </a:lnTo>
                  <a:lnTo>
                    <a:pt x="8171" y="12857"/>
                  </a:lnTo>
                  <a:lnTo>
                    <a:pt x="7670" y="13208"/>
                  </a:lnTo>
                  <a:lnTo>
                    <a:pt x="6667" y="13885"/>
                  </a:lnTo>
                  <a:lnTo>
                    <a:pt x="6191" y="14210"/>
                  </a:lnTo>
                  <a:lnTo>
                    <a:pt x="5790" y="14536"/>
                  </a:lnTo>
                  <a:lnTo>
                    <a:pt x="5790" y="14536"/>
                  </a:lnTo>
                  <a:lnTo>
                    <a:pt x="4787" y="15388"/>
                  </a:lnTo>
                  <a:lnTo>
                    <a:pt x="3810" y="16265"/>
                  </a:lnTo>
                  <a:lnTo>
                    <a:pt x="3334" y="16691"/>
                  </a:lnTo>
                  <a:lnTo>
                    <a:pt x="2858" y="17143"/>
                  </a:lnTo>
                  <a:lnTo>
                    <a:pt x="2407" y="17619"/>
                  </a:lnTo>
                  <a:lnTo>
                    <a:pt x="1956" y="18095"/>
                  </a:lnTo>
                  <a:lnTo>
                    <a:pt x="1956" y="18095"/>
                  </a:lnTo>
                  <a:lnTo>
                    <a:pt x="1630" y="18496"/>
                  </a:lnTo>
                  <a:lnTo>
                    <a:pt x="1204" y="19097"/>
                  </a:lnTo>
                  <a:lnTo>
                    <a:pt x="978" y="19423"/>
                  </a:lnTo>
                  <a:lnTo>
                    <a:pt x="778" y="19799"/>
                  </a:lnTo>
                  <a:lnTo>
                    <a:pt x="552" y="20175"/>
                  </a:lnTo>
                  <a:lnTo>
                    <a:pt x="377" y="20551"/>
                  </a:lnTo>
                  <a:lnTo>
                    <a:pt x="226" y="20952"/>
                  </a:lnTo>
                  <a:lnTo>
                    <a:pt x="101" y="21328"/>
                  </a:lnTo>
                  <a:lnTo>
                    <a:pt x="26" y="21704"/>
                  </a:lnTo>
                  <a:lnTo>
                    <a:pt x="1" y="22055"/>
                  </a:lnTo>
                  <a:lnTo>
                    <a:pt x="26" y="22230"/>
                  </a:lnTo>
                  <a:lnTo>
                    <a:pt x="51" y="22380"/>
                  </a:lnTo>
                  <a:lnTo>
                    <a:pt x="101" y="22531"/>
                  </a:lnTo>
                  <a:lnTo>
                    <a:pt x="151" y="22681"/>
                  </a:lnTo>
                  <a:lnTo>
                    <a:pt x="251" y="22806"/>
                  </a:lnTo>
                  <a:lnTo>
                    <a:pt x="352" y="22932"/>
                  </a:lnTo>
                  <a:lnTo>
                    <a:pt x="477" y="23057"/>
                  </a:lnTo>
                  <a:lnTo>
                    <a:pt x="627" y="23157"/>
                  </a:lnTo>
                  <a:lnTo>
                    <a:pt x="627" y="23157"/>
                  </a:lnTo>
                  <a:lnTo>
                    <a:pt x="778" y="23232"/>
                  </a:lnTo>
                  <a:lnTo>
                    <a:pt x="928" y="23283"/>
                  </a:lnTo>
                  <a:lnTo>
                    <a:pt x="1229" y="23358"/>
                  </a:lnTo>
                  <a:lnTo>
                    <a:pt x="1555" y="23358"/>
                  </a:lnTo>
                  <a:lnTo>
                    <a:pt x="1880" y="23333"/>
                  </a:lnTo>
                  <a:lnTo>
                    <a:pt x="2206" y="23258"/>
                  </a:lnTo>
                  <a:lnTo>
                    <a:pt x="2532" y="23157"/>
                  </a:lnTo>
                  <a:lnTo>
                    <a:pt x="2858" y="23007"/>
                  </a:lnTo>
                  <a:lnTo>
                    <a:pt x="3209" y="22831"/>
                  </a:lnTo>
                  <a:lnTo>
                    <a:pt x="3509" y="22656"/>
                  </a:lnTo>
                  <a:lnTo>
                    <a:pt x="3835" y="22430"/>
                  </a:lnTo>
                  <a:lnTo>
                    <a:pt x="4412" y="22004"/>
                  </a:lnTo>
                  <a:lnTo>
                    <a:pt x="4913" y="21553"/>
                  </a:lnTo>
                  <a:lnTo>
                    <a:pt x="5339" y="21152"/>
                  </a:lnTo>
                  <a:lnTo>
                    <a:pt x="5339" y="21152"/>
                  </a:lnTo>
                  <a:lnTo>
                    <a:pt x="5790" y="20651"/>
                  </a:lnTo>
                  <a:lnTo>
                    <a:pt x="6266" y="20150"/>
                  </a:lnTo>
                  <a:lnTo>
                    <a:pt x="7143" y="19072"/>
                  </a:lnTo>
                  <a:lnTo>
                    <a:pt x="7995" y="17970"/>
                  </a:lnTo>
                  <a:lnTo>
                    <a:pt x="8797" y="16867"/>
                  </a:lnTo>
                  <a:lnTo>
                    <a:pt x="9599" y="15714"/>
                  </a:lnTo>
                  <a:lnTo>
                    <a:pt x="10376" y="14561"/>
                  </a:lnTo>
                  <a:lnTo>
                    <a:pt x="11930" y="12281"/>
                  </a:lnTo>
                  <a:lnTo>
                    <a:pt x="11930" y="12281"/>
                  </a:lnTo>
                  <a:lnTo>
                    <a:pt x="12005" y="12155"/>
                  </a:lnTo>
                  <a:lnTo>
                    <a:pt x="12030" y="12005"/>
                  </a:lnTo>
                  <a:lnTo>
                    <a:pt x="12030" y="11855"/>
                  </a:lnTo>
                  <a:lnTo>
                    <a:pt x="11980" y="11729"/>
                  </a:lnTo>
                  <a:lnTo>
                    <a:pt x="11880" y="11604"/>
                  </a:lnTo>
                  <a:lnTo>
                    <a:pt x="11780" y="11529"/>
                  </a:lnTo>
                  <a:lnTo>
                    <a:pt x="11654" y="11479"/>
                  </a:lnTo>
                  <a:lnTo>
                    <a:pt x="11479" y="11479"/>
                  </a:lnTo>
                  <a:lnTo>
                    <a:pt x="11479" y="11479"/>
                  </a:lnTo>
                  <a:lnTo>
                    <a:pt x="11429" y="11479"/>
                  </a:lnTo>
                  <a:lnTo>
                    <a:pt x="11429" y="11479"/>
                  </a:lnTo>
                  <a:lnTo>
                    <a:pt x="11629" y="11378"/>
                  </a:lnTo>
                  <a:lnTo>
                    <a:pt x="11830" y="11253"/>
                  </a:lnTo>
                  <a:lnTo>
                    <a:pt x="11830" y="11253"/>
                  </a:lnTo>
                  <a:lnTo>
                    <a:pt x="12105" y="11053"/>
                  </a:lnTo>
                  <a:lnTo>
                    <a:pt x="12356" y="10802"/>
                  </a:lnTo>
                  <a:lnTo>
                    <a:pt x="12607" y="10551"/>
                  </a:lnTo>
                  <a:lnTo>
                    <a:pt x="12832" y="10251"/>
                  </a:lnTo>
                  <a:lnTo>
                    <a:pt x="13058" y="9950"/>
                  </a:lnTo>
                  <a:lnTo>
                    <a:pt x="13258" y="9649"/>
                  </a:lnTo>
                  <a:lnTo>
                    <a:pt x="13634" y="8973"/>
                  </a:lnTo>
                  <a:lnTo>
                    <a:pt x="13985" y="8271"/>
                  </a:lnTo>
                  <a:lnTo>
                    <a:pt x="14286" y="7594"/>
                  </a:lnTo>
                  <a:lnTo>
                    <a:pt x="14812" y="6266"/>
                  </a:lnTo>
                  <a:lnTo>
                    <a:pt x="14812" y="6266"/>
                  </a:lnTo>
                  <a:lnTo>
                    <a:pt x="15088" y="5564"/>
                  </a:lnTo>
                  <a:lnTo>
                    <a:pt x="15313" y="4837"/>
                  </a:lnTo>
                  <a:lnTo>
                    <a:pt x="15514" y="4111"/>
                  </a:lnTo>
                  <a:lnTo>
                    <a:pt x="15589" y="3735"/>
                  </a:lnTo>
                  <a:lnTo>
                    <a:pt x="15664" y="3359"/>
                  </a:lnTo>
                  <a:lnTo>
                    <a:pt x="15689" y="2983"/>
                  </a:lnTo>
                  <a:lnTo>
                    <a:pt x="15714" y="2607"/>
                  </a:lnTo>
                  <a:lnTo>
                    <a:pt x="15739" y="2231"/>
                  </a:lnTo>
                  <a:lnTo>
                    <a:pt x="15714" y="1855"/>
                  </a:lnTo>
                  <a:lnTo>
                    <a:pt x="15689" y="1479"/>
                  </a:lnTo>
                  <a:lnTo>
                    <a:pt x="15614" y="1103"/>
                  </a:lnTo>
                  <a:lnTo>
                    <a:pt x="15539" y="727"/>
                  </a:lnTo>
                  <a:lnTo>
                    <a:pt x="15439" y="3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732150" y="1308350"/>
              <a:ext cx="42000" cy="41375"/>
            </a:xfrm>
            <a:custGeom>
              <a:rect b="b" l="l" r="r" t="t"/>
              <a:pathLst>
                <a:path extrusionOk="0" fill="none" h="1655" w="1680">
                  <a:moveTo>
                    <a:pt x="1680" y="0"/>
                  </a:moveTo>
                  <a:lnTo>
                    <a:pt x="1680" y="0"/>
                  </a:lnTo>
                  <a:lnTo>
                    <a:pt x="1128" y="677"/>
                  </a:lnTo>
                  <a:lnTo>
                    <a:pt x="1128" y="677"/>
                  </a:lnTo>
                  <a:lnTo>
                    <a:pt x="928" y="902"/>
                  </a:lnTo>
                  <a:lnTo>
                    <a:pt x="928" y="902"/>
                  </a:lnTo>
                  <a:lnTo>
                    <a:pt x="853" y="902"/>
                  </a:lnTo>
                  <a:lnTo>
                    <a:pt x="777" y="927"/>
                  </a:lnTo>
                  <a:lnTo>
                    <a:pt x="702" y="952"/>
                  </a:lnTo>
                  <a:lnTo>
                    <a:pt x="627" y="1028"/>
                  </a:lnTo>
                  <a:lnTo>
                    <a:pt x="627" y="1028"/>
                  </a:lnTo>
                  <a:lnTo>
                    <a:pt x="0" y="1654"/>
                  </a:lnTo>
                  <a:lnTo>
                    <a:pt x="0" y="1654"/>
                  </a:lnTo>
                  <a:lnTo>
                    <a:pt x="401" y="1228"/>
                  </a:lnTo>
                  <a:lnTo>
                    <a:pt x="827" y="802"/>
                  </a:lnTo>
                  <a:lnTo>
                    <a:pt x="168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1101175" y="988800"/>
              <a:ext cx="120325" cy="210550"/>
            </a:xfrm>
            <a:custGeom>
              <a:rect b="b" l="l" r="r" t="t"/>
              <a:pathLst>
                <a:path extrusionOk="0" fill="none" h="8422" w="4813">
                  <a:moveTo>
                    <a:pt x="4562" y="327"/>
                  </a:moveTo>
                  <a:lnTo>
                    <a:pt x="4562" y="327"/>
                  </a:lnTo>
                  <a:lnTo>
                    <a:pt x="4386" y="126"/>
                  </a:lnTo>
                  <a:lnTo>
                    <a:pt x="4236" y="26"/>
                  </a:lnTo>
                  <a:lnTo>
                    <a:pt x="4161" y="1"/>
                  </a:lnTo>
                  <a:lnTo>
                    <a:pt x="4111" y="1"/>
                  </a:lnTo>
                  <a:lnTo>
                    <a:pt x="4061" y="1"/>
                  </a:lnTo>
                  <a:lnTo>
                    <a:pt x="4010" y="26"/>
                  </a:lnTo>
                  <a:lnTo>
                    <a:pt x="3910" y="126"/>
                  </a:lnTo>
                  <a:lnTo>
                    <a:pt x="3835" y="251"/>
                  </a:lnTo>
                  <a:lnTo>
                    <a:pt x="3785" y="427"/>
                  </a:lnTo>
                  <a:lnTo>
                    <a:pt x="3735" y="627"/>
                  </a:lnTo>
                  <a:lnTo>
                    <a:pt x="3660" y="1078"/>
                  </a:lnTo>
                  <a:lnTo>
                    <a:pt x="3609" y="1530"/>
                  </a:lnTo>
                  <a:lnTo>
                    <a:pt x="3559" y="1931"/>
                  </a:lnTo>
                  <a:lnTo>
                    <a:pt x="3534" y="2156"/>
                  </a:lnTo>
                  <a:lnTo>
                    <a:pt x="3534" y="2156"/>
                  </a:lnTo>
                  <a:lnTo>
                    <a:pt x="3284" y="2933"/>
                  </a:lnTo>
                  <a:lnTo>
                    <a:pt x="2983" y="3710"/>
                  </a:lnTo>
                  <a:lnTo>
                    <a:pt x="2632" y="4537"/>
                  </a:lnTo>
                  <a:lnTo>
                    <a:pt x="2231" y="5339"/>
                  </a:lnTo>
                  <a:lnTo>
                    <a:pt x="2006" y="5740"/>
                  </a:lnTo>
                  <a:lnTo>
                    <a:pt x="1755" y="6116"/>
                  </a:lnTo>
                  <a:lnTo>
                    <a:pt x="1504" y="6492"/>
                  </a:lnTo>
                  <a:lnTo>
                    <a:pt x="1254" y="6843"/>
                  </a:lnTo>
                  <a:lnTo>
                    <a:pt x="978" y="7168"/>
                  </a:lnTo>
                  <a:lnTo>
                    <a:pt x="702" y="7469"/>
                  </a:lnTo>
                  <a:lnTo>
                    <a:pt x="402" y="7745"/>
                  </a:lnTo>
                  <a:lnTo>
                    <a:pt x="101" y="7995"/>
                  </a:lnTo>
                  <a:lnTo>
                    <a:pt x="101" y="7995"/>
                  </a:lnTo>
                  <a:lnTo>
                    <a:pt x="26" y="8045"/>
                  </a:lnTo>
                  <a:lnTo>
                    <a:pt x="1" y="8121"/>
                  </a:lnTo>
                  <a:lnTo>
                    <a:pt x="1" y="8196"/>
                  </a:lnTo>
                  <a:lnTo>
                    <a:pt x="26" y="8271"/>
                  </a:lnTo>
                  <a:lnTo>
                    <a:pt x="76" y="8346"/>
                  </a:lnTo>
                  <a:lnTo>
                    <a:pt x="151" y="8371"/>
                  </a:lnTo>
                  <a:lnTo>
                    <a:pt x="226" y="8421"/>
                  </a:lnTo>
                  <a:lnTo>
                    <a:pt x="301" y="8421"/>
                  </a:lnTo>
                  <a:lnTo>
                    <a:pt x="301" y="8421"/>
                  </a:lnTo>
                  <a:lnTo>
                    <a:pt x="552" y="8371"/>
                  </a:lnTo>
                  <a:lnTo>
                    <a:pt x="803" y="8271"/>
                  </a:lnTo>
                  <a:lnTo>
                    <a:pt x="1028" y="8146"/>
                  </a:lnTo>
                  <a:lnTo>
                    <a:pt x="1279" y="7970"/>
                  </a:lnTo>
                  <a:lnTo>
                    <a:pt x="1504" y="7770"/>
                  </a:lnTo>
                  <a:lnTo>
                    <a:pt x="1705" y="7569"/>
                  </a:lnTo>
                  <a:lnTo>
                    <a:pt x="1930" y="7319"/>
                  </a:lnTo>
                  <a:lnTo>
                    <a:pt x="2131" y="7068"/>
                  </a:lnTo>
                  <a:lnTo>
                    <a:pt x="2507" y="6517"/>
                  </a:lnTo>
                  <a:lnTo>
                    <a:pt x="2833" y="5965"/>
                  </a:lnTo>
                  <a:lnTo>
                    <a:pt x="3359" y="5038"/>
                  </a:lnTo>
                  <a:lnTo>
                    <a:pt x="3359" y="5038"/>
                  </a:lnTo>
                  <a:lnTo>
                    <a:pt x="3584" y="4612"/>
                  </a:lnTo>
                  <a:lnTo>
                    <a:pt x="3885" y="4061"/>
                  </a:lnTo>
                  <a:lnTo>
                    <a:pt x="4186" y="3434"/>
                  </a:lnTo>
                  <a:lnTo>
                    <a:pt x="4487" y="2732"/>
                  </a:lnTo>
                  <a:lnTo>
                    <a:pt x="4587" y="2382"/>
                  </a:lnTo>
                  <a:lnTo>
                    <a:pt x="4687" y="2056"/>
                  </a:lnTo>
                  <a:lnTo>
                    <a:pt x="4762" y="1705"/>
                  </a:lnTo>
                  <a:lnTo>
                    <a:pt x="4812" y="1379"/>
                  </a:lnTo>
                  <a:lnTo>
                    <a:pt x="4812" y="1078"/>
                  </a:lnTo>
                  <a:lnTo>
                    <a:pt x="4762" y="803"/>
                  </a:lnTo>
                  <a:lnTo>
                    <a:pt x="4687" y="527"/>
                  </a:lnTo>
                  <a:lnTo>
                    <a:pt x="4637" y="427"/>
                  </a:lnTo>
                  <a:lnTo>
                    <a:pt x="4562" y="32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455850" y="738825"/>
              <a:ext cx="96500" cy="176700"/>
            </a:xfrm>
            <a:custGeom>
              <a:rect b="b" l="l" r="r" t="t"/>
              <a:pathLst>
                <a:path extrusionOk="0" fill="none" h="7068" w="3860">
                  <a:moveTo>
                    <a:pt x="3334" y="25"/>
                  </a:moveTo>
                  <a:lnTo>
                    <a:pt x="3334" y="25"/>
                  </a:lnTo>
                  <a:lnTo>
                    <a:pt x="3283" y="0"/>
                  </a:lnTo>
                  <a:lnTo>
                    <a:pt x="3283" y="0"/>
                  </a:lnTo>
                  <a:lnTo>
                    <a:pt x="3083" y="25"/>
                  </a:lnTo>
                  <a:lnTo>
                    <a:pt x="2857" y="50"/>
                  </a:lnTo>
                  <a:lnTo>
                    <a:pt x="2657" y="101"/>
                  </a:lnTo>
                  <a:lnTo>
                    <a:pt x="2481" y="151"/>
                  </a:lnTo>
                  <a:lnTo>
                    <a:pt x="2106" y="301"/>
                  </a:lnTo>
                  <a:lnTo>
                    <a:pt x="1755" y="502"/>
                  </a:lnTo>
                  <a:lnTo>
                    <a:pt x="1454" y="752"/>
                  </a:lnTo>
                  <a:lnTo>
                    <a:pt x="1153" y="1028"/>
                  </a:lnTo>
                  <a:lnTo>
                    <a:pt x="903" y="1354"/>
                  </a:lnTo>
                  <a:lnTo>
                    <a:pt x="677" y="1704"/>
                  </a:lnTo>
                  <a:lnTo>
                    <a:pt x="477" y="2080"/>
                  </a:lnTo>
                  <a:lnTo>
                    <a:pt x="326" y="2456"/>
                  </a:lnTo>
                  <a:lnTo>
                    <a:pt x="176" y="2857"/>
                  </a:lnTo>
                  <a:lnTo>
                    <a:pt x="101" y="3283"/>
                  </a:lnTo>
                  <a:lnTo>
                    <a:pt x="25" y="3684"/>
                  </a:lnTo>
                  <a:lnTo>
                    <a:pt x="0" y="4110"/>
                  </a:lnTo>
                  <a:lnTo>
                    <a:pt x="25" y="4511"/>
                  </a:lnTo>
                  <a:lnTo>
                    <a:pt x="76" y="4912"/>
                  </a:lnTo>
                  <a:lnTo>
                    <a:pt x="76" y="4912"/>
                  </a:lnTo>
                  <a:lnTo>
                    <a:pt x="126" y="5138"/>
                  </a:lnTo>
                  <a:lnTo>
                    <a:pt x="226" y="5338"/>
                  </a:lnTo>
                  <a:lnTo>
                    <a:pt x="351" y="5489"/>
                  </a:lnTo>
                  <a:lnTo>
                    <a:pt x="426" y="5564"/>
                  </a:lnTo>
                  <a:lnTo>
                    <a:pt x="502" y="5614"/>
                  </a:lnTo>
                  <a:lnTo>
                    <a:pt x="502" y="5614"/>
                  </a:lnTo>
                  <a:lnTo>
                    <a:pt x="426" y="6065"/>
                  </a:lnTo>
                  <a:lnTo>
                    <a:pt x="401" y="6541"/>
                  </a:lnTo>
                  <a:lnTo>
                    <a:pt x="401" y="6541"/>
                  </a:lnTo>
                  <a:lnTo>
                    <a:pt x="401" y="6667"/>
                  </a:lnTo>
                  <a:lnTo>
                    <a:pt x="426" y="6742"/>
                  </a:lnTo>
                  <a:lnTo>
                    <a:pt x="451" y="6842"/>
                  </a:lnTo>
                  <a:lnTo>
                    <a:pt x="502" y="6917"/>
                  </a:lnTo>
                  <a:lnTo>
                    <a:pt x="577" y="6967"/>
                  </a:lnTo>
                  <a:lnTo>
                    <a:pt x="652" y="7017"/>
                  </a:lnTo>
                  <a:lnTo>
                    <a:pt x="827" y="7068"/>
                  </a:lnTo>
                  <a:lnTo>
                    <a:pt x="978" y="7068"/>
                  </a:lnTo>
                  <a:lnTo>
                    <a:pt x="1053" y="7043"/>
                  </a:lnTo>
                  <a:lnTo>
                    <a:pt x="1128" y="7017"/>
                  </a:lnTo>
                  <a:lnTo>
                    <a:pt x="1203" y="6967"/>
                  </a:lnTo>
                  <a:lnTo>
                    <a:pt x="1253" y="6892"/>
                  </a:lnTo>
                  <a:lnTo>
                    <a:pt x="1304" y="6792"/>
                  </a:lnTo>
                  <a:lnTo>
                    <a:pt x="1329" y="6692"/>
                  </a:lnTo>
                  <a:lnTo>
                    <a:pt x="1329" y="6692"/>
                  </a:lnTo>
                  <a:lnTo>
                    <a:pt x="1379" y="6165"/>
                  </a:lnTo>
                  <a:lnTo>
                    <a:pt x="1479" y="5639"/>
                  </a:lnTo>
                  <a:lnTo>
                    <a:pt x="1604" y="5113"/>
                  </a:lnTo>
                  <a:lnTo>
                    <a:pt x="1730" y="4587"/>
                  </a:lnTo>
                  <a:lnTo>
                    <a:pt x="1730" y="4587"/>
                  </a:lnTo>
                  <a:lnTo>
                    <a:pt x="1905" y="4135"/>
                  </a:lnTo>
                  <a:lnTo>
                    <a:pt x="1905" y="4135"/>
                  </a:lnTo>
                  <a:lnTo>
                    <a:pt x="1980" y="3960"/>
                  </a:lnTo>
                  <a:lnTo>
                    <a:pt x="1980" y="3960"/>
                  </a:lnTo>
                  <a:lnTo>
                    <a:pt x="2306" y="3634"/>
                  </a:lnTo>
                  <a:lnTo>
                    <a:pt x="2607" y="3258"/>
                  </a:lnTo>
                  <a:lnTo>
                    <a:pt x="2857" y="2857"/>
                  </a:lnTo>
                  <a:lnTo>
                    <a:pt x="3108" y="2431"/>
                  </a:lnTo>
                  <a:lnTo>
                    <a:pt x="3308" y="1980"/>
                  </a:lnTo>
                  <a:lnTo>
                    <a:pt x="3509" y="1529"/>
                  </a:lnTo>
                  <a:lnTo>
                    <a:pt x="3835" y="677"/>
                  </a:lnTo>
                  <a:lnTo>
                    <a:pt x="3835" y="677"/>
                  </a:lnTo>
                  <a:lnTo>
                    <a:pt x="3860" y="577"/>
                  </a:lnTo>
                  <a:lnTo>
                    <a:pt x="3860" y="426"/>
                  </a:lnTo>
                  <a:lnTo>
                    <a:pt x="3810" y="326"/>
                  </a:lnTo>
                  <a:lnTo>
                    <a:pt x="3760" y="201"/>
                  </a:lnTo>
                  <a:lnTo>
                    <a:pt x="3659" y="126"/>
                  </a:lnTo>
                  <a:lnTo>
                    <a:pt x="3559" y="50"/>
                  </a:lnTo>
                  <a:lnTo>
                    <a:pt x="3459" y="25"/>
                  </a:lnTo>
                  <a:lnTo>
                    <a:pt x="3334" y="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465250" y="730050"/>
              <a:ext cx="89000" cy="164175"/>
            </a:xfrm>
            <a:custGeom>
              <a:rect b="b" l="l" r="r" t="t"/>
              <a:pathLst>
                <a:path extrusionOk="0" h="6567" w="3560">
                  <a:moveTo>
                    <a:pt x="3233" y="0"/>
                  </a:moveTo>
                  <a:lnTo>
                    <a:pt x="3133" y="25"/>
                  </a:lnTo>
                  <a:lnTo>
                    <a:pt x="2983" y="76"/>
                  </a:lnTo>
                  <a:lnTo>
                    <a:pt x="2832" y="176"/>
                  </a:lnTo>
                  <a:lnTo>
                    <a:pt x="2707" y="276"/>
                  </a:lnTo>
                  <a:lnTo>
                    <a:pt x="2607" y="376"/>
                  </a:lnTo>
                  <a:lnTo>
                    <a:pt x="2907" y="351"/>
                  </a:lnTo>
                  <a:lnTo>
                    <a:pt x="2958" y="376"/>
                  </a:lnTo>
                  <a:lnTo>
                    <a:pt x="3033" y="351"/>
                  </a:lnTo>
                  <a:lnTo>
                    <a:pt x="3133" y="376"/>
                  </a:lnTo>
                  <a:lnTo>
                    <a:pt x="3233" y="426"/>
                  </a:lnTo>
                  <a:lnTo>
                    <a:pt x="3308" y="502"/>
                  </a:lnTo>
                  <a:lnTo>
                    <a:pt x="3384" y="577"/>
                  </a:lnTo>
                  <a:lnTo>
                    <a:pt x="3434" y="702"/>
                  </a:lnTo>
                  <a:lnTo>
                    <a:pt x="3484" y="802"/>
                  </a:lnTo>
                  <a:lnTo>
                    <a:pt x="3484" y="928"/>
                  </a:lnTo>
                  <a:lnTo>
                    <a:pt x="3459" y="1028"/>
                  </a:lnTo>
                  <a:lnTo>
                    <a:pt x="3133" y="1880"/>
                  </a:lnTo>
                  <a:lnTo>
                    <a:pt x="2932" y="2331"/>
                  </a:lnTo>
                  <a:lnTo>
                    <a:pt x="2732" y="2782"/>
                  </a:lnTo>
                  <a:lnTo>
                    <a:pt x="2481" y="3208"/>
                  </a:lnTo>
                  <a:lnTo>
                    <a:pt x="2231" y="3609"/>
                  </a:lnTo>
                  <a:lnTo>
                    <a:pt x="1930" y="3985"/>
                  </a:lnTo>
                  <a:lnTo>
                    <a:pt x="1604" y="4311"/>
                  </a:lnTo>
                  <a:lnTo>
                    <a:pt x="1529" y="4486"/>
                  </a:lnTo>
                  <a:lnTo>
                    <a:pt x="1354" y="4938"/>
                  </a:lnTo>
                  <a:lnTo>
                    <a:pt x="1203" y="5514"/>
                  </a:lnTo>
                  <a:lnTo>
                    <a:pt x="1103" y="6065"/>
                  </a:lnTo>
                  <a:lnTo>
                    <a:pt x="1329" y="5790"/>
                  </a:lnTo>
                  <a:lnTo>
                    <a:pt x="1554" y="5489"/>
                  </a:lnTo>
                  <a:lnTo>
                    <a:pt x="1780" y="5188"/>
                  </a:lnTo>
                  <a:lnTo>
                    <a:pt x="1980" y="4862"/>
                  </a:lnTo>
                  <a:lnTo>
                    <a:pt x="2331" y="4236"/>
                  </a:lnTo>
                  <a:lnTo>
                    <a:pt x="2657" y="3584"/>
                  </a:lnTo>
                  <a:lnTo>
                    <a:pt x="2832" y="3258"/>
                  </a:lnTo>
                  <a:lnTo>
                    <a:pt x="2983" y="2857"/>
                  </a:lnTo>
                  <a:lnTo>
                    <a:pt x="3158" y="2406"/>
                  </a:lnTo>
                  <a:lnTo>
                    <a:pt x="3308" y="1955"/>
                  </a:lnTo>
                  <a:lnTo>
                    <a:pt x="3409" y="1504"/>
                  </a:lnTo>
                  <a:lnTo>
                    <a:pt x="3509" y="1078"/>
                  </a:lnTo>
                  <a:lnTo>
                    <a:pt x="3559" y="652"/>
                  </a:lnTo>
                  <a:lnTo>
                    <a:pt x="3559" y="452"/>
                  </a:lnTo>
                  <a:lnTo>
                    <a:pt x="3534" y="276"/>
                  </a:lnTo>
                  <a:lnTo>
                    <a:pt x="3509" y="151"/>
                  </a:lnTo>
                  <a:lnTo>
                    <a:pt x="3434" y="76"/>
                  </a:lnTo>
                  <a:lnTo>
                    <a:pt x="3333" y="25"/>
                  </a:lnTo>
                  <a:lnTo>
                    <a:pt x="3233" y="0"/>
                  </a:lnTo>
                  <a:close/>
                  <a:moveTo>
                    <a:pt x="101" y="6115"/>
                  </a:moveTo>
                  <a:lnTo>
                    <a:pt x="0" y="6316"/>
                  </a:lnTo>
                  <a:lnTo>
                    <a:pt x="0" y="6391"/>
                  </a:lnTo>
                  <a:lnTo>
                    <a:pt x="0" y="6466"/>
                  </a:lnTo>
                  <a:lnTo>
                    <a:pt x="0" y="6516"/>
                  </a:lnTo>
                  <a:lnTo>
                    <a:pt x="50" y="6567"/>
                  </a:lnTo>
                  <a:lnTo>
                    <a:pt x="101" y="61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465250" y="882925"/>
              <a:ext cx="2525" cy="11300"/>
            </a:xfrm>
            <a:custGeom>
              <a:rect b="b" l="l" r="r" t="t"/>
              <a:pathLst>
                <a:path extrusionOk="0" fill="none" h="452" w="101">
                  <a:moveTo>
                    <a:pt x="101" y="0"/>
                  </a:moveTo>
                  <a:lnTo>
                    <a:pt x="101" y="0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76"/>
                  </a:lnTo>
                  <a:lnTo>
                    <a:pt x="0" y="351"/>
                  </a:lnTo>
                  <a:lnTo>
                    <a:pt x="0" y="401"/>
                  </a:lnTo>
                  <a:lnTo>
                    <a:pt x="50" y="452"/>
                  </a:lnTo>
                  <a:lnTo>
                    <a:pt x="50" y="452"/>
                  </a:lnTo>
                  <a:lnTo>
                    <a:pt x="10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492825" y="730050"/>
              <a:ext cx="61425" cy="151650"/>
            </a:xfrm>
            <a:custGeom>
              <a:rect b="b" l="l" r="r" t="t"/>
              <a:pathLst>
                <a:path extrusionOk="0" fill="none" h="6066" w="2457">
                  <a:moveTo>
                    <a:pt x="2130" y="0"/>
                  </a:moveTo>
                  <a:lnTo>
                    <a:pt x="2130" y="0"/>
                  </a:lnTo>
                  <a:lnTo>
                    <a:pt x="2030" y="25"/>
                  </a:lnTo>
                  <a:lnTo>
                    <a:pt x="2030" y="25"/>
                  </a:lnTo>
                  <a:lnTo>
                    <a:pt x="1880" y="76"/>
                  </a:lnTo>
                  <a:lnTo>
                    <a:pt x="1729" y="176"/>
                  </a:lnTo>
                  <a:lnTo>
                    <a:pt x="1604" y="276"/>
                  </a:lnTo>
                  <a:lnTo>
                    <a:pt x="1504" y="376"/>
                  </a:lnTo>
                  <a:lnTo>
                    <a:pt x="1504" y="376"/>
                  </a:lnTo>
                  <a:lnTo>
                    <a:pt x="1804" y="351"/>
                  </a:lnTo>
                  <a:lnTo>
                    <a:pt x="1804" y="351"/>
                  </a:lnTo>
                  <a:lnTo>
                    <a:pt x="1804" y="351"/>
                  </a:lnTo>
                  <a:lnTo>
                    <a:pt x="1804" y="351"/>
                  </a:lnTo>
                  <a:lnTo>
                    <a:pt x="1855" y="376"/>
                  </a:lnTo>
                  <a:lnTo>
                    <a:pt x="1855" y="376"/>
                  </a:lnTo>
                  <a:lnTo>
                    <a:pt x="1930" y="351"/>
                  </a:lnTo>
                  <a:lnTo>
                    <a:pt x="1930" y="351"/>
                  </a:lnTo>
                  <a:lnTo>
                    <a:pt x="2030" y="376"/>
                  </a:lnTo>
                  <a:lnTo>
                    <a:pt x="2130" y="426"/>
                  </a:lnTo>
                  <a:lnTo>
                    <a:pt x="2205" y="502"/>
                  </a:lnTo>
                  <a:lnTo>
                    <a:pt x="2281" y="577"/>
                  </a:lnTo>
                  <a:lnTo>
                    <a:pt x="2331" y="702"/>
                  </a:lnTo>
                  <a:lnTo>
                    <a:pt x="2381" y="802"/>
                  </a:lnTo>
                  <a:lnTo>
                    <a:pt x="2381" y="928"/>
                  </a:lnTo>
                  <a:lnTo>
                    <a:pt x="2356" y="1028"/>
                  </a:lnTo>
                  <a:lnTo>
                    <a:pt x="2356" y="1028"/>
                  </a:lnTo>
                  <a:lnTo>
                    <a:pt x="2030" y="1880"/>
                  </a:lnTo>
                  <a:lnTo>
                    <a:pt x="1829" y="2331"/>
                  </a:lnTo>
                  <a:lnTo>
                    <a:pt x="1629" y="2782"/>
                  </a:lnTo>
                  <a:lnTo>
                    <a:pt x="1378" y="3208"/>
                  </a:lnTo>
                  <a:lnTo>
                    <a:pt x="1128" y="3609"/>
                  </a:lnTo>
                  <a:lnTo>
                    <a:pt x="827" y="3985"/>
                  </a:lnTo>
                  <a:lnTo>
                    <a:pt x="501" y="4311"/>
                  </a:lnTo>
                  <a:lnTo>
                    <a:pt x="501" y="4311"/>
                  </a:lnTo>
                  <a:lnTo>
                    <a:pt x="426" y="4486"/>
                  </a:lnTo>
                  <a:lnTo>
                    <a:pt x="426" y="4486"/>
                  </a:lnTo>
                  <a:lnTo>
                    <a:pt x="251" y="4938"/>
                  </a:lnTo>
                  <a:lnTo>
                    <a:pt x="251" y="4938"/>
                  </a:lnTo>
                  <a:lnTo>
                    <a:pt x="100" y="5514"/>
                  </a:lnTo>
                  <a:lnTo>
                    <a:pt x="0" y="6065"/>
                  </a:lnTo>
                  <a:lnTo>
                    <a:pt x="0" y="6065"/>
                  </a:lnTo>
                  <a:lnTo>
                    <a:pt x="226" y="5790"/>
                  </a:lnTo>
                  <a:lnTo>
                    <a:pt x="451" y="5489"/>
                  </a:lnTo>
                  <a:lnTo>
                    <a:pt x="677" y="5188"/>
                  </a:lnTo>
                  <a:lnTo>
                    <a:pt x="877" y="4862"/>
                  </a:lnTo>
                  <a:lnTo>
                    <a:pt x="1228" y="4236"/>
                  </a:lnTo>
                  <a:lnTo>
                    <a:pt x="1554" y="3584"/>
                  </a:lnTo>
                  <a:lnTo>
                    <a:pt x="1554" y="3584"/>
                  </a:lnTo>
                  <a:lnTo>
                    <a:pt x="1729" y="3258"/>
                  </a:lnTo>
                  <a:lnTo>
                    <a:pt x="1880" y="2857"/>
                  </a:lnTo>
                  <a:lnTo>
                    <a:pt x="2055" y="2406"/>
                  </a:lnTo>
                  <a:lnTo>
                    <a:pt x="2205" y="1955"/>
                  </a:lnTo>
                  <a:lnTo>
                    <a:pt x="2306" y="1504"/>
                  </a:lnTo>
                  <a:lnTo>
                    <a:pt x="2406" y="1078"/>
                  </a:lnTo>
                  <a:lnTo>
                    <a:pt x="2456" y="652"/>
                  </a:lnTo>
                  <a:lnTo>
                    <a:pt x="2456" y="452"/>
                  </a:lnTo>
                  <a:lnTo>
                    <a:pt x="2431" y="276"/>
                  </a:lnTo>
                  <a:lnTo>
                    <a:pt x="2431" y="276"/>
                  </a:lnTo>
                  <a:lnTo>
                    <a:pt x="2406" y="151"/>
                  </a:lnTo>
                  <a:lnTo>
                    <a:pt x="2331" y="76"/>
                  </a:lnTo>
                  <a:lnTo>
                    <a:pt x="2230" y="25"/>
                  </a:lnTo>
                  <a:lnTo>
                    <a:pt x="213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443325" y="561500"/>
              <a:ext cx="238725" cy="530700"/>
            </a:xfrm>
            <a:custGeom>
              <a:rect b="b" l="l" r="r" t="t"/>
              <a:pathLst>
                <a:path extrusionOk="0" fill="none" h="21228" w="9549">
                  <a:moveTo>
                    <a:pt x="8922" y="1"/>
                  </a:moveTo>
                  <a:lnTo>
                    <a:pt x="8922" y="1"/>
                  </a:lnTo>
                  <a:lnTo>
                    <a:pt x="8822" y="1"/>
                  </a:lnTo>
                  <a:lnTo>
                    <a:pt x="8722" y="51"/>
                  </a:lnTo>
                  <a:lnTo>
                    <a:pt x="8646" y="126"/>
                  </a:lnTo>
                  <a:lnTo>
                    <a:pt x="8596" y="226"/>
                  </a:lnTo>
                  <a:lnTo>
                    <a:pt x="8596" y="226"/>
                  </a:lnTo>
                  <a:lnTo>
                    <a:pt x="8421" y="903"/>
                  </a:lnTo>
                  <a:lnTo>
                    <a:pt x="8270" y="1580"/>
                  </a:lnTo>
                  <a:lnTo>
                    <a:pt x="8170" y="2256"/>
                  </a:lnTo>
                  <a:lnTo>
                    <a:pt x="8070" y="2933"/>
                  </a:lnTo>
                  <a:lnTo>
                    <a:pt x="7970" y="3635"/>
                  </a:lnTo>
                  <a:lnTo>
                    <a:pt x="7869" y="4311"/>
                  </a:lnTo>
                  <a:lnTo>
                    <a:pt x="7744" y="5013"/>
                  </a:lnTo>
                  <a:lnTo>
                    <a:pt x="7569" y="5690"/>
                  </a:lnTo>
                  <a:lnTo>
                    <a:pt x="7569" y="5690"/>
                  </a:lnTo>
                  <a:lnTo>
                    <a:pt x="7368" y="6341"/>
                  </a:lnTo>
                  <a:lnTo>
                    <a:pt x="7143" y="6993"/>
                  </a:lnTo>
                  <a:lnTo>
                    <a:pt x="6666" y="8271"/>
                  </a:lnTo>
                  <a:lnTo>
                    <a:pt x="6165" y="9549"/>
                  </a:lnTo>
                  <a:lnTo>
                    <a:pt x="5614" y="10802"/>
                  </a:lnTo>
                  <a:lnTo>
                    <a:pt x="5614" y="10802"/>
                  </a:lnTo>
                  <a:lnTo>
                    <a:pt x="5012" y="12106"/>
                  </a:lnTo>
                  <a:lnTo>
                    <a:pt x="4386" y="13384"/>
                  </a:lnTo>
                  <a:lnTo>
                    <a:pt x="3734" y="14662"/>
                  </a:lnTo>
                  <a:lnTo>
                    <a:pt x="3033" y="15915"/>
                  </a:lnTo>
                  <a:lnTo>
                    <a:pt x="3033" y="15915"/>
                  </a:lnTo>
                  <a:lnTo>
                    <a:pt x="2682" y="16541"/>
                  </a:lnTo>
                  <a:lnTo>
                    <a:pt x="2356" y="17168"/>
                  </a:lnTo>
                  <a:lnTo>
                    <a:pt x="1654" y="18496"/>
                  </a:lnTo>
                  <a:lnTo>
                    <a:pt x="1278" y="19148"/>
                  </a:lnTo>
                  <a:lnTo>
                    <a:pt x="902" y="19774"/>
                  </a:lnTo>
                  <a:lnTo>
                    <a:pt x="476" y="20351"/>
                  </a:lnTo>
                  <a:lnTo>
                    <a:pt x="276" y="20626"/>
                  </a:lnTo>
                  <a:lnTo>
                    <a:pt x="50" y="20902"/>
                  </a:lnTo>
                  <a:lnTo>
                    <a:pt x="50" y="20902"/>
                  </a:lnTo>
                  <a:lnTo>
                    <a:pt x="0" y="20952"/>
                  </a:lnTo>
                  <a:lnTo>
                    <a:pt x="0" y="21002"/>
                  </a:lnTo>
                  <a:lnTo>
                    <a:pt x="0" y="21052"/>
                  </a:lnTo>
                  <a:lnTo>
                    <a:pt x="0" y="21103"/>
                  </a:lnTo>
                  <a:lnTo>
                    <a:pt x="75" y="21178"/>
                  </a:lnTo>
                  <a:lnTo>
                    <a:pt x="125" y="21203"/>
                  </a:lnTo>
                  <a:lnTo>
                    <a:pt x="176" y="21228"/>
                  </a:lnTo>
                  <a:lnTo>
                    <a:pt x="176" y="21228"/>
                  </a:lnTo>
                  <a:lnTo>
                    <a:pt x="251" y="21203"/>
                  </a:lnTo>
                  <a:lnTo>
                    <a:pt x="251" y="21203"/>
                  </a:lnTo>
                  <a:lnTo>
                    <a:pt x="501" y="21052"/>
                  </a:lnTo>
                  <a:lnTo>
                    <a:pt x="752" y="20877"/>
                  </a:lnTo>
                  <a:lnTo>
                    <a:pt x="952" y="20702"/>
                  </a:lnTo>
                  <a:lnTo>
                    <a:pt x="1178" y="20501"/>
                  </a:lnTo>
                  <a:lnTo>
                    <a:pt x="1353" y="20301"/>
                  </a:lnTo>
                  <a:lnTo>
                    <a:pt x="1554" y="20100"/>
                  </a:lnTo>
                  <a:lnTo>
                    <a:pt x="1880" y="19649"/>
                  </a:lnTo>
                  <a:lnTo>
                    <a:pt x="2206" y="19148"/>
                  </a:lnTo>
                  <a:lnTo>
                    <a:pt x="2506" y="18672"/>
                  </a:lnTo>
                  <a:lnTo>
                    <a:pt x="2782" y="18170"/>
                  </a:lnTo>
                  <a:lnTo>
                    <a:pt x="3083" y="17694"/>
                  </a:lnTo>
                  <a:lnTo>
                    <a:pt x="3083" y="17694"/>
                  </a:lnTo>
                  <a:lnTo>
                    <a:pt x="3960" y="16316"/>
                  </a:lnTo>
                  <a:lnTo>
                    <a:pt x="4787" y="14912"/>
                  </a:lnTo>
                  <a:lnTo>
                    <a:pt x="5564" y="13484"/>
                  </a:lnTo>
                  <a:lnTo>
                    <a:pt x="6316" y="12030"/>
                  </a:lnTo>
                  <a:lnTo>
                    <a:pt x="6316" y="12030"/>
                  </a:lnTo>
                  <a:lnTo>
                    <a:pt x="6942" y="10752"/>
                  </a:lnTo>
                  <a:lnTo>
                    <a:pt x="7594" y="9349"/>
                  </a:lnTo>
                  <a:lnTo>
                    <a:pt x="7920" y="8622"/>
                  </a:lnTo>
                  <a:lnTo>
                    <a:pt x="8220" y="7870"/>
                  </a:lnTo>
                  <a:lnTo>
                    <a:pt x="8521" y="7093"/>
                  </a:lnTo>
                  <a:lnTo>
                    <a:pt x="8797" y="6316"/>
                  </a:lnTo>
                  <a:lnTo>
                    <a:pt x="9047" y="5539"/>
                  </a:lnTo>
                  <a:lnTo>
                    <a:pt x="9248" y="4738"/>
                  </a:lnTo>
                  <a:lnTo>
                    <a:pt x="9398" y="3961"/>
                  </a:lnTo>
                  <a:lnTo>
                    <a:pt x="9498" y="3184"/>
                  </a:lnTo>
                  <a:lnTo>
                    <a:pt x="9523" y="2808"/>
                  </a:lnTo>
                  <a:lnTo>
                    <a:pt x="9549" y="2432"/>
                  </a:lnTo>
                  <a:lnTo>
                    <a:pt x="9549" y="2056"/>
                  </a:lnTo>
                  <a:lnTo>
                    <a:pt x="9523" y="1680"/>
                  </a:lnTo>
                  <a:lnTo>
                    <a:pt x="9498" y="1329"/>
                  </a:lnTo>
                  <a:lnTo>
                    <a:pt x="9448" y="978"/>
                  </a:lnTo>
                  <a:lnTo>
                    <a:pt x="9373" y="627"/>
                  </a:lnTo>
                  <a:lnTo>
                    <a:pt x="9273" y="277"/>
                  </a:lnTo>
                  <a:lnTo>
                    <a:pt x="9273" y="277"/>
                  </a:lnTo>
                  <a:lnTo>
                    <a:pt x="9223" y="151"/>
                  </a:lnTo>
                  <a:lnTo>
                    <a:pt x="9148" y="76"/>
                  </a:lnTo>
                  <a:lnTo>
                    <a:pt x="9022" y="26"/>
                  </a:lnTo>
                  <a:lnTo>
                    <a:pt x="89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734025" y="1016375"/>
              <a:ext cx="32600" cy="58300"/>
            </a:xfrm>
            <a:custGeom>
              <a:rect b="b" l="l" r="r" t="t"/>
              <a:pathLst>
                <a:path extrusionOk="0" h="2332" w="1304">
                  <a:moveTo>
                    <a:pt x="1304" y="0"/>
                  </a:moveTo>
                  <a:lnTo>
                    <a:pt x="602" y="1153"/>
                  </a:lnTo>
                  <a:lnTo>
                    <a:pt x="276" y="1730"/>
                  </a:lnTo>
                  <a:lnTo>
                    <a:pt x="1" y="2331"/>
                  </a:lnTo>
                  <a:lnTo>
                    <a:pt x="377" y="1755"/>
                  </a:lnTo>
                  <a:lnTo>
                    <a:pt x="727" y="1153"/>
                  </a:lnTo>
                  <a:lnTo>
                    <a:pt x="1028" y="552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734025" y="1016375"/>
              <a:ext cx="32600" cy="58300"/>
            </a:xfrm>
            <a:custGeom>
              <a:rect b="b" l="l" r="r" t="t"/>
              <a:pathLst>
                <a:path extrusionOk="0" fill="none" h="2332" w="1304">
                  <a:moveTo>
                    <a:pt x="1304" y="0"/>
                  </a:moveTo>
                  <a:lnTo>
                    <a:pt x="1304" y="0"/>
                  </a:lnTo>
                  <a:lnTo>
                    <a:pt x="602" y="1153"/>
                  </a:lnTo>
                  <a:lnTo>
                    <a:pt x="276" y="1730"/>
                  </a:lnTo>
                  <a:lnTo>
                    <a:pt x="1" y="2331"/>
                  </a:lnTo>
                  <a:lnTo>
                    <a:pt x="1" y="2331"/>
                  </a:lnTo>
                  <a:lnTo>
                    <a:pt x="377" y="1755"/>
                  </a:lnTo>
                  <a:lnTo>
                    <a:pt x="727" y="1153"/>
                  </a:lnTo>
                  <a:lnTo>
                    <a:pt x="1028" y="552"/>
                  </a:lnTo>
                  <a:lnTo>
                    <a:pt x="1304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986525" y="936175"/>
              <a:ext cx="102775" cy="218050"/>
            </a:xfrm>
            <a:custGeom>
              <a:rect b="b" l="l" r="r" t="t"/>
              <a:pathLst>
                <a:path extrusionOk="0" fill="none" h="8722" w="4111">
                  <a:moveTo>
                    <a:pt x="3760" y="1"/>
                  </a:moveTo>
                  <a:lnTo>
                    <a:pt x="3760" y="1"/>
                  </a:lnTo>
                  <a:lnTo>
                    <a:pt x="3634" y="1"/>
                  </a:lnTo>
                  <a:lnTo>
                    <a:pt x="3534" y="76"/>
                  </a:lnTo>
                  <a:lnTo>
                    <a:pt x="3534" y="76"/>
                  </a:lnTo>
                  <a:lnTo>
                    <a:pt x="3283" y="301"/>
                  </a:lnTo>
                  <a:lnTo>
                    <a:pt x="3058" y="552"/>
                  </a:lnTo>
                  <a:lnTo>
                    <a:pt x="2882" y="828"/>
                  </a:lnTo>
                  <a:lnTo>
                    <a:pt x="2732" y="1128"/>
                  </a:lnTo>
                  <a:lnTo>
                    <a:pt x="2732" y="1128"/>
                  </a:lnTo>
                  <a:lnTo>
                    <a:pt x="2632" y="1730"/>
                  </a:lnTo>
                  <a:lnTo>
                    <a:pt x="2507" y="2356"/>
                  </a:lnTo>
                  <a:lnTo>
                    <a:pt x="2331" y="2958"/>
                  </a:lnTo>
                  <a:lnTo>
                    <a:pt x="2131" y="3534"/>
                  </a:lnTo>
                  <a:lnTo>
                    <a:pt x="2131" y="3534"/>
                  </a:lnTo>
                  <a:lnTo>
                    <a:pt x="2080" y="3785"/>
                  </a:lnTo>
                  <a:lnTo>
                    <a:pt x="2080" y="3785"/>
                  </a:lnTo>
                  <a:lnTo>
                    <a:pt x="1930" y="4211"/>
                  </a:lnTo>
                  <a:lnTo>
                    <a:pt x="1780" y="4637"/>
                  </a:lnTo>
                  <a:lnTo>
                    <a:pt x="1579" y="5038"/>
                  </a:lnTo>
                  <a:lnTo>
                    <a:pt x="1379" y="5439"/>
                  </a:lnTo>
                  <a:lnTo>
                    <a:pt x="1379" y="5439"/>
                  </a:lnTo>
                  <a:lnTo>
                    <a:pt x="1128" y="6015"/>
                  </a:lnTo>
                  <a:lnTo>
                    <a:pt x="852" y="6592"/>
                  </a:lnTo>
                  <a:lnTo>
                    <a:pt x="552" y="7168"/>
                  </a:lnTo>
                  <a:lnTo>
                    <a:pt x="226" y="7720"/>
                  </a:lnTo>
                  <a:lnTo>
                    <a:pt x="226" y="7720"/>
                  </a:lnTo>
                  <a:lnTo>
                    <a:pt x="101" y="8070"/>
                  </a:lnTo>
                  <a:lnTo>
                    <a:pt x="0" y="8446"/>
                  </a:lnTo>
                  <a:lnTo>
                    <a:pt x="0" y="8446"/>
                  </a:lnTo>
                  <a:lnTo>
                    <a:pt x="0" y="8547"/>
                  </a:lnTo>
                  <a:lnTo>
                    <a:pt x="51" y="8647"/>
                  </a:lnTo>
                  <a:lnTo>
                    <a:pt x="126" y="8697"/>
                  </a:lnTo>
                  <a:lnTo>
                    <a:pt x="226" y="8722"/>
                  </a:lnTo>
                  <a:lnTo>
                    <a:pt x="226" y="8722"/>
                  </a:lnTo>
                  <a:lnTo>
                    <a:pt x="301" y="8722"/>
                  </a:lnTo>
                  <a:lnTo>
                    <a:pt x="351" y="8672"/>
                  </a:lnTo>
                  <a:lnTo>
                    <a:pt x="351" y="8672"/>
                  </a:lnTo>
                  <a:lnTo>
                    <a:pt x="777" y="8271"/>
                  </a:lnTo>
                  <a:lnTo>
                    <a:pt x="1153" y="7845"/>
                  </a:lnTo>
                  <a:lnTo>
                    <a:pt x="1529" y="7394"/>
                  </a:lnTo>
                  <a:lnTo>
                    <a:pt x="1880" y="6918"/>
                  </a:lnTo>
                  <a:lnTo>
                    <a:pt x="2206" y="6416"/>
                  </a:lnTo>
                  <a:lnTo>
                    <a:pt x="2507" y="5915"/>
                  </a:lnTo>
                  <a:lnTo>
                    <a:pt x="2782" y="5414"/>
                  </a:lnTo>
                  <a:lnTo>
                    <a:pt x="3008" y="4888"/>
                  </a:lnTo>
                  <a:lnTo>
                    <a:pt x="3008" y="4888"/>
                  </a:lnTo>
                  <a:lnTo>
                    <a:pt x="3384" y="3810"/>
                  </a:lnTo>
                  <a:lnTo>
                    <a:pt x="3584" y="3234"/>
                  </a:lnTo>
                  <a:lnTo>
                    <a:pt x="3735" y="2657"/>
                  </a:lnTo>
                  <a:lnTo>
                    <a:pt x="3885" y="2056"/>
                  </a:lnTo>
                  <a:lnTo>
                    <a:pt x="4010" y="1479"/>
                  </a:lnTo>
                  <a:lnTo>
                    <a:pt x="4085" y="903"/>
                  </a:lnTo>
                  <a:lnTo>
                    <a:pt x="4110" y="351"/>
                  </a:lnTo>
                  <a:lnTo>
                    <a:pt x="4110" y="351"/>
                  </a:lnTo>
                  <a:lnTo>
                    <a:pt x="4110" y="276"/>
                  </a:lnTo>
                  <a:lnTo>
                    <a:pt x="4085" y="201"/>
                  </a:lnTo>
                  <a:lnTo>
                    <a:pt x="4010" y="76"/>
                  </a:lnTo>
                  <a:lnTo>
                    <a:pt x="3885" y="26"/>
                  </a:lnTo>
                  <a:lnTo>
                    <a:pt x="376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992150" y="964375"/>
              <a:ext cx="62700" cy="164800"/>
            </a:xfrm>
            <a:custGeom>
              <a:rect b="b" l="l" r="r" t="t"/>
              <a:pathLst>
                <a:path extrusionOk="0" h="6592" w="2508">
                  <a:moveTo>
                    <a:pt x="2507" y="0"/>
                  </a:moveTo>
                  <a:lnTo>
                    <a:pt x="2407" y="276"/>
                  </a:lnTo>
                  <a:lnTo>
                    <a:pt x="2307" y="577"/>
                  </a:lnTo>
                  <a:lnTo>
                    <a:pt x="2156" y="1178"/>
                  </a:lnTo>
                  <a:lnTo>
                    <a:pt x="2031" y="1805"/>
                  </a:lnTo>
                  <a:lnTo>
                    <a:pt x="1906" y="2406"/>
                  </a:lnTo>
                  <a:lnTo>
                    <a:pt x="2106" y="1830"/>
                  </a:lnTo>
                  <a:lnTo>
                    <a:pt x="2282" y="1228"/>
                  </a:lnTo>
                  <a:lnTo>
                    <a:pt x="2407" y="602"/>
                  </a:lnTo>
                  <a:lnTo>
                    <a:pt x="2507" y="0"/>
                  </a:lnTo>
                  <a:close/>
                  <a:moveTo>
                    <a:pt x="1154" y="4311"/>
                  </a:moveTo>
                  <a:lnTo>
                    <a:pt x="552" y="5439"/>
                  </a:lnTo>
                  <a:lnTo>
                    <a:pt x="252" y="5990"/>
                  </a:lnTo>
                  <a:lnTo>
                    <a:pt x="1" y="6592"/>
                  </a:lnTo>
                  <a:lnTo>
                    <a:pt x="327" y="6040"/>
                  </a:lnTo>
                  <a:lnTo>
                    <a:pt x="627" y="5464"/>
                  </a:lnTo>
                  <a:lnTo>
                    <a:pt x="903" y="4887"/>
                  </a:lnTo>
                  <a:lnTo>
                    <a:pt x="1154" y="43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992150" y="1072125"/>
              <a:ext cx="28850" cy="57050"/>
            </a:xfrm>
            <a:custGeom>
              <a:rect b="b" l="l" r="r" t="t"/>
              <a:pathLst>
                <a:path extrusionOk="0" fill="none" h="2282" w="1154">
                  <a:moveTo>
                    <a:pt x="1154" y="1"/>
                  </a:moveTo>
                  <a:lnTo>
                    <a:pt x="1154" y="1"/>
                  </a:lnTo>
                  <a:lnTo>
                    <a:pt x="552" y="1129"/>
                  </a:lnTo>
                  <a:lnTo>
                    <a:pt x="252" y="1680"/>
                  </a:lnTo>
                  <a:lnTo>
                    <a:pt x="1" y="2282"/>
                  </a:lnTo>
                  <a:lnTo>
                    <a:pt x="1" y="2282"/>
                  </a:lnTo>
                  <a:lnTo>
                    <a:pt x="327" y="1730"/>
                  </a:lnTo>
                  <a:lnTo>
                    <a:pt x="627" y="1154"/>
                  </a:lnTo>
                  <a:lnTo>
                    <a:pt x="903" y="577"/>
                  </a:lnTo>
                  <a:lnTo>
                    <a:pt x="115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1039775" y="964375"/>
              <a:ext cx="15075" cy="60175"/>
            </a:xfrm>
            <a:custGeom>
              <a:rect b="b" l="l" r="r" t="t"/>
              <a:pathLst>
                <a:path extrusionOk="0" fill="none" h="2407" w="603">
                  <a:moveTo>
                    <a:pt x="602" y="0"/>
                  </a:moveTo>
                  <a:lnTo>
                    <a:pt x="602" y="0"/>
                  </a:lnTo>
                  <a:lnTo>
                    <a:pt x="502" y="276"/>
                  </a:lnTo>
                  <a:lnTo>
                    <a:pt x="402" y="577"/>
                  </a:lnTo>
                  <a:lnTo>
                    <a:pt x="251" y="1178"/>
                  </a:lnTo>
                  <a:lnTo>
                    <a:pt x="126" y="1805"/>
                  </a:lnTo>
                  <a:lnTo>
                    <a:pt x="1" y="2406"/>
                  </a:lnTo>
                  <a:lnTo>
                    <a:pt x="1" y="2406"/>
                  </a:lnTo>
                  <a:lnTo>
                    <a:pt x="201" y="1830"/>
                  </a:lnTo>
                  <a:lnTo>
                    <a:pt x="377" y="1228"/>
                  </a:lnTo>
                  <a:lnTo>
                    <a:pt x="502" y="602"/>
                  </a:lnTo>
                  <a:lnTo>
                    <a:pt x="60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1102425" y="1001350"/>
              <a:ext cx="92750" cy="198000"/>
            </a:xfrm>
            <a:custGeom>
              <a:rect b="b" l="l" r="r" t="t"/>
              <a:pathLst>
                <a:path extrusionOk="0" h="7920" w="3710">
                  <a:moveTo>
                    <a:pt x="3359" y="4461"/>
                  </a:moveTo>
                  <a:lnTo>
                    <a:pt x="3309" y="4536"/>
                  </a:lnTo>
                  <a:lnTo>
                    <a:pt x="2783" y="5488"/>
                  </a:lnTo>
                  <a:lnTo>
                    <a:pt x="3083" y="4987"/>
                  </a:lnTo>
                  <a:lnTo>
                    <a:pt x="3359" y="4461"/>
                  </a:lnTo>
                  <a:close/>
                  <a:moveTo>
                    <a:pt x="3710" y="0"/>
                  </a:moveTo>
                  <a:lnTo>
                    <a:pt x="3534" y="401"/>
                  </a:lnTo>
                  <a:lnTo>
                    <a:pt x="3409" y="802"/>
                  </a:lnTo>
                  <a:lnTo>
                    <a:pt x="3158" y="1654"/>
                  </a:lnTo>
                  <a:lnTo>
                    <a:pt x="2958" y="2506"/>
                  </a:lnTo>
                  <a:lnTo>
                    <a:pt x="2808" y="2932"/>
                  </a:lnTo>
                  <a:lnTo>
                    <a:pt x="2657" y="3333"/>
                  </a:lnTo>
                  <a:lnTo>
                    <a:pt x="2382" y="3910"/>
                  </a:lnTo>
                  <a:lnTo>
                    <a:pt x="2081" y="4461"/>
                  </a:lnTo>
                  <a:lnTo>
                    <a:pt x="1755" y="4987"/>
                  </a:lnTo>
                  <a:lnTo>
                    <a:pt x="1429" y="5488"/>
                  </a:lnTo>
                  <a:lnTo>
                    <a:pt x="702" y="6466"/>
                  </a:lnTo>
                  <a:lnTo>
                    <a:pt x="352" y="6967"/>
                  </a:lnTo>
                  <a:lnTo>
                    <a:pt x="26" y="7518"/>
                  </a:lnTo>
                  <a:lnTo>
                    <a:pt x="51" y="7493"/>
                  </a:lnTo>
                  <a:lnTo>
                    <a:pt x="352" y="7243"/>
                  </a:lnTo>
                  <a:lnTo>
                    <a:pt x="652" y="6967"/>
                  </a:lnTo>
                  <a:lnTo>
                    <a:pt x="928" y="6666"/>
                  </a:lnTo>
                  <a:lnTo>
                    <a:pt x="1204" y="6341"/>
                  </a:lnTo>
                  <a:lnTo>
                    <a:pt x="1454" y="5990"/>
                  </a:lnTo>
                  <a:lnTo>
                    <a:pt x="1705" y="5614"/>
                  </a:lnTo>
                  <a:lnTo>
                    <a:pt x="1956" y="5238"/>
                  </a:lnTo>
                  <a:lnTo>
                    <a:pt x="2181" y="4837"/>
                  </a:lnTo>
                  <a:lnTo>
                    <a:pt x="2582" y="4035"/>
                  </a:lnTo>
                  <a:lnTo>
                    <a:pt x="2933" y="3208"/>
                  </a:lnTo>
                  <a:lnTo>
                    <a:pt x="3234" y="2431"/>
                  </a:lnTo>
                  <a:lnTo>
                    <a:pt x="3484" y="1654"/>
                  </a:lnTo>
                  <a:lnTo>
                    <a:pt x="3509" y="1403"/>
                  </a:lnTo>
                  <a:lnTo>
                    <a:pt x="3559" y="977"/>
                  </a:lnTo>
                  <a:lnTo>
                    <a:pt x="3610" y="476"/>
                  </a:lnTo>
                  <a:lnTo>
                    <a:pt x="3710" y="0"/>
                  </a:lnTo>
                  <a:close/>
                  <a:moveTo>
                    <a:pt x="1" y="7794"/>
                  </a:moveTo>
                  <a:lnTo>
                    <a:pt x="26" y="7844"/>
                  </a:lnTo>
                  <a:lnTo>
                    <a:pt x="76" y="7894"/>
                  </a:lnTo>
                  <a:lnTo>
                    <a:pt x="151" y="7919"/>
                  </a:lnTo>
                  <a:lnTo>
                    <a:pt x="176" y="7919"/>
                  </a:lnTo>
                  <a:lnTo>
                    <a:pt x="101" y="7869"/>
                  </a:lnTo>
                  <a:lnTo>
                    <a:pt x="51" y="7844"/>
                  </a:lnTo>
                  <a:lnTo>
                    <a:pt x="1" y="77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1102425" y="1196200"/>
              <a:ext cx="6925" cy="3150"/>
            </a:xfrm>
            <a:custGeom>
              <a:rect b="b" l="l" r="r" t="t"/>
              <a:pathLst>
                <a:path extrusionOk="0" fill="none" h="126" w="277">
                  <a:moveTo>
                    <a:pt x="1" y="0"/>
                  </a:moveTo>
                  <a:lnTo>
                    <a:pt x="1" y="0"/>
                  </a:lnTo>
                  <a:lnTo>
                    <a:pt x="26" y="50"/>
                  </a:lnTo>
                  <a:lnTo>
                    <a:pt x="76" y="100"/>
                  </a:lnTo>
                  <a:lnTo>
                    <a:pt x="151" y="125"/>
                  </a:lnTo>
                  <a:lnTo>
                    <a:pt x="201" y="125"/>
                  </a:lnTo>
                  <a:lnTo>
                    <a:pt x="201" y="125"/>
                  </a:lnTo>
                  <a:lnTo>
                    <a:pt x="276" y="125"/>
                  </a:lnTo>
                  <a:lnTo>
                    <a:pt x="276" y="125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226" y="125"/>
                  </a:lnTo>
                  <a:lnTo>
                    <a:pt x="226" y="125"/>
                  </a:lnTo>
                  <a:lnTo>
                    <a:pt x="176" y="125"/>
                  </a:lnTo>
                  <a:lnTo>
                    <a:pt x="101" y="75"/>
                  </a:lnTo>
                  <a:lnTo>
                    <a:pt x="51" y="5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1171975" y="1112850"/>
              <a:ext cx="14425" cy="25725"/>
            </a:xfrm>
            <a:custGeom>
              <a:rect b="b" l="l" r="r" t="t"/>
              <a:pathLst>
                <a:path extrusionOk="0" fill="none" h="1029" w="577">
                  <a:moveTo>
                    <a:pt x="577" y="1"/>
                  </a:moveTo>
                  <a:lnTo>
                    <a:pt x="577" y="1"/>
                  </a:lnTo>
                  <a:lnTo>
                    <a:pt x="527" y="76"/>
                  </a:lnTo>
                  <a:lnTo>
                    <a:pt x="527" y="76"/>
                  </a:lnTo>
                  <a:lnTo>
                    <a:pt x="1" y="1028"/>
                  </a:lnTo>
                  <a:lnTo>
                    <a:pt x="1" y="1028"/>
                  </a:lnTo>
                  <a:lnTo>
                    <a:pt x="301" y="527"/>
                  </a:lnTo>
                  <a:lnTo>
                    <a:pt x="57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1103050" y="1001350"/>
              <a:ext cx="92125" cy="187975"/>
            </a:xfrm>
            <a:custGeom>
              <a:rect b="b" l="l" r="r" t="t"/>
              <a:pathLst>
                <a:path extrusionOk="0" fill="none" h="7519" w="3685">
                  <a:moveTo>
                    <a:pt x="3685" y="0"/>
                  </a:moveTo>
                  <a:lnTo>
                    <a:pt x="3685" y="0"/>
                  </a:lnTo>
                  <a:lnTo>
                    <a:pt x="3509" y="401"/>
                  </a:lnTo>
                  <a:lnTo>
                    <a:pt x="3384" y="802"/>
                  </a:lnTo>
                  <a:lnTo>
                    <a:pt x="3133" y="1654"/>
                  </a:lnTo>
                  <a:lnTo>
                    <a:pt x="2933" y="2506"/>
                  </a:lnTo>
                  <a:lnTo>
                    <a:pt x="2783" y="2932"/>
                  </a:lnTo>
                  <a:lnTo>
                    <a:pt x="2632" y="3333"/>
                  </a:lnTo>
                  <a:lnTo>
                    <a:pt x="2632" y="3333"/>
                  </a:lnTo>
                  <a:lnTo>
                    <a:pt x="2357" y="3910"/>
                  </a:lnTo>
                  <a:lnTo>
                    <a:pt x="2056" y="4461"/>
                  </a:lnTo>
                  <a:lnTo>
                    <a:pt x="1730" y="4987"/>
                  </a:lnTo>
                  <a:lnTo>
                    <a:pt x="1404" y="5488"/>
                  </a:lnTo>
                  <a:lnTo>
                    <a:pt x="677" y="6466"/>
                  </a:lnTo>
                  <a:lnTo>
                    <a:pt x="327" y="6967"/>
                  </a:lnTo>
                  <a:lnTo>
                    <a:pt x="1" y="7518"/>
                  </a:lnTo>
                  <a:lnTo>
                    <a:pt x="1" y="7518"/>
                  </a:lnTo>
                  <a:lnTo>
                    <a:pt x="26" y="7493"/>
                  </a:lnTo>
                  <a:lnTo>
                    <a:pt x="26" y="7493"/>
                  </a:lnTo>
                  <a:lnTo>
                    <a:pt x="327" y="7243"/>
                  </a:lnTo>
                  <a:lnTo>
                    <a:pt x="627" y="6967"/>
                  </a:lnTo>
                  <a:lnTo>
                    <a:pt x="903" y="6666"/>
                  </a:lnTo>
                  <a:lnTo>
                    <a:pt x="1179" y="6341"/>
                  </a:lnTo>
                  <a:lnTo>
                    <a:pt x="1429" y="5990"/>
                  </a:lnTo>
                  <a:lnTo>
                    <a:pt x="1680" y="5614"/>
                  </a:lnTo>
                  <a:lnTo>
                    <a:pt x="1931" y="5238"/>
                  </a:lnTo>
                  <a:lnTo>
                    <a:pt x="2156" y="4837"/>
                  </a:lnTo>
                  <a:lnTo>
                    <a:pt x="2557" y="4035"/>
                  </a:lnTo>
                  <a:lnTo>
                    <a:pt x="2908" y="3208"/>
                  </a:lnTo>
                  <a:lnTo>
                    <a:pt x="3209" y="2431"/>
                  </a:lnTo>
                  <a:lnTo>
                    <a:pt x="3459" y="1654"/>
                  </a:lnTo>
                  <a:lnTo>
                    <a:pt x="3459" y="1654"/>
                  </a:lnTo>
                  <a:lnTo>
                    <a:pt x="3484" y="1403"/>
                  </a:lnTo>
                  <a:lnTo>
                    <a:pt x="3534" y="977"/>
                  </a:lnTo>
                  <a:lnTo>
                    <a:pt x="3585" y="476"/>
                  </a:lnTo>
                  <a:lnTo>
                    <a:pt x="368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1101800" y="995075"/>
              <a:ext cx="115950" cy="204275"/>
            </a:xfrm>
            <a:custGeom>
              <a:rect b="b" l="l" r="r" t="t"/>
              <a:pathLst>
                <a:path extrusionOk="0" fill="none" h="8171" w="4638">
                  <a:moveTo>
                    <a:pt x="4086" y="0"/>
                  </a:moveTo>
                  <a:lnTo>
                    <a:pt x="4086" y="0"/>
                  </a:lnTo>
                  <a:lnTo>
                    <a:pt x="3985" y="0"/>
                  </a:lnTo>
                  <a:lnTo>
                    <a:pt x="3910" y="25"/>
                  </a:lnTo>
                  <a:lnTo>
                    <a:pt x="3835" y="76"/>
                  </a:lnTo>
                  <a:lnTo>
                    <a:pt x="3785" y="151"/>
                  </a:lnTo>
                  <a:lnTo>
                    <a:pt x="3785" y="151"/>
                  </a:lnTo>
                  <a:lnTo>
                    <a:pt x="3735" y="251"/>
                  </a:lnTo>
                  <a:lnTo>
                    <a:pt x="3735" y="251"/>
                  </a:lnTo>
                  <a:lnTo>
                    <a:pt x="3635" y="727"/>
                  </a:lnTo>
                  <a:lnTo>
                    <a:pt x="3584" y="1228"/>
                  </a:lnTo>
                  <a:lnTo>
                    <a:pt x="3534" y="1654"/>
                  </a:lnTo>
                  <a:lnTo>
                    <a:pt x="3509" y="1905"/>
                  </a:lnTo>
                  <a:lnTo>
                    <a:pt x="3509" y="1905"/>
                  </a:lnTo>
                  <a:lnTo>
                    <a:pt x="3259" y="2682"/>
                  </a:lnTo>
                  <a:lnTo>
                    <a:pt x="2958" y="3459"/>
                  </a:lnTo>
                  <a:lnTo>
                    <a:pt x="2607" y="4286"/>
                  </a:lnTo>
                  <a:lnTo>
                    <a:pt x="2206" y="5088"/>
                  </a:lnTo>
                  <a:lnTo>
                    <a:pt x="1981" y="5489"/>
                  </a:lnTo>
                  <a:lnTo>
                    <a:pt x="1730" y="5865"/>
                  </a:lnTo>
                  <a:lnTo>
                    <a:pt x="1479" y="6241"/>
                  </a:lnTo>
                  <a:lnTo>
                    <a:pt x="1229" y="6592"/>
                  </a:lnTo>
                  <a:lnTo>
                    <a:pt x="953" y="6917"/>
                  </a:lnTo>
                  <a:lnTo>
                    <a:pt x="677" y="7218"/>
                  </a:lnTo>
                  <a:lnTo>
                    <a:pt x="377" y="7494"/>
                  </a:lnTo>
                  <a:lnTo>
                    <a:pt x="76" y="7744"/>
                  </a:lnTo>
                  <a:lnTo>
                    <a:pt x="76" y="7744"/>
                  </a:lnTo>
                  <a:lnTo>
                    <a:pt x="51" y="7769"/>
                  </a:lnTo>
                  <a:lnTo>
                    <a:pt x="51" y="7769"/>
                  </a:lnTo>
                  <a:lnTo>
                    <a:pt x="26" y="7769"/>
                  </a:lnTo>
                  <a:lnTo>
                    <a:pt x="26" y="7769"/>
                  </a:lnTo>
                  <a:lnTo>
                    <a:pt x="1" y="7845"/>
                  </a:lnTo>
                  <a:lnTo>
                    <a:pt x="1" y="7920"/>
                  </a:lnTo>
                  <a:lnTo>
                    <a:pt x="1" y="7970"/>
                  </a:lnTo>
                  <a:lnTo>
                    <a:pt x="26" y="8045"/>
                  </a:lnTo>
                  <a:lnTo>
                    <a:pt x="26" y="8045"/>
                  </a:lnTo>
                  <a:lnTo>
                    <a:pt x="76" y="8095"/>
                  </a:lnTo>
                  <a:lnTo>
                    <a:pt x="126" y="8120"/>
                  </a:lnTo>
                  <a:lnTo>
                    <a:pt x="201" y="8170"/>
                  </a:lnTo>
                  <a:lnTo>
                    <a:pt x="251" y="8170"/>
                  </a:lnTo>
                  <a:lnTo>
                    <a:pt x="251" y="8170"/>
                  </a:lnTo>
                  <a:lnTo>
                    <a:pt x="276" y="8170"/>
                  </a:lnTo>
                  <a:lnTo>
                    <a:pt x="276" y="8170"/>
                  </a:lnTo>
                  <a:lnTo>
                    <a:pt x="301" y="8170"/>
                  </a:lnTo>
                  <a:lnTo>
                    <a:pt x="301" y="8170"/>
                  </a:lnTo>
                  <a:lnTo>
                    <a:pt x="352" y="8145"/>
                  </a:lnTo>
                  <a:lnTo>
                    <a:pt x="352" y="8145"/>
                  </a:lnTo>
                  <a:lnTo>
                    <a:pt x="727" y="7920"/>
                  </a:lnTo>
                  <a:lnTo>
                    <a:pt x="1078" y="7669"/>
                  </a:lnTo>
                  <a:lnTo>
                    <a:pt x="1404" y="7394"/>
                  </a:lnTo>
                  <a:lnTo>
                    <a:pt x="1730" y="7093"/>
                  </a:lnTo>
                  <a:lnTo>
                    <a:pt x="2031" y="6792"/>
                  </a:lnTo>
                  <a:lnTo>
                    <a:pt x="2306" y="6441"/>
                  </a:lnTo>
                  <a:lnTo>
                    <a:pt x="2557" y="6115"/>
                  </a:lnTo>
                  <a:lnTo>
                    <a:pt x="2808" y="5739"/>
                  </a:lnTo>
                  <a:lnTo>
                    <a:pt x="2808" y="5739"/>
                  </a:lnTo>
                  <a:lnTo>
                    <a:pt x="3334" y="4787"/>
                  </a:lnTo>
                  <a:lnTo>
                    <a:pt x="3334" y="4787"/>
                  </a:lnTo>
                  <a:lnTo>
                    <a:pt x="3384" y="4712"/>
                  </a:lnTo>
                  <a:lnTo>
                    <a:pt x="3384" y="4712"/>
                  </a:lnTo>
                  <a:lnTo>
                    <a:pt x="3584" y="4286"/>
                  </a:lnTo>
                  <a:lnTo>
                    <a:pt x="3760" y="3860"/>
                  </a:lnTo>
                  <a:lnTo>
                    <a:pt x="3760" y="3860"/>
                  </a:lnTo>
                  <a:lnTo>
                    <a:pt x="4136" y="2983"/>
                  </a:lnTo>
                  <a:lnTo>
                    <a:pt x="4336" y="2481"/>
                  </a:lnTo>
                  <a:lnTo>
                    <a:pt x="4487" y="1955"/>
                  </a:lnTo>
                  <a:lnTo>
                    <a:pt x="4562" y="1705"/>
                  </a:lnTo>
                  <a:lnTo>
                    <a:pt x="4612" y="1454"/>
                  </a:lnTo>
                  <a:lnTo>
                    <a:pt x="4637" y="1203"/>
                  </a:lnTo>
                  <a:lnTo>
                    <a:pt x="4637" y="953"/>
                  </a:lnTo>
                  <a:lnTo>
                    <a:pt x="4612" y="727"/>
                  </a:lnTo>
                  <a:lnTo>
                    <a:pt x="4562" y="502"/>
                  </a:lnTo>
                  <a:lnTo>
                    <a:pt x="4462" y="301"/>
                  </a:lnTo>
                  <a:lnTo>
                    <a:pt x="4336" y="101"/>
                  </a:lnTo>
                  <a:lnTo>
                    <a:pt x="4336" y="101"/>
                  </a:lnTo>
                  <a:lnTo>
                    <a:pt x="4286" y="51"/>
                  </a:lnTo>
                  <a:lnTo>
                    <a:pt x="4211" y="25"/>
                  </a:lnTo>
                  <a:lnTo>
                    <a:pt x="408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948925" y="1166750"/>
              <a:ext cx="8175" cy="5025"/>
            </a:xfrm>
            <a:custGeom>
              <a:rect b="b" l="l" r="r" t="t"/>
              <a:pathLst>
                <a:path extrusionOk="0" fill="none" h="201" w="327">
                  <a:moveTo>
                    <a:pt x="301" y="0"/>
                  </a:moveTo>
                  <a:lnTo>
                    <a:pt x="301" y="0"/>
                  </a:lnTo>
                  <a:lnTo>
                    <a:pt x="1" y="176"/>
                  </a:lnTo>
                  <a:lnTo>
                    <a:pt x="1" y="176"/>
                  </a:lnTo>
                  <a:lnTo>
                    <a:pt x="51" y="176"/>
                  </a:lnTo>
                  <a:lnTo>
                    <a:pt x="51" y="176"/>
                  </a:lnTo>
                  <a:lnTo>
                    <a:pt x="126" y="176"/>
                  </a:lnTo>
                  <a:lnTo>
                    <a:pt x="126" y="176"/>
                  </a:lnTo>
                  <a:lnTo>
                    <a:pt x="226" y="176"/>
                  </a:lnTo>
                  <a:lnTo>
                    <a:pt x="327" y="201"/>
                  </a:lnTo>
                  <a:lnTo>
                    <a:pt x="327" y="201"/>
                  </a:lnTo>
                  <a:lnTo>
                    <a:pt x="327" y="201"/>
                  </a:lnTo>
                  <a:lnTo>
                    <a:pt x="327" y="201"/>
                  </a:lnTo>
                  <a:lnTo>
                    <a:pt x="327" y="100"/>
                  </a:lnTo>
                  <a:lnTo>
                    <a:pt x="30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380025" y="518900"/>
              <a:ext cx="852750" cy="959875"/>
            </a:xfrm>
            <a:custGeom>
              <a:rect b="b" l="l" r="r" t="t"/>
              <a:pathLst>
                <a:path extrusionOk="0" h="38395" w="34110">
                  <a:moveTo>
                    <a:pt x="6642" y="8822"/>
                  </a:moveTo>
                  <a:lnTo>
                    <a:pt x="6542" y="9123"/>
                  </a:lnTo>
                  <a:lnTo>
                    <a:pt x="6241" y="9900"/>
                  </a:lnTo>
                  <a:lnTo>
                    <a:pt x="5915" y="10677"/>
                  </a:lnTo>
                  <a:lnTo>
                    <a:pt x="5264" y="12206"/>
                  </a:lnTo>
                  <a:lnTo>
                    <a:pt x="4562" y="13709"/>
                  </a:lnTo>
                  <a:lnTo>
                    <a:pt x="3810" y="15188"/>
                  </a:lnTo>
                  <a:lnTo>
                    <a:pt x="3510" y="14261"/>
                  </a:lnTo>
                  <a:lnTo>
                    <a:pt x="3359" y="13810"/>
                  </a:lnTo>
                  <a:lnTo>
                    <a:pt x="3259" y="13358"/>
                  </a:lnTo>
                  <a:lnTo>
                    <a:pt x="3184" y="12882"/>
                  </a:lnTo>
                  <a:lnTo>
                    <a:pt x="3184" y="12657"/>
                  </a:lnTo>
                  <a:lnTo>
                    <a:pt x="3184" y="12406"/>
                  </a:lnTo>
                  <a:lnTo>
                    <a:pt x="3184" y="12156"/>
                  </a:lnTo>
                  <a:lnTo>
                    <a:pt x="3234" y="11905"/>
                  </a:lnTo>
                  <a:lnTo>
                    <a:pt x="3284" y="11629"/>
                  </a:lnTo>
                  <a:lnTo>
                    <a:pt x="3359" y="11354"/>
                  </a:lnTo>
                  <a:lnTo>
                    <a:pt x="3484" y="11053"/>
                  </a:lnTo>
                  <a:lnTo>
                    <a:pt x="3610" y="10777"/>
                  </a:lnTo>
                  <a:lnTo>
                    <a:pt x="3735" y="10527"/>
                  </a:lnTo>
                  <a:lnTo>
                    <a:pt x="3911" y="10301"/>
                  </a:lnTo>
                  <a:lnTo>
                    <a:pt x="4061" y="10100"/>
                  </a:lnTo>
                  <a:lnTo>
                    <a:pt x="4261" y="9925"/>
                  </a:lnTo>
                  <a:lnTo>
                    <a:pt x="4437" y="9750"/>
                  </a:lnTo>
                  <a:lnTo>
                    <a:pt x="4662" y="9599"/>
                  </a:lnTo>
                  <a:lnTo>
                    <a:pt x="4863" y="9474"/>
                  </a:lnTo>
                  <a:lnTo>
                    <a:pt x="5088" y="9349"/>
                  </a:lnTo>
                  <a:lnTo>
                    <a:pt x="5590" y="9148"/>
                  </a:lnTo>
                  <a:lnTo>
                    <a:pt x="6091" y="8973"/>
                  </a:lnTo>
                  <a:lnTo>
                    <a:pt x="6642" y="8822"/>
                  </a:lnTo>
                  <a:close/>
                  <a:moveTo>
                    <a:pt x="10928" y="1956"/>
                  </a:moveTo>
                  <a:lnTo>
                    <a:pt x="11103" y="2382"/>
                  </a:lnTo>
                  <a:lnTo>
                    <a:pt x="11329" y="2808"/>
                  </a:lnTo>
                  <a:lnTo>
                    <a:pt x="11579" y="3209"/>
                  </a:lnTo>
                  <a:lnTo>
                    <a:pt x="11855" y="3610"/>
                  </a:lnTo>
                  <a:lnTo>
                    <a:pt x="12406" y="4336"/>
                  </a:lnTo>
                  <a:lnTo>
                    <a:pt x="12933" y="5013"/>
                  </a:lnTo>
                  <a:lnTo>
                    <a:pt x="13659" y="5915"/>
                  </a:lnTo>
                  <a:lnTo>
                    <a:pt x="14436" y="6767"/>
                  </a:lnTo>
                  <a:lnTo>
                    <a:pt x="15213" y="7619"/>
                  </a:lnTo>
                  <a:lnTo>
                    <a:pt x="16015" y="8446"/>
                  </a:lnTo>
                  <a:lnTo>
                    <a:pt x="15965" y="9048"/>
                  </a:lnTo>
                  <a:lnTo>
                    <a:pt x="15940" y="9324"/>
                  </a:lnTo>
                  <a:lnTo>
                    <a:pt x="15890" y="9599"/>
                  </a:lnTo>
                  <a:lnTo>
                    <a:pt x="15790" y="10075"/>
                  </a:lnTo>
                  <a:lnTo>
                    <a:pt x="15664" y="10577"/>
                  </a:lnTo>
                  <a:lnTo>
                    <a:pt x="15364" y="11554"/>
                  </a:lnTo>
                  <a:lnTo>
                    <a:pt x="15063" y="12506"/>
                  </a:lnTo>
                  <a:lnTo>
                    <a:pt x="14762" y="13484"/>
                  </a:lnTo>
                  <a:lnTo>
                    <a:pt x="14436" y="14486"/>
                  </a:lnTo>
                  <a:lnTo>
                    <a:pt x="14060" y="15489"/>
                  </a:lnTo>
                  <a:lnTo>
                    <a:pt x="13659" y="16466"/>
                  </a:lnTo>
                  <a:lnTo>
                    <a:pt x="13208" y="17443"/>
                  </a:lnTo>
                  <a:lnTo>
                    <a:pt x="12707" y="18396"/>
                  </a:lnTo>
                  <a:lnTo>
                    <a:pt x="12181" y="19323"/>
                  </a:lnTo>
                  <a:lnTo>
                    <a:pt x="11604" y="20225"/>
                  </a:lnTo>
                  <a:lnTo>
                    <a:pt x="11003" y="21102"/>
                  </a:lnTo>
                  <a:lnTo>
                    <a:pt x="10677" y="21528"/>
                  </a:lnTo>
                  <a:lnTo>
                    <a:pt x="10276" y="22005"/>
                  </a:lnTo>
                  <a:lnTo>
                    <a:pt x="8898" y="21955"/>
                  </a:lnTo>
                  <a:lnTo>
                    <a:pt x="7519" y="21955"/>
                  </a:lnTo>
                  <a:lnTo>
                    <a:pt x="6116" y="22005"/>
                  </a:lnTo>
                  <a:lnTo>
                    <a:pt x="4738" y="22105"/>
                  </a:lnTo>
                  <a:lnTo>
                    <a:pt x="3760" y="22180"/>
                  </a:lnTo>
                  <a:lnTo>
                    <a:pt x="3259" y="22255"/>
                  </a:lnTo>
                  <a:lnTo>
                    <a:pt x="2708" y="22356"/>
                  </a:lnTo>
                  <a:lnTo>
                    <a:pt x="3109" y="21804"/>
                  </a:lnTo>
                  <a:lnTo>
                    <a:pt x="3484" y="21228"/>
                  </a:lnTo>
                  <a:lnTo>
                    <a:pt x="3860" y="20651"/>
                  </a:lnTo>
                  <a:lnTo>
                    <a:pt x="4186" y="20075"/>
                  </a:lnTo>
                  <a:lnTo>
                    <a:pt x="4838" y="18872"/>
                  </a:lnTo>
                  <a:lnTo>
                    <a:pt x="5464" y="17719"/>
                  </a:lnTo>
                  <a:lnTo>
                    <a:pt x="6041" y="16642"/>
                  </a:lnTo>
                  <a:lnTo>
                    <a:pt x="6592" y="15564"/>
                  </a:lnTo>
                  <a:lnTo>
                    <a:pt x="7118" y="14486"/>
                  </a:lnTo>
                  <a:lnTo>
                    <a:pt x="7620" y="13409"/>
                  </a:lnTo>
                  <a:lnTo>
                    <a:pt x="8096" y="12306"/>
                  </a:lnTo>
                  <a:lnTo>
                    <a:pt x="8572" y="11203"/>
                  </a:lnTo>
                  <a:lnTo>
                    <a:pt x="8998" y="10075"/>
                  </a:lnTo>
                  <a:lnTo>
                    <a:pt x="9424" y="8923"/>
                  </a:lnTo>
                  <a:lnTo>
                    <a:pt x="9875" y="7670"/>
                  </a:lnTo>
                  <a:lnTo>
                    <a:pt x="10276" y="6391"/>
                  </a:lnTo>
                  <a:lnTo>
                    <a:pt x="10452" y="5740"/>
                  </a:lnTo>
                  <a:lnTo>
                    <a:pt x="10602" y="5113"/>
                  </a:lnTo>
                  <a:lnTo>
                    <a:pt x="10727" y="4437"/>
                  </a:lnTo>
                  <a:lnTo>
                    <a:pt x="10853" y="3785"/>
                  </a:lnTo>
                  <a:lnTo>
                    <a:pt x="10903" y="3359"/>
                  </a:lnTo>
                  <a:lnTo>
                    <a:pt x="10928" y="2908"/>
                  </a:lnTo>
                  <a:lnTo>
                    <a:pt x="10928" y="1956"/>
                  </a:lnTo>
                  <a:close/>
                  <a:moveTo>
                    <a:pt x="10502" y="1003"/>
                  </a:moveTo>
                  <a:lnTo>
                    <a:pt x="10351" y="1504"/>
                  </a:lnTo>
                  <a:lnTo>
                    <a:pt x="10251" y="2056"/>
                  </a:lnTo>
                  <a:lnTo>
                    <a:pt x="10151" y="2607"/>
                  </a:lnTo>
                  <a:lnTo>
                    <a:pt x="10101" y="3158"/>
                  </a:lnTo>
                  <a:lnTo>
                    <a:pt x="9975" y="4236"/>
                  </a:lnTo>
                  <a:lnTo>
                    <a:pt x="9900" y="4762"/>
                  </a:lnTo>
                  <a:lnTo>
                    <a:pt x="9800" y="5239"/>
                  </a:lnTo>
                  <a:lnTo>
                    <a:pt x="9524" y="6166"/>
                  </a:lnTo>
                  <a:lnTo>
                    <a:pt x="9249" y="7093"/>
                  </a:lnTo>
                  <a:lnTo>
                    <a:pt x="8923" y="8020"/>
                  </a:lnTo>
                  <a:lnTo>
                    <a:pt x="8597" y="8948"/>
                  </a:lnTo>
                  <a:lnTo>
                    <a:pt x="7870" y="10777"/>
                  </a:lnTo>
                  <a:lnTo>
                    <a:pt x="7143" y="12582"/>
                  </a:lnTo>
                  <a:lnTo>
                    <a:pt x="6742" y="13484"/>
                  </a:lnTo>
                  <a:lnTo>
                    <a:pt x="6341" y="14411"/>
                  </a:lnTo>
                  <a:lnTo>
                    <a:pt x="5890" y="15288"/>
                  </a:lnTo>
                  <a:lnTo>
                    <a:pt x="5439" y="16190"/>
                  </a:lnTo>
                  <a:lnTo>
                    <a:pt x="4512" y="17945"/>
                  </a:lnTo>
                  <a:lnTo>
                    <a:pt x="3535" y="19674"/>
                  </a:lnTo>
                  <a:lnTo>
                    <a:pt x="3134" y="20376"/>
                  </a:lnTo>
                  <a:lnTo>
                    <a:pt x="2708" y="21077"/>
                  </a:lnTo>
                  <a:lnTo>
                    <a:pt x="2282" y="21754"/>
                  </a:lnTo>
                  <a:lnTo>
                    <a:pt x="1780" y="22406"/>
                  </a:lnTo>
                  <a:lnTo>
                    <a:pt x="1605" y="22681"/>
                  </a:lnTo>
                  <a:lnTo>
                    <a:pt x="1329" y="22807"/>
                  </a:lnTo>
                  <a:lnTo>
                    <a:pt x="1054" y="22982"/>
                  </a:lnTo>
                  <a:lnTo>
                    <a:pt x="828" y="23157"/>
                  </a:lnTo>
                  <a:lnTo>
                    <a:pt x="627" y="23358"/>
                  </a:lnTo>
                  <a:lnTo>
                    <a:pt x="627" y="23258"/>
                  </a:lnTo>
                  <a:lnTo>
                    <a:pt x="653" y="23107"/>
                  </a:lnTo>
                  <a:lnTo>
                    <a:pt x="703" y="22706"/>
                  </a:lnTo>
                  <a:lnTo>
                    <a:pt x="778" y="22330"/>
                  </a:lnTo>
                  <a:lnTo>
                    <a:pt x="878" y="21980"/>
                  </a:lnTo>
                  <a:lnTo>
                    <a:pt x="1003" y="21579"/>
                  </a:lnTo>
                  <a:lnTo>
                    <a:pt x="1154" y="21203"/>
                  </a:lnTo>
                  <a:lnTo>
                    <a:pt x="1329" y="20827"/>
                  </a:lnTo>
                  <a:lnTo>
                    <a:pt x="1530" y="20451"/>
                  </a:lnTo>
                  <a:lnTo>
                    <a:pt x="1956" y="19699"/>
                  </a:lnTo>
                  <a:lnTo>
                    <a:pt x="2407" y="18972"/>
                  </a:lnTo>
                  <a:lnTo>
                    <a:pt x="2883" y="18245"/>
                  </a:lnTo>
                  <a:lnTo>
                    <a:pt x="3334" y="17569"/>
                  </a:lnTo>
                  <a:lnTo>
                    <a:pt x="3735" y="16917"/>
                  </a:lnTo>
                  <a:lnTo>
                    <a:pt x="4437" y="15664"/>
                  </a:lnTo>
                  <a:lnTo>
                    <a:pt x="5139" y="14436"/>
                  </a:lnTo>
                  <a:lnTo>
                    <a:pt x="5815" y="13158"/>
                  </a:lnTo>
                  <a:lnTo>
                    <a:pt x="6116" y="12531"/>
                  </a:lnTo>
                  <a:lnTo>
                    <a:pt x="6417" y="11880"/>
                  </a:lnTo>
                  <a:lnTo>
                    <a:pt x="7018" y="10426"/>
                  </a:lnTo>
                  <a:lnTo>
                    <a:pt x="7570" y="8973"/>
                  </a:lnTo>
                  <a:lnTo>
                    <a:pt x="8096" y="7494"/>
                  </a:lnTo>
                  <a:lnTo>
                    <a:pt x="8597" y="5990"/>
                  </a:lnTo>
                  <a:lnTo>
                    <a:pt x="8823" y="5214"/>
                  </a:lnTo>
                  <a:lnTo>
                    <a:pt x="9023" y="4512"/>
                  </a:lnTo>
                  <a:lnTo>
                    <a:pt x="9274" y="3710"/>
                  </a:lnTo>
                  <a:lnTo>
                    <a:pt x="9574" y="2883"/>
                  </a:lnTo>
                  <a:lnTo>
                    <a:pt x="9875" y="2106"/>
                  </a:lnTo>
                  <a:lnTo>
                    <a:pt x="10026" y="1755"/>
                  </a:lnTo>
                  <a:lnTo>
                    <a:pt x="10176" y="1454"/>
                  </a:lnTo>
                  <a:lnTo>
                    <a:pt x="10326" y="1204"/>
                  </a:lnTo>
                  <a:lnTo>
                    <a:pt x="10502" y="1003"/>
                  </a:lnTo>
                  <a:close/>
                  <a:moveTo>
                    <a:pt x="18847" y="11003"/>
                  </a:moveTo>
                  <a:lnTo>
                    <a:pt x="20226" y="12105"/>
                  </a:lnTo>
                  <a:lnTo>
                    <a:pt x="21679" y="13208"/>
                  </a:lnTo>
                  <a:lnTo>
                    <a:pt x="22431" y="13734"/>
                  </a:lnTo>
                  <a:lnTo>
                    <a:pt x="23208" y="14261"/>
                  </a:lnTo>
                  <a:lnTo>
                    <a:pt x="23960" y="14787"/>
                  </a:lnTo>
                  <a:lnTo>
                    <a:pt x="24762" y="15288"/>
                  </a:lnTo>
                  <a:lnTo>
                    <a:pt x="24185" y="16817"/>
                  </a:lnTo>
                  <a:lnTo>
                    <a:pt x="23634" y="18371"/>
                  </a:lnTo>
                  <a:lnTo>
                    <a:pt x="23333" y="19123"/>
                  </a:lnTo>
                  <a:lnTo>
                    <a:pt x="23032" y="19899"/>
                  </a:lnTo>
                  <a:lnTo>
                    <a:pt x="22707" y="20651"/>
                  </a:lnTo>
                  <a:lnTo>
                    <a:pt x="22381" y="21403"/>
                  </a:lnTo>
                  <a:lnTo>
                    <a:pt x="22230" y="21679"/>
                  </a:lnTo>
                  <a:lnTo>
                    <a:pt x="22055" y="21955"/>
                  </a:lnTo>
                  <a:lnTo>
                    <a:pt x="21654" y="22531"/>
                  </a:lnTo>
                  <a:lnTo>
                    <a:pt x="21228" y="23157"/>
                  </a:lnTo>
                  <a:lnTo>
                    <a:pt x="20802" y="23784"/>
                  </a:lnTo>
                  <a:lnTo>
                    <a:pt x="19198" y="23383"/>
                  </a:lnTo>
                  <a:lnTo>
                    <a:pt x="17619" y="23032"/>
                  </a:lnTo>
                  <a:lnTo>
                    <a:pt x="16015" y="22706"/>
                  </a:lnTo>
                  <a:lnTo>
                    <a:pt x="14436" y="22456"/>
                  </a:lnTo>
                  <a:lnTo>
                    <a:pt x="14687" y="22105"/>
                  </a:lnTo>
                  <a:lnTo>
                    <a:pt x="14912" y="21754"/>
                  </a:lnTo>
                  <a:lnTo>
                    <a:pt x="15364" y="21027"/>
                  </a:lnTo>
                  <a:lnTo>
                    <a:pt x="15790" y="20300"/>
                  </a:lnTo>
                  <a:lnTo>
                    <a:pt x="16191" y="19574"/>
                  </a:lnTo>
                  <a:lnTo>
                    <a:pt x="16617" y="18722"/>
                  </a:lnTo>
                  <a:lnTo>
                    <a:pt x="16993" y="17870"/>
                  </a:lnTo>
                  <a:lnTo>
                    <a:pt x="17318" y="16967"/>
                  </a:lnTo>
                  <a:lnTo>
                    <a:pt x="17644" y="16065"/>
                  </a:lnTo>
                  <a:lnTo>
                    <a:pt x="17920" y="15138"/>
                  </a:lnTo>
                  <a:lnTo>
                    <a:pt x="18170" y="14236"/>
                  </a:lnTo>
                  <a:lnTo>
                    <a:pt x="18396" y="13308"/>
                  </a:lnTo>
                  <a:lnTo>
                    <a:pt x="18622" y="12406"/>
                  </a:lnTo>
                  <a:lnTo>
                    <a:pt x="18747" y="11704"/>
                  </a:lnTo>
                  <a:lnTo>
                    <a:pt x="18847" y="11003"/>
                  </a:lnTo>
                  <a:close/>
                  <a:moveTo>
                    <a:pt x="17719" y="7945"/>
                  </a:moveTo>
                  <a:lnTo>
                    <a:pt x="17795" y="7970"/>
                  </a:lnTo>
                  <a:lnTo>
                    <a:pt x="17870" y="7995"/>
                  </a:lnTo>
                  <a:lnTo>
                    <a:pt x="17945" y="8045"/>
                  </a:lnTo>
                  <a:lnTo>
                    <a:pt x="18020" y="8121"/>
                  </a:lnTo>
                  <a:lnTo>
                    <a:pt x="18095" y="8221"/>
                  </a:lnTo>
                  <a:lnTo>
                    <a:pt x="18120" y="8321"/>
                  </a:lnTo>
                  <a:lnTo>
                    <a:pt x="18196" y="8522"/>
                  </a:lnTo>
                  <a:lnTo>
                    <a:pt x="18271" y="8923"/>
                  </a:lnTo>
                  <a:lnTo>
                    <a:pt x="18321" y="9324"/>
                  </a:lnTo>
                  <a:lnTo>
                    <a:pt x="18346" y="9700"/>
                  </a:lnTo>
                  <a:lnTo>
                    <a:pt x="18346" y="10050"/>
                  </a:lnTo>
                  <a:lnTo>
                    <a:pt x="18321" y="10401"/>
                  </a:lnTo>
                  <a:lnTo>
                    <a:pt x="18296" y="10752"/>
                  </a:lnTo>
                  <a:lnTo>
                    <a:pt x="18170" y="11454"/>
                  </a:lnTo>
                  <a:lnTo>
                    <a:pt x="17995" y="12156"/>
                  </a:lnTo>
                  <a:lnTo>
                    <a:pt x="17795" y="12832"/>
                  </a:lnTo>
                  <a:lnTo>
                    <a:pt x="17594" y="13509"/>
                  </a:lnTo>
                  <a:lnTo>
                    <a:pt x="17193" y="14787"/>
                  </a:lnTo>
                  <a:lnTo>
                    <a:pt x="16792" y="16065"/>
                  </a:lnTo>
                  <a:lnTo>
                    <a:pt x="16592" y="16692"/>
                  </a:lnTo>
                  <a:lnTo>
                    <a:pt x="16366" y="17318"/>
                  </a:lnTo>
                  <a:lnTo>
                    <a:pt x="16115" y="17945"/>
                  </a:lnTo>
                  <a:lnTo>
                    <a:pt x="15840" y="18546"/>
                  </a:lnTo>
                  <a:lnTo>
                    <a:pt x="15364" y="19499"/>
                  </a:lnTo>
                  <a:lnTo>
                    <a:pt x="14837" y="20451"/>
                  </a:lnTo>
                  <a:lnTo>
                    <a:pt x="14261" y="21378"/>
                  </a:lnTo>
                  <a:lnTo>
                    <a:pt x="13960" y="21804"/>
                  </a:lnTo>
                  <a:lnTo>
                    <a:pt x="13659" y="22230"/>
                  </a:lnTo>
                  <a:lnTo>
                    <a:pt x="13284" y="22706"/>
                  </a:lnTo>
                  <a:lnTo>
                    <a:pt x="12857" y="23132"/>
                  </a:lnTo>
                  <a:lnTo>
                    <a:pt x="12456" y="23483"/>
                  </a:lnTo>
                  <a:lnTo>
                    <a:pt x="12256" y="23634"/>
                  </a:lnTo>
                  <a:lnTo>
                    <a:pt x="12055" y="23784"/>
                  </a:lnTo>
                  <a:lnTo>
                    <a:pt x="11805" y="23934"/>
                  </a:lnTo>
                  <a:lnTo>
                    <a:pt x="11680" y="23984"/>
                  </a:lnTo>
                  <a:lnTo>
                    <a:pt x="11554" y="24010"/>
                  </a:lnTo>
                  <a:lnTo>
                    <a:pt x="11304" y="24010"/>
                  </a:lnTo>
                  <a:lnTo>
                    <a:pt x="11178" y="23959"/>
                  </a:lnTo>
                  <a:lnTo>
                    <a:pt x="11078" y="23909"/>
                  </a:lnTo>
                  <a:lnTo>
                    <a:pt x="10978" y="23834"/>
                  </a:lnTo>
                  <a:lnTo>
                    <a:pt x="10878" y="23759"/>
                  </a:lnTo>
                  <a:lnTo>
                    <a:pt x="10727" y="23558"/>
                  </a:lnTo>
                  <a:lnTo>
                    <a:pt x="10602" y="23358"/>
                  </a:lnTo>
                  <a:lnTo>
                    <a:pt x="10552" y="23208"/>
                  </a:lnTo>
                  <a:lnTo>
                    <a:pt x="10527" y="23082"/>
                  </a:lnTo>
                  <a:lnTo>
                    <a:pt x="10502" y="22932"/>
                  </a:lnTo>
                  <a:lnTo>
                    <a:pt x="10502" y="22807"/>
                  </a:lnTo>
                  <a:lnTo>
                    <a:pt x="10527" y="22656"/>
                  </a:lnTo>
                  <a:lnTo>
                    <a:pt x="10577" y="22506"/>
                  </a:lnTo>
                  <a:lnTo>
                    <a:pt x="10677" y="22255"/>
                  </a:lnTo>
                  <a:lnTo>
                    <a:pt x="11053" y="21629"/>
                  </a:lnTo>
                  <a:lnTo>
                    <a:pt x="11254" y="21303"/>
                  </a:lnTo>
                  <a:lnTo>
                    <a:pt x="11479" y="21002"/>
                  </a:lnTo>
                  <a:lnTo>
                    <a:pt x="12131" y="20175"/>
                  </a:lnTo>
                  <a:lnTo>
                    <a:pt x="12431" y="19749"/>
                  </a:lnTo>
                  <a:lnTo>
                    <a:pt x="12732" y="19298"/>
                  </a:lnTo>
                  <a:lnTo>
                    <a:pt x="13258" y="18346"/>
                  </a:lnTo>
                  <a:lnTo>
                    <a:pt x="13785" y="17343"/>
                  </a:lnTo>
                  <a:lnTo>
                    <a:pt x="14261" y="16366"/>
                  </a:lnTo>
                  <a:lnTo>
                    <a:pt x="14712" y="15338"/>
                  </a:lnTo>
                  <a:lnTo>
                    <a:pt x="14938" y="14787"/>
                  </a:lnTo>
                  <a:lnTo>
                    <a:pt x="15138" y="14236"/>
                  </a:lnTo>
                  <a:lnTo>
                    <a:pt x="15539" y="13108"/>
                  </a:lnTo>
                  <a:lnTo>
                    <a:pt x="16241" y="10852"/>
                  </a:lnTo>
                  <a:lnTo>
                    <a:pt x="16341" y="10451"/>
                  </a:lnTo>
                  <a:lnTo>
                    <a:pt x="16441" y="10025"/>
                  </a:lnTo>
                  <a:lnTo>
                    <a:pt x="16516" y="9649"/>
                  </a:lnTo>
                  <a:lnTo>
                    <a:pt x="16617" y="9248"/>
                  </a:lnTo>
                  <a:lnTo>
                    <a:pt x="16767" y="8847"/>
                  </a:lnTo>
                  <a:lnTo>
                    <a:pt x="16942" y="8497"/>
                  </a:lnTo>
                  <a:lnTo>
                    <a:pt x="17018" y="8346"/>
                  </a:lnTo>
                  <a:lnTo>
                    <a:pt x="17118" y="8221"/>
                  </a:lnTo>
                  <a:lnTo>
                    <a:pt x="17218" y="8121"/>
                  </a:lnTo>
                  <a:lnTo>
                    <a:pt x="17343" y="8020"/>
                  </a:lnTo>
                  <a:lnTo>
                    <a:pt x="17519" y="7970"/>
                  </a:lnTo>
                  <a:lnTo>
                    <a:pt x="17719" y="7945"/>
                  </a:lnTo>
                  <a:close/>
                  <a:moveTo>
                    <a:pt x="26165" y="14812"/>
                  </a:moveTo>
                  <a:lnTo>
                    <a:pt x="26290" y="14837"/>
                  </a:lnTo>
                  <a:lnTo>
                    <a:pt x="26441" y="14887"/>
                  </a:lnTo>
                  <a:lnTo>
                    <a:pt x="26566" y="14937"/>
                  </a:lnTo>
                  <a:lnTo>
                    <a:pt x="26666" y="15013"/>
                  </a:lnTo>
                  <a:lnTo>
                    <a:pt x="26767" y="15063"/>
                  </a:lnTo>
                  <a:lnTo>
                    <a:pt x="26917" y="15238"/>
                  </a:lnTo>
                  <a:lnTo>
                    <a:pt x="27017" y="15413"/>
                  </a:lnTo>
                  <a:lnTo>
                    <a:pt x="27067" y="15614"/>
                  </a:lnTo>
                  <a:lnTo>
                    <a:pt x="27092" y="15814"/>
                  </a:lnTo>
                  <a:lnTo>
                    <a:pt x="27092" y="16015"/>
                  </a:lnTo>
                  <a:lnTo>
                    <a:pt x="27067" y="16190"/>
                  </a:lnTo>
                  <a:lnTo>
                    <a:pt x="26917" y="17017"/>
                  </a:lnTo>
                  <a:lnTo>
                    <a:pt x="26792" y="17819"/>
                  </a:lnTo>
                  <a:lnTo>
                    <a:pt x="26616" y="18571"/>
                  </a:lnTo>
                  <a:lnTo>
                    <a:pt x="26441" y="19298"/>
                  </a:lnTo>
                  <a:lnTo>
                    <a:pt x="26240" y="20025"/>
                  </a:lnTo>
                  <a:lnTo>
                    <a:pt x="25990" y="20752"/>
                  </a:lnTo>
                  <a:lnTo>
                    <a:pt x="25689" y="21579"/>
                  </a:lnTo>
                  <a:lnTo>
                    <a:pt x="25338" y="22381"/>
                  </a:lnTo>
                  <a:lnTo>
                    <a:pt x="25138" y="22782"/>
                  </a:lnTo>
                  <a:lnTo>
                    <a:pt x="24937" y="23183"/>
                  </a:lnTo>
                  <a:lnTo>
                    <a:pt x="24711" y="23558"/>
                  </a:lnTo>
                  <a:lnTo>
                    <a:pt x="24486" y="23934"/>
                  </a:lnTo>
                  <a:lnTo>
                    <a:pt x="24160" y="24385"/>
                  </a:lnTo>
                  <a:lnTo>
                    <a:pt x="23834" y="24786"/>
                  </a:lnTo>
                  <a:lnTo>
                    <a:pt x="23659" y="24987"/>
                  </a:lnTo>
                  <a:lnTo>
                    <a:pt x="23458" y="25187"/>
                  </a:lnTo>
                  <a:lnTo>
                    <a:pt x="23258" y="25338"/>
                  </a:lnTo>
                  <a:lnTo>
                    <a:pt x="23032" y="25513"/>
                  </a:lnTo>
                  <a:lnTo>
                    <a:pt x="22481" y="25864"/>
                  </a:lnTo>
                  <a:lnTo>
                    <a:pt x="22255" y="25989"/>
                  </a:lnTo>
                  <a:lnTo>
                    <a:pt x="22030" y="26040"/>
                  </a:lnTo>
                  <a:lnTo>
                    <a:pt x="21930" y="26065"/>
                  </a:lnTo>
                  <a:lnTo>
                    <a:pt x="21829" y="26040"/>
                  </a:lnTo>
                  <a:lnTo>
                    <a:pt x="21729" y="26014"/>
                  </a:lnTo>
                  <a:lnTo>
                    <a:pt x="21629" y="25964"/>
                  </a:lnTo>
                  <a:lnTo>
                    <a:pt x="21554" y="25889"/>
                  </a:lnTo>
                  <a:lnTo>
                    <a:pt x="21454" y="25789"/>
                  </a:lnTo>
                  <a:lnTo>
                    <a:pt x="21228" y="25488"/>
                  </a:lnTo>
                  <a:lnTo>
                    <a:pt x="21128" y="25288"/>
                  </a:lnTo>
                  <a:lnTo>
                    <a:pt x="21078" y="25087"/>
                  </a:lnTo>
                  <a:lnTo>
                    <a:pt x="21078" y="24887"/>
                  </a:lnTo>
                  <a:lnTo>
                    <a:pt x="21103" y="24711"/>
                  </a:lnTo>
                  <a:lnTo>
                    <a:pt x="21178" y="24511"/>
                  </a:lnTo>
                  <a:lnTo>
                    <a:pt x="21303" y="24310"/>
                  </a:lnTo>
                  <a:lnTo>
                    <a:pt x="21604" y="23834"/>
                  </a:lnTo>
                  <a:lnTo>
                    <a:pt x="21905" y="23383"/>
                  </a:lnTo>
                  <a:lnTo>
                    <a:pt x="22180" y="22932"/>
                  </a:lnTo>
                  <a:lnTo>
                    <a:pt x="22531" y="22305"/>
                  </a:lnTo>
                  <a:lnTo>
                    <a:pt x="22857" y="21679"/>
                  </a:lnTo>
                  <a:lnTo>
                    <a:pt x="23183" y="21027"/>
                  </a:lnTo>
                  <a:lnTo>
                    <a:pt x="23483" y="20351"/>
                  </a:lnTo>
                  <a:lnTo>
                    <a:pt x="23784" y="19699"/>
                  </a:lnTo>
                  <a:lnTo>
                    <a:pt x="24035" y="19072"/>
                  </a:lnTo>
                  <a:lnTo>
                    <a:pt x="24461" y="17794"/>
                  </a:lnTo>
                  <a:lnTo>
                    <a:pt x="24912" y="16491"/>
                  </a:lnTo>
                  <a:lnTo>
                    <a:pt x="25188" y="15814"/>
                  </a:lnTo>
                  <a:lnTo>
                    <a:pt x="25488" y="15063"/>
                  </a:lnTo>
                  <a:lnTo>
                    <a:pt x="25539" y="15013"/>
                  </a:lnTo>
                  <a:lnTo>
                    <a:pt x="25614" y="14937"/>
                  </a:lnTo>
                  <a:lnTo>
                    <a:pt x="25714" y="14887"/>
                  </a:lnTo>
                  <a:lnTo>
                    <a:pt x="25814" y="14862"/>
                  </a:lnTo>
                  <a:lnTo>
                    <a:pt x="26065" y="14812"/>
                  </a:lnTo>
                  <a:close/>
                  <a:moveTo>
                    <a:pt x="27594" y="16892"/>
                  </a:moveTo>
                  <a:lnTo>
                    <a:pt x="28797" y="17494"/>
                  </a:lnTo>
                  <a:lnTo>
                    <a:pt x="29423" y="17769"/>
                  </a:lnTo>
                  <a:lnTo>
                    <a:pt x="30025" y="18020"/>
                  </a:lnTo>
                  <a:lnTo>
                    <a:pt x="30651" y="18270"/>
                  </a:lnTo>
                  <a:lnTo>
                    <a:pt x="31253" y="18471"/>
                  </a:lnTo>
                  <a:lnTo>
                    <a:pt x="31879" y="18697"/>
                  </a:lnTo>
                  <a:lnTo>
                    <a:pt x="32506" y="18872"/>
                  </a:lnTo>
                  <a:lnTo>
                    <a:pt x="32205" y="19975"/>
                  </a:lnTo>
                  <a:lnTo>
                    <a:pt x="31829" y="21077"/>
                  </a:lnTo>
                  <a:lnTo>
                    <a:pt x="31628" y="21629"/>
                  </a:lnTo>
                  <a:lnTo>
                    <a:pt x="31428" y="22155"/>
                  </a:lnTo>
                  <a:lnTo>
                    <a:pt x="31177" y="22681"/>
                  </a:lnTo>
                  <a:lnTo>
                    <a:pt x="30927" y="23183"/>
                  </a:lnTo>
                  <a:lnTo>
                    <a:pt x="30651" y="23684"/>
                  </a:lnTo>
                  <a:lnTo>
                    <a:pt x="30375" y="24160"/>
                  </a:lnTo>
                  <a:lnTo>
                    <a:pt x="30050" y="24636"/>
                  </a:lnTo>
                  <a:lnTo>
                    <a:pt x="29699" y="25087"/>
                  </a:lnTo>
                  <a:lnTo>
                    <a:pt x="29323" y="25513"/>
                  </a:lnTo>
                  <a:lnTo>
                    <a:pt x="28922" y="25914"/>
                  </a:lnTo>
                  <a:lnTo>
                    <a:pt x="28496" y="26315"/>
                  </a:lnTo>
                  <a:lnTo>
                    <a:pt x="28020" y="26666"/>
                  </a:lnTo>
                  <a:lnTo>
                    <a:pt x="27193" y="26215"/>
                  </a:lnTo>
                  <a:lnTo>
                    <a:pt x="26340" y="25814"/>
                  </a:lnTo>
                  <a:lnTo>
                    <a:pt x="25488" y="25413"/>
                  </a:lnTo>
                  <a:lnTo>
                    <a:pt x="24586" y="25062"/>
                  </a:lnTo>
                  <a:lnTo>
                    <a:pt x="24937" y="24661"/>
                  </a:lnTo>
                  <a:lnTo>
                    <a:pt x="25238" y="24210"/>
                  </a:lnTo>
                  <a:lnTo>
                    <a:pt x="25539" y="23759"/>
                  </a:lnTo>
                  <a:lnTo>
                    <a:pt x="25814" y="23283"/>
                  </a:lnTo>
                  <a:lnTo>
                    <a:pt x="26065" y="22782"/>
                  </a:lnTo>
                  <a:lnTo>
                    <a:pt x="26290" y="22280"/>
                  </a:lnTo>
                  <a:lnTo>
                    <a:pt x="26516" y="21754"/>
                  </a:lnTo>
                  <a:lnTo>
                    <a:pt x="26716" y="21203"/>
                  </a:lnTo>
                  <a:lnTo>
                    <a:pt x="26892" y="20676"/>
                  </a:lnTo>
                  <a:lnTo>
                    <a:pt x="27042" y="20125"/>
                  </a:lnTo>
                  <a:lnTo>
                    <a:pt x="27193" y="19574"/>
                  </a:lnTo>
                  <a:lnTo>
                    <a:pt x="27318" y="19022"/>
                  </a:lnTo>
                  <a:lnTo>
                    <a:pt x="27418" y="18471"/>
                  </a:lnTo>
                  <a:lnTo>
                    <a:pt x="27493" y="17945"/>
                  </a:lnTo>
                  <a:lnTo>
                    <a:pt x="27543" y="17418"/>
                  </a:lnTo>
                  <a:lnTo>
                    <a:pt x="27594" y="16892"/>
                  </a:lnTo>
                  <a:close/>
                  <a:moveTo>
                    <a:pt x="32831" y="18972"/>
                  </a:moveTo>
                  <a:lnTo>
                    <a:pt x="33333" y="19098"/>
                  </a:lnTo>
                  <a:lnTo>
                    <a:pt x="33282" y="19724"/>
                  </a:lnTo>
                  <a:lnTo>
                    <a:pt x="33282" y="20025"/>
                  </a:lnTo>
                  <a:lnTo>
                    <a:pt x="33232" y="20326"/>
                  </a:lnTo>
                  <a:lnTo>
                    <a:pt x="33182" y="20676"/>
                  </a:lnTo>
                  <a:lnTo>
                    <a:pt x="33107" y="21052"/>
                  </a:lnTo>
                  <a:lnTo>
                    <a:pt x="32907" y="21779"/>
                  </a:lnTo>
                  <a:lnTo>
                    <a:pt x="32656" y="22506"/>
                  </a:lnTo>
                  <a:lnTo>
                    <a:pt x="32405" y="23208"/>
                  </a:lnTo>
                  <a:lnTo>
                    <a:pt x="32155" y="23834"/>
                  </a:lnTo>
                  <a:lnTo>
                    <a:pt x="31879" y="24436"/>
                  </a:lnTo>
                  <a:lnTo>
                    <a:pt x="31553" y="25012"/>
                  </a:lnTo>
                  <a:lnTo>
                    <a:pt x="31177" y="25563"/>
                  </a:lnTo>
                  <a:lnTo>
                    <a:pt x="30776" y="26090"/>
                  </a:lnTo>
                  <a:lnTo>
                    <a:pt x="30325" y="26591"/>
                  </a:lnTo>
                  <a:lnTo>
                    <a:pt x="30075" y="26816"/>
                  </a:lnTo>
                  <a:lnTo>
                    <a:pt x="29824" y="27017"/>
                  </a:lnTo>
                  <a:lnTo>
                    <a:pt x="29573" y="27242"/>
                  </a:lnTo>
                  <a:lnTo>
                    <a:pt x="29298" y="27418"/>
                  </a:lnTo>
                  <a:lnTo>
                    <a:pt x="28646" y="27017"/>
                  </a:lnTo>
                  <a:lnTo>
                    <a:pt x="29072" y="26716"/>
                  </a:lnTo>
                  <a:lnTo>
                    <a:pt x="29523" y="26365"/>
                  </a:lnTo>
                  <a:lnTo>
                    <a:pt x="29924" y="25989"/>
                  </a:lnTo>
                  <a:lnTo>
                    <a:pt x="30325" y="25538"/>
                  </a:lnTo>
                  <a:lnTo>
                    <a:pt x="30701" y="25062"/>
                  </a:lnTo>
                  <a:lnTo>
                    <a:pt x="31052" y="24561"/>
                  </a:lnTo>
                  <a:lnTo>
                    <a:pt x="31378" y="24035"/>
                  </a:lnTo>
                  <a:lnTo>
                    <a:pt x="31679" y="23458"/>
                  </a:lnTo>
                  <a:lnTo>
                    <a:pt x="31954" y="22907"/>
                  </a:lnTo>
                  <a:lnTo>
                    <a:pt x="32180" y="22330"/>
                  </a:lnTo>
                  <a:lnTo>
                    <a:pt x="32380" y="21729"/>
                  </a:lnTo>
                  <a:lnTo>
                    <a:pt x="32556" y="21153"/>
                  </a:lnTo>
                  <a:lnTo>
                    <a:pt x="32681" y="20576"/>
                  </a:lnTo>
                  <a:lnTo>
                    <a:pt x="32781" y="20025"/>
                  </a:lnTo>
                  <a:lnTo>
                    <a:pt x="32831" y="19499"/>
                  </a:lnTo>
                  <a:lnTo>
                    <a:pt x="32831" y="18972"/>
                  </a:lnTo>
                  <a:close/>
                  <a:moveTo>
                    <a:pt x="23609" y="25964"/>
                  </a:moveTo>
                  <a:lnTo>
                    <a:pt x="23333" y="26215"/>
                  </a:lnTo>
                  <a:lnTo>
                    <a:pt x="23057" y="26491"/>
                  </a:lnTo>
                  <a:lnTo>
                    <a:pt x="22807" y="26791"/>
                  </a:lnTo>
                  <a:lnTo>
                    <a:pt x="22556" y="27092"/>
                  </a:lnTo>
                  <a:lnTo>
                    <a:pt x="22080" y="27744"/>
                  </a:lnTo>
                  <a:lnTo>
                    <a:pt x="21629" y="28395"/>
                  </a:lnTo>
                  <a:lnTo>
                    <a:pt x="20752" y="29749"/>
                  </a:lnTo>
                  <a:lnTo>
                    <a:pt x="20301" y="30400"/>
                  </a:lnTo>
                  <a:lnTo>
                    <a:pt x="19850" y="31027"/>
                  </a:lnTo>
                  <a:lnTo>
                    <a:pt x="18722" y="32480"/>
                  </a:lnTo>
                  <a:lnTo>
                    <a:pt x="18145" y="33232"/>
                  </a:lnTo>
                  <a:lnTo>
                    <a:pt x="17544" y="33959"/>
                  </a:lnTo>
                  <a:lnTo>
                    <a:pt x="16917" y="34661"/>
                  </a:lnTo>
                  <a:lnTo>
                    <a:pt x="16266" y="35362"/>
                  </a:lnTo>
                  <a:lnTo>
                    <a:pt x="15614" y="36014"/>
                  </a:lnTo>
                  <a:lnTo>
                    <a:pt x="14912" y="36615"/>
                  </a:lnTo>
                  <a:lnTo>
                    <a:pt x="14587" y="36866"/>
                  </a:lnTo>
                  <a:lnTo>
                    <a:pt x="14186" y="37117"/>
                  </a:lnTo>
                  <a:lnTo>
                    <a:pt x="13985" y="37217"/>
                  </a:lnTo>
                  <a:lnTo>
                    <a:pt x="13760" y="37317"/>
                  </a:lnTo>
                  <a:lnTo>
                    <a:pt x="13534" y="37392"/>
                  </a:lnTo>
                  <a:lnTo>
                    <a:pt x="13334" y="37442"/>
                  </a:lnTo>
                  <a:lnTo>
                    <a:pt x="13108" y="37442"/>
                  </a:lnTo>
                  <a:lnTo>
                    <a:pt x="12908" y="37417"/>
                  </a:lnTo>
                  <a:lnTo>
                    <a:pt x="12732" y="37367"/>
                  </a:lnTo>
                  <a:lnTo>
                    <a:pt x="12557" y="37242"/>
                  </a:lnTo>
                  <a:lnTo>
                    <a:pt x="12406" y="37067"/>
                  </a:lnTo>
                  <a:lnTo>
                    <a:pt x="12281" y="36841"/>
                  </a:lnTo>
                  <a:lnTo>
                    <a:pt x="12156" y="36565"/>
                  </a:lnTo>
                  <a:lnTo>
                    <a:pt x="12106" y="36214"/>
                  </a:lnTo>
                  <a:lnTo>
                    <a:pt x="12081" y="36064"/>
                  </a:lnTo>
                  <a:lnTo>
                    <a:pt x="12081" y="35914"/>
                  </a:lnTo>
                  <a:lnTo>
                    <a:pt x="12156" y="35588"/>
                  </a:lnTo>
                  <a:lnTo>
                    <a:pt x="12256" y="35237"/>
                  </a:lnTo>
                  <a:lnTo>
                    <a:pt x="12381" y="34911"/>
                  </a:lnTo>
                  <a:lnTo>
                    <a:pt x="12557" y="34585"/>
                  </a:lnTo>
                  <a:lnTo>
                    <a:pt x="12732" y="34285"/>
                  </a:lnTo>
                  <a:lnTo>
                    <a:pt x="13058" y="33733"/>
                  </a:lnTo>
                  <a:lnTo>
                    <a:pt x="13334" y="33332"/>
                  </a:lnTo>
                  <a:lnTo>
                    <a:pt x="13634" y="32956"/>
                  </a:lnTo>
                  <a:lnTo>
                    <a:pt x="13960" y="32581"/>
                  </a:lnTo>
                  <a:lnTo>
                    <a:pt x="14286" y="32205"/>
                  </a:lnTo>
                  <a:lnTo>
                    <a:pt x="14988" y="31503"/>
                  </a:lnTo>
                  <a:lnTo>
                    <a:pt x="15689" y="30826"/>
                  </a:lnTo>
                  <a:lnTo>
                    <a:pt x="16316" y="30225"/>
                  </a:lnTo>
                  <a:lnTo>
                    <a:pt x="16968" y="29673"/>
                  </a:lnTo>
                  <a:lnTo>
                    <a:pt x="18296" y="28571"/>
                  </a:lnTo>
                  <a:lnTo>
                    <a:pt x="18571" y="28320"/>
                  </a:lnTo>
                  <a:lnTo>
                    <a:pt x="18847" y="28044"/>
                  </a:lnTo>
                  <a:lnTo>
                    <a:pt x="19398" y="27493"/>
                  </a:lnTo>
                  <a:lnTo>
                    <a:pt x="19975" y="26942"/>
                  </a:lnTo>
                  <a:lnTo>
                    <a:pt x="20251" y="26691"/>
                  </a:lnTo>
                  <a:lnTo>
                    <a:pt x="20576" y="26466"/>
                  </a:lnTo>
                  <a:lnTo>
                    <a:pt x="20727" y="26541"/>
                  </a:lnTo>
                  <a:lnTo>
                    <a:pt x="20877" y="26591"/>
                  </a:lnTo>
                  <a:lnTo>
                    <a:pt x="21053" y="26641"/>
                  </a:lnTo>
                  <a:lnTo>
                    <a:pt x="21253" y="26666"/>
                  </a:lnTo>
                  <a:lnTo>
                    <a:pt x="21454" y="26666"/>
                  </a:lnTo>
                  <a:lnTo>
                    <a:pt x="21654" y="26641"/>
                  </a:lnTo>
                  <a:lnTo>
                    <a:pt x="22080" y="26591"/>
                  </a:lnTo>
                  <a:lnTo>
                    <a:pt x="22506" y="26466"/>
                  </a:lnTo>
                  <a:lnTo>
                    <a:pt x="22907" y="26315"/>
                  </a:lnTo>
                  <a:lnTo>
                    <a:pt x="23283" y="26165"/>
                  </a:lnTo>
                  <a:lnTo>
                    <a:pt x="23609" y="25964"/>
                  </a:lnTo>
                  <a:close/>
                  <a:moveTo>
                    <a:pt x="10401" y="1"/>
                  </a:moveTo>
                  <a:lnTo>
                    <a:pt x="10251" y="51"/>
                  </a:lnTo>
                  <a:lnTo>
                    <a:pt x="10101" y="126"/>
                  </a:lnTo>
                  <a:lnTo>
                    <a:pt x="9950" y="201"/>
                  </a:lnTo>
                  <a:lnTo>
                    <a:pt x="9825" y="327"/>
                  </a:lnTo>
                  <a:lnTo>
                    <a:pt x="9700" y="452"/>
                  </a:lnTo>
                  <a:lnTo>
                    <a:pt x="9474" y="753"/>
                  </a:lnTo>
                  <a:lnTo>
                    <a:pt x="9274" y="1078"/>
                  </a:lnTo>
                  <a:lnTo>
                    <a:pt x="9123" y="1429"/>
                  </a:lnTo>
                  <a:lnTo>
                    <a:pt x="8973" y="1780"/>
                  </a:lnTo>
                  <a:lnTo>
                    <a:pt x="7920" y="5113"/>
                  </a:lnTo>
                  <a:lnTo>
                    <a:pt x="7369" y="6767"/>
                  </a:lnTo>
                  <a:lnTo>
                    <a:pt x="6793" y="8421"/>
                  </a:lnTo>
                  <a:lnTo>
                    <a:pt x="6467" y="8371"/>
                  </a:lnTo>
                  <a:lnTo>
                    <a:pt x="6141" y="8346"/>
                  </a:lnTo>
                  <a:lnTo>
                    <a:pt x="5815" y="8346"/>
                  </a:lnTo>
                  <a:lnTo>
                    <a:pt x="5514" y="8396"/>
                  </a:lnTo>
                  <a:lnTo>
                    <a:pt x="5214" y="8471"/>
                  </a:lnTo>
                  <a:lnTo>
                    <a:pt x="4913" y="8572"/>
                  </a:lnTo>
                  <a:lnTo>
                    <a:pt x="4612" y="8697"/>
                  </a:lnTo>
                  <a:lnTo>
                    <a:pt x="4337" y="8847"/>
                  </a:lnTo>
                  <a:lnTo>
                    <a:pt x="4061" y="9048"/>
                  </a:lnTo>
                  <a:lnTo>
                    <a:pt x="3810" y="9248"/>
                  </a:lnTo>
                  <a:lnTo>
                    <a:pt x="3585" y="9449"/>
                  </a:lnTo>
                  <a:lnTo>
                    <a:pt x="3359" y="9700"/>
                  </a:lnTo>
                  <a:lnTo>
                    <a:pt x="3159" y="9950"/>
                  </a:lnTo>
                  <a:lnTo>
                    <a:pt x="2958" y="10226"/>
                  </a:lnTo>
                  <a:lnTo>
                    <a:pt x="2808" y="10501"/>
                  </a:lnTo>
                  <a:lnTo>
                    <a:pt x="2657" y="10777"/>
                  </a:lnTo>
                  <a:lnTo>
                    <a:pt x="2557" y="11053"/>
                  </a:lnTo>
                  <a:lnTo>
                    <a:pt x="2457" y="11379"/>
                  </a:lnTo>
                  <a:lnTo>
                    <a:pt x="2382" y="11704"/>
                  </a:lnTo>
                  <a:lnTo>
                    <a:pt x="2307" y="12055"/>
                  </a:lnTo>
                  <a:lnTo>
                    <a:pt x="2282" y="12406"/>
                  </a:lnTo>
                  <a:lnTo>
                    <a:pt x="2256" y="12782"/>
                  </a:lnTo>
                  <a:lnTo>
                    <a:pt x="2231" y="13158"/>
                  </a:lnTo>
                  <a:lnTo>
                    <a:pt x="2256" y="13534"/>
                  </a:lnTo>
                  <a:lnTo>
                    <a:pt x="2307" y="13910"/>
                  </a:lnTo>
                  <a:lnTo>
                    <a:pt x="2357" y="14261"/>
                  </a:lnTo>
                  <a:lnTo>
                    <a:pt x="2457" y="14612"/>
                  </a:lnTo>
                  <a:lnTo>
                    <a:pt x="2582" y="14937"/>
                  </a:lnTo>
                  <a:lnTo>
                    <a:pt x="2733" y="15238"/>
                  </a:lnTo>
                  <a:lnTo>
                    <a:pt x="2908" y="15514"/>
                  </a:lnTo>
                  <a:lnTo>
                    <a:pt x="3134" y="15764"/>
                  </a:lnTo>
                  <a:lnTo>
                    <a:pt x="3384" y="15965"/>
                  </a:lnTo>
                  <a:lnTo>
                    <a:pt x="2933" y="16817"/>
                  </a:lnTo>
                  <a:lnTo>
                    <a:pt x="2457" y="17719"/>
                  </a:lnTo>
                  <a:lnTo>
                    <a:pt x="1956" y="18596"/>
                  </a:lnTo>
                  <a:lnTo>
                    <a:pt x="1455" y="19499"/>
                  </a:lnTo>
                  <a:lnTo>
                    <a:pt x="1229" y="19975"/>
                  </a:lnTo>
                  <a:lnTo>
                    <a:pt x="1003" y="20426"/>
                  </a:lnTo>
                  <a:lnTo>
                    <a:pt x="703" y="21077"/>
                  </a:lnTo>
                  <a:lnTo>
                    <a:pt x="352" y="21854"/>
                  </a:lnTo>
                  <a:lnTo>
                    <a:pt x="201" y="22230"/>
                  </a:lnTo>
                  <a:lnTo>
                    <a:pt x="76" y="22631"/>
                  </a:lnTo>
                  <a:lnTo>
                    <a:pt x="1" y="23007"/>
                  </a:lnTo>
                  <a:lnTo>
                    <a:pt x="1" y="23183"/>
                  </a:lnTo>
                  <a:lnTo>
                    <a:pt x="1" y="23358"/>
                  </a:lnTo>
                  <a:lnTo>
                    <a:pt x="26" y="23609"/>
                  </a:lnTo>
                  <a:lnTo>
                    <a:pt x="101" y="23809"/>
                  </a:lnTo>
                  <a:lnTo>
                    <a:pt x="176" y="23959"/>
                  </a:lnTo>
                  <a:lnTo>
                    <a:pt x="302" y="24060"/>
                  </a:lnTo>
                  <a:lnTo>
                    <a:pt x="427" y="24135"/>
                  </a:lnTo>
                  <a:lnTo>
                    <a:pt x="577" y="24135"/>
                  </a:lnTo>
                  <a:lnTo>
                    <a:pt x="753" y="24110"/>
                  </a:lnTo>
                  <a:lnTo>
                    <a:pt x="928" y="24035"/>
                  </a:lnTo>
                  <a:lnTo>
                    <a:pt x="2031" y="23859"/>
                  </a:lnTo>
                  <a:lnTo>
                    <a:pt x="3134" y="23684"/>
                  </a:lnTo>
                  <a:lnTo>
                    <a:pt x="4211" y="23533"/>
                  </a:lnTo>
                  <a:lnTo>
                    <a:pt x="5289" y="23433"/>
                  </a:lnTo>
                  <a:lnTo>
                    <a:pt x="6392" y="23358"/>
                  </a:lnTo>
                  <a:lnTo>
                    <a:pt x="7469" y="23308"/>
                  </a:lnTo>
                  <a:lnTo>
                    <a:pt x="8547" y="23283"/>
                  </a:lnTo>
                  <a:lnTo>
                    <a:pt x="9650" y="23283"/>
                  </a:lnTo>
                  <a:lnTo>
                    <a:pt x="9625" y="23483"/>
                  </a:lnTo>
                  <a:lnTo>
                    <a:pt x="9625" y="23709"/>
                  </a:lnTo>
                  <a:lnTo>
                    <a:pt x="9675" y="23909"/>
                  </a:lnTo>
                  <a:lnTo>
                    <a:pt x="9750" y="24110"/>
                  </a:lnTo>
                  <a:lnTo>
                    <a:pt x="9875" y="24310"/>
                  </a:lnTo>
                  <a:lnTo>
                    <a:pt x="10026" y="24486"/>
                  </a:lnTo>
                  <a:lnTo>
                    <a:pt x="10176" y="24611"/>
                  </a:lnTo>
                  <a:lnTo>
                    <a:pt x="10351" y="24686"/>
                  </a:lnTo>
                  <a:lnTo>
                    <a:pt x="10552" y="24761"/>
                  </a:lnTo>
                  <a:lnTo>
                    <a:pt x="10752" y="24786"/>
                  </a:lnTo>
                  <a:lnTo>
                    <a:pt x="10953" y="24786"/>
                  </a:lnTo>
                  <a:lnTo>
                    <a:pt x="11178" y="24761"/>
                  </a:lnTo>
                  <a:lnTo>
                    <a:pt x="11379" y="24711"/>
                  </a:lnTo>
                  <a:lnTo>
                    <a:pt x="11604" y="24661"/>
                  </a:lnTo>
                  <a:lnTo>
                    <a:pt x="12030" y="24511"/>
                  </a:lnTo>
                  <a:lnTo>
                    <a:pt x="12406" y="24310"/>
                  </a:lnTo>
                  <a:lnTo>
                    <a:pt x="12757" y="24110"/>
                  </a:lnTo>
                  <a:lnTo>
                    <a:pt x="13108" y="23834"/>
                  </a:lnTo>
                  <a:lnTo>
                    <a:pt x="13459" y="23533"/>
                  </a:lnTo>
                  <a:lnTo>
                    <a:pt x="13835" y="23558"/>
                  </a:lnTo>
                  <a:lnTo>
                    <a:pt x="14637" y="23684"/>
                  </a:lnTo>
                  <a:lnTo>
                    <a:pt x="15464" y="23809"/>
                  </a:lnTo>
                  <a:lnTo>
                    <a:pt x="17093" y="24085"/>
                  </a:lnTo>
                  <a:lnTo>
                    <a:pt x="18697" y="24436"/>
                  </a:lnTo>
                  <a:lnTo>
                    <a:pt x="20301" y="24812"/>
                  </a:lnTo>
                  <a:lnTo>
                    <a:pt x="20226" y="25087"/>
                  </a:lnTo>
                  <a:lnTo>
                    <a:pt x="20175" y="25338"/>
                  </a:lnTo>
                  <a:lnTo>
                    <a:pt x="20150" y="25639"/>
                  </a:lnTo>
                  <a:lnTo>
                    <a:pt x="20200" y="25889"/>
                  </a:lnTo>
                  <a:lnTo>
                    <a:pt x="19774" y="26165"/>
                  </a:lnTo>
                  <a:lnTo>
                    <a:pt x="19348" y="26491"/>
                  </a:lnTo>
                  <a:lnTo>
                    <a:pt x="18947" y="26841"/>
                  </a:lnTo>
                  <a:lnTo>
                    <a:pt x="18571" y="27192"/>
                  </a:lnTo>
                  <a:lnTo>
                    <a:pt x="17795" y="27919"/>
                  </a:lnTo>
                  <a:lnTo>
                    <a:pt x="17394" y="28270"/>
                  </a:lnTo>
                  <a:lnTo>
                    <a:pt x="17018" y="28596"/>
                  </a:lnTo>
                  <a:lnTo>
                    <a:pt x="16466" y="29022"/>
                  </a:lnTo>
                  <a:lnTo>
                    <a:pt x="15940" y="29473"/>
                  </a:lnTo>
                  <a:lnTo>
                    <a:pt x="15414" y="29924"/>
                  </a:lnTo>
                  <a:lnTo>
                    <a:pt x="14887" y="30425"/>
                  </a:lnTo>
                  <a:lnTo>
                    <a:pt x="14386" y="30901"/>
                  </a:lnTo>
                  <a:lnTo>
                    <a:pt x="13910" y="31403"/>
                  </a:lnTo>
                  <a:lnTo>
                    <a:pt x="13434" y="31929"/>
                  </a:lnTo>
                  <a:lnTo>
                    <a:pt x="13008" y="32455"/>
                  </a:lnTo>
                  <a:lnTo>
                    <a:pt x="12582" y="33007"/>
                  </a:lnTo>
                  <a:lnTo>
                    <a:pt x="12356" y="33307"/>
                  </a:lnTo>
                  <a:lnTo>
                    <a:pt x="12156" y="33658"/>
                  </a:lnTo>
                  <a:lnTo>
                    <a:pt x="11930" y="34009"/>
                  </a:lnTo>
                  <a:lnTo>
                    <a:pt x="11730" y="34385"/>
                  </a:lnTo>
                  <a:lnTo>
                    <a:pt x="11554" y="34761"/>
                  </a:lnTo>
                  <a:lnTo>
                    <a:pt x="11404" y="35162"/>
                  </a:lnTo>
                  <a:lnTo>
                    <a:pt x="11304" y="35538"/>
                  </a:lnTo>
                  <a:lnTo>
                    <a:pt x="11228" y="35939"/>
                  </a:lnTo>
                  <a:lnTo>
                    <a:pt x="11203" y="36315"/>
                  </a:lnTo>
                  <a:lnTo>
                    <a:pt x="11228" y="36691"/>
                  </a:lnTo>
                  <a:lnTo>
                    <a:pt x="11254" y="36866"/>
                  </a:lnTo>
                  <a:lnTo>
                    <a:pt x="11304" y="37041"/>
                  </a:lnTo>
                  <a:lnTo>
                    <a:pt x="11379" y="37217"/>
                  </a:lnTo>
                  <a:lnTo>
                    <a:pt x="11454" y="37367"/>
                  </a:lnTo>
                  <a:lnTo>
                    <a:pt x="11554" y="37543"/>
                  </a:lnTo>
                  <a:lnTo>
                    <a:pt x="11680" y="37693"/>
                  </a:lnTo>
                  <a:lnTo>
                    <a:pt x="11805" y="37818"/>
                  </a:lnTo>
                  <a:lnTo>
                    <a:pt x="11980" y="37969"/>
                  </a:lnTo>
                  <a:lnTo>
                    <a:pt x="12181" y="38094"/>
                  </a:lnTo>
                  <a:lnTo>
                    <a:pt x="12381" y="38194"/>
                  </a:lnTo>
                  <a:lnTo>
                    <a:pt x="12582" y="38295"/>
                  </a:lnTo>
                  <a:lnTo>
                    <a:pt x="12782" y="38345"/>
                  </a:lnTo>
                  <a:lnTo>
                    <a:pt x="12983" y="38395"/>
                  </a:lnTo>
                  <a:lnTo>
                    <a:pt x="13384" y="38395"/>
                  </a:lnTo>
                  <a:lnTo>
                    <a:pt x="13584" y="38370"/>
                  </a:lnTo>
                  <a:lnTo>
                    <a:pt x="13785" y="38320"/>
                  </a:lnTo>
                  <a:lnTo>
                    <a:pt x="14010" y="38269"/>
                  </a:lnTo>
                  <a:lnTo>
                    <a:pt x="14411" y="38094"/>
                  </a:lnTo>
                  <a:lnTo>
                    <a:pt x="14812" y="37869"/>
                  </a:lnTo>
                  <a:lnTo>
                    <a:pt x="15188" y="37593"/>
                  </a:lnTo>
                  <a:lnTo>
                    <a:pt x="15589" y="37292"/>
                  </a:lnTo>
                  <a:lnTo>
                    <a:pt x="15940" y="36966"/>
                  </a:lnTo>
                  <a:lnTo>
                    <a:pt x="16291" y="36640"/>
                  </a:lnTo>
                  <a:lnTo>
                    <a:pt x="16617" y="36290"/>
                  </a:lnTo>
                  <a:lnTo>
                    <a:pt x="17218" y="35638"/>
                  </a:lnTo>
                  <a:lnTo>
                    <a:pt x="17694" y="35062"/>
                  </a:lnTo>
                  <a:lnTo>
                    <a:pt x="18546" y="34034"/>
                  </a:lnTo>
                  <a:lnTo>
                    <a:pt x="19373" y="32982"/>
                  </a:lnTo>
                  <a:lnTo>
                    <a:pt x="20150" y="31929"/>
                  </a:lnTo>
                  <a:lnTo>
                    <a:pt x="20927" y="30851"/>
                  </a:lnTo>
                  <a:lnTo>
                    <a:pt x="21353" y="30250"/>
                  </a:lnTo>
                  <a:lnTo>
                    <a:pt x="21729" y="29623"/>
                  </a:lnTo>
                  <a:lnTo>
                    <a:pt x="22481" y="28320"/>
                  </a:lnTo>
                  <a:lnTo>
                    <a:pt x="22882" y="27669"/>
                  </a:lnTo>
                  <a:lnTo>
                    <a:pt x="23283" y="27042"/>
                  </a:lnTo>
                  <a:lnTo>
                    <a:pt x="23709" y="26441"/>
                  </a:lnTo>
                  <a:lnTo>
                    <a:pt x="23960" y="26165"/>
                  </a:lnTo>
                  <a:lnTo>
                    <a:pt x="24185" y="25914"/>
                  </a:lnTo>
                  <a:lnTo>
                    <a:pt x="24235" y="25839"/>
                  </a:lnTo>
                  <a:lnTo>
                    <a:pt x="25012" y="26090"/>
                  </a:lnTo>
                  <a:lnTo>
                    <a:pt x="25789" y="26365"/>
                  </a:lnTo>
                  <a:lnTo>
                    <a:pt x="26616" y="26691"/>
                  </a:lnTo>
                  <a:lnTo>
                    <a:pt x="27418" y="27067"/>
                  </a:lnTo>
                  <a:lnTo>
                    <a:pt x="28220" y="27418"/>
                  </a:lnTo>
                  <a:lnTo>
                    <a:pt x="28646" y="27593"/>
                  </a:lnTo>
                  <a:lnTo>
                    <a:pt x="29047" y="27744"/>
                  </a:lnTo>
                  <a:lnTo>
                    <a:pt x="29323" y="27869"/>
                  </a:lnTo>
                  <a:lnTo>
                    <a:pt x="29423" y="27944"/>
                  </a:lnTo>
                  <a:lnTo>
                    <a:pt x="29523" y="28044"/>
                  </a:lnTo>
                  <a:lnTo>
                    <a:pt x="29824" y="27944"/>
                  </a:lnTo>
                  <a:lnTo>
                    <a:pt x="30100" y="27844"/>
                  </a:lnTo>
                  <a:lnTo>
                    <a:pt x="30350" y="27694"/>
                  </a:lnTo>
                  <a:lnTo>
                    <a:pt x="30626" y="27518"/>
                  </a:lnTo>
                  <a:lnTo>
                    <a:pt x="30852" y="27293"/>
                  </a:lnTo>
                  <a:lnTo>
                    <a:pt x="31077" y="27092"/>
                  </a:lnTo>
                  <a:lnTo>
                    <a:pt x="31303" y="26841"/>
                  </a:lnTo>
                  <a:lnTo>
                    <a:pt x="31528" y="26591"/>
                  </a:lnTo>
                  <a:lnTo>
                    <a:pt x="31904" y="26040"/>
                  </a:lnTo>
                  <a:lnTo>
                    <a:pt x="32230" y="25463"/>
                  </a:lnTo>
                  <a:lnTo>
                    <a:pt x="32531" y="24912"/>
                  </a:lnTo>
                  <a:lnTo>
                    <a:pt x="32756" y="24411"/>
                  </a:lnTo>
                  <a:lnTo>
                    <a:pt x="33207" y="23333"/>
                  </a:lnTo>
                  <a:lnTo>
                    <a:pt x="33458" y="22681"/>
                  </a:lnTo>
                  <a:lnTo>
                    <a:pt x="33709" y="21980"/>
                  </a:lnTo>
                  <a:lnTo>
                    <a:pt x="33909" y="21228"/>
                  </a:lnTo>
                  <a:lnTo>
                    <a:pt x="33984" y="20877"/>
                  </a:lnTo>
                  <a:lnTo>
                    <a:pt x="34059" y="20501"/>
                  </a:lnTo>
                  <a:lnTo>
                    <a:pt x="34084" y="20150"/>
                  </a:lnTo>
                  <a:lnTo>
                    <a:pt x="34110" y="19799"/>
                  </a:lnTo>
                  <a:lnTo>
                    <a:pt x="34084" y="19473"/>
                  </a:lnTo>
                  <a:lnTo>
                    <a:pt x="34059" y="19173"/>
                  </a:lnTo>
                  <a:lnTo>
                    <a:pt x="33759" y="19022"/>
                  </a:lnTo>
                  <a:lnTo>
                    <a:pt x="33759" y="18997"/>
                  </a:lnTo>
                  <a:lnTo>
                    <a:pt x="33408" y="18747"/>
                  </a:lnTo>
                  <a:lnTo>
                    <a:pt x="33032" y="18521"/>
                  </a:lnTo>
                  <a:lnTo>
                    <a:pt x="32305" y="18095"/>
                  </a:lnTo>
                  <a:lnTo>
                    <a:pt x="31528" y="17694"/>
                  </a:lnTo>
                  <a:lnTo>
                    <a:pt x="30751" y="17318"/>
                  </a:lnTo>
                  <a:lnTo>
                    <a:pt x="29172" y="16591"/>
                  </a:lnTo>
                  <a:lnTo>
                    <a:pt x="28370" y="16215"/>
                  </a:lnTo>
                  <a:lnTo>
                    <a:pt x="27619" y="15789"/>
                  </a:lnTo>
                  <a:lnTo>
                    <a:pt x="27594" y="15514"/>
                  </a:lnTo>
                  <a:lnTo>
                    <a:pt x="27543" y="15263"/>
                  </a:lnTo>
                  <a:lnTo>
                    <a:pt x="27468" y="15038"/>
                  </a:lnTo>
                  <a:lnTo>
                    <a:pt x="27393" y="14837"/>
                  </a:lnTo>
                  <a:lnTo>
                    <a:pt x="27293" y="14637"/>
                  </a:lnTo>
                  <a:lnTo>
                    <a:pt x="27168" y="14486"/>
                  </a:lnTo>
                  <a:lnTo>
                    <a:pt x="27042" y="14361"/>
                  </a:lnTo>
                  <a:lnTo>
                    <a:pt x="26917" y="14236"/>
                  </a:lnTo>
                  <a:lnTo>
                    <a:pt x="26767" y="14160"/>
                  </a:lnTo>
                  <a:lnTo>
                    <a:pt x="26616" y="14110"/>
                  </a:lnTo>
                  <a:lnTo>
                    <a:pt x="26441" y="14085"/>
                  </a:lnTo>
                  <a:lnTo>
                    <a:pt x="26265" y="14110"/>
                  </a:lnTo>
                  <a:lnTo>
                    <a:pt x="26090" y="14135"/>
                  </a:lnTo>
                  <a:lnTo>
                    <a:pt x="25889" y="14211"/>
                  </a:lnTo>
                  <a:lnTo>
                    <a:pt x="25714" y="14311"/>
                  </a:lnTo>
                  <a:lnTo>
                    <a:pt x="25513" y="14461"/>
                  </a:lnTo>
                  <a:lnTo>
                    <a:pt x="24235" y="13609"/>
                  </a:lnTo>
                  <a:lnTo>
                    <a:pt x="22982" y="12732"/>
                  </a:lnTo>
                  <a:lnTo>
                    <a:pt x="21729" y="11805"/>
                  </a:lnTo>
                  <a:lnTo>
                    <a:pt x="20551" y="10852"/>
                  </a:lnTo>
                  <a:lnTo>
                    <a:pt x="19674" y="10126"/>
                  </a:lnTo>
                  <a:lnTo>
                    <a:pt x="18822" y="9349"/>
                  </a:lnTo>
                  <a:lnTo>
                    <a:pt x="18747" y="8973"/>
                  </a:lnTo>
                  <a:lnTo>
                    <a:pt x="18647" y="8622"/>
                  </a:lnTo>
                  <a:lnTo>
                    <a:pt x="18521" y="8271"/>
                  </a:lnTo>
                  <a:lnTo>
                    <a:pt x="18371" y="7920"/>
                  </a:lnTo>
                  <a:lnTo>
                    <a:pt x="18196" y="7619"/>
                  </a:lnTo>
                  <a:lnTo>
                    <a:pt x="18095" y="7494"/>
                  </a:lnTo>
                  <a:lnTo>
                    <a:pt x="17970" y="7369"/>
                  </a:lnTo>
                  <a:lnTo>
                    <a:pt x="17845" y="7269"/>
                  </a:lnTo>
                  <a:lnTo>
                    <a:pt x="17694" y="7168"/>
                  </a:lnTo>
                  <a:lnTo>
                    <a:pt x="17544" y="7093"/>
                  </a:lnTo>
                  <a:lnTo>
                    <a:pt x="17394" y="7018"/>
                  </a:lnTo>
                  <a:lnTo>
                    <a:pt x="17168" y="6993"/>
                  </a:lnTo>
                  <a:lnTo>
                    <a:pt x="16942" y="6993"/>
                  </a:lnTo>
                  <a:lnTo>
                    <a:pt x="16742" y="7068"/>
                  </a:lnTo>
                  <a:lnTo>
                    <a:pt x="16567" y="7168"/>
                  </a:lnTo>
                  <a:lnTo>
                    <a:pt x="15840" y="6366"/>
                  </a:lnTo>
                  <a:lnTo>
                    <a:pt x="15113" y="5539"/>
                  </a:lnTo>
                  <a:lnTo>
                    <a:pt x="14436" y="4712"/>
                  </a:lnTo>
                  <a:lnTo>
                    <a:pt x="13760" y="3835"/>
                  </a:lnTo>
                  <a:lnTo>
                    <a:pt x="13108" y="2958"/>
                  </a:lnTo>
                  <a:lnTo>
                    <a:pt x="12482" y="2081"/>
                  </a:lnTo>
                  <a:lnTo>
                    <a:pt x="11880" y="1154"/>
                  </a:lnTo>
                  <a:lnTo>
                    <a:pt x="11304" y="201"/>
                  </a:lnTo>
                  <a:lnTo>
                    <a:pt x="11228" y="126"/>
                  </a:lnTo>
                  <a:lnTo>
                    <a:pt x="11128" y="76"/>
                  </a:lnTo>
                  <a:lnTo>
                    <a:pt x="11028" y="51"/>
                  </a:lnTo>
                  <a:lnTo>
                    <a:pt x="10928" y="76"/>
                  </a:lnTo>
                  <a:lnTo>
                    <a:pt x="10752" y="26"/>
                  </a:lnTo>
                  <a:lnTo>
                    <a:pt x="10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289200" y="468150"/>
              <a:ext cx="159775" cy="198025"/>
            </a:xfrm>
            <a:custGeom>
              <a:rect b="b" l="l" r="r" t="t"/>
              <a:pathLst>
                <a:path extrusionOk="0" h="7921" w="6391">
                  <a:moveTo>
                    <a:pt x="125" y="1"/>
                  </a:moveTo>
                  <a:lnTo>
                    <a:pt x="50" y="26"/>
                  </a:lnTo>
                  <a:lnTo>
                    <a:pt x="0" y="76"/>
                  </a:lnTo>
                  <a:lnTo>
                    <a:pt x="0" y="126"/>
                  </a:lnTo>
                  <a:lnTo>
                    <a:pt x="0" y="176"/>
                  </a:lnTo>
                  <a:lnTo>
                    <a:pt x="301" y="702"/>
                  </a:lnTo>
                  <a:lnTo>
                    <a:pt x="627" y="1229"/>
                  </a:lnTo>
                  <a:lnTo>
                    <a:pt x="977" y="1730"/>
                  </a:lnTo>
                  <a:lnTo>
                    <a:pt x="1353" y="2206"/>
                  </a:lnTo>
                  <a:lnTo>
                    <a:pt x="2130" y="3159"/>
                  </a:lnTo>
                  <a:lnTo>
                    <a:pt x="2932" y="4086"/>
                  </a:lnTo>
                  <a:lnTo>
                    <a:pt x="3734" y="5088"/>
                  </a:lnTo>
                  <a:lnTo>
                    <a:pt x="4511" y="6066"/>
                  </a:lnTo>
                  <a:lnTo>
                    <a:pt x="4912" y="6542"/>
                  </a:lnTo>
                  <a:lnTo>
                    <a:pt x="5338" y="7018"/>
                  </a:lnTo>
                  <a:lnTo>
                    <a:pt x="5764" y="7469"/>
                  </a:lnTo>
                  <a:lnTo>
                    <a:pt x="6240" y="7895"/>
                  </a:lnTo>
                  <a:lnTo>
                    <a:pt x="6290" y="7920"/>
                  </a:lnTo>
                  <a:lnTo>
                    <a:pt x="6366" y="7895"/>
                  </a:lnTo>
                  <a:lnTo>
                    <a:pt x="6391" y="7845"/>
                  </a:lnTo>
                  <a:lnTo>
                    <a:pt x="6391" y="7795"/>
                  </a:lnTo>
                  <a:lnTo>
                    <a:pt x="6115" y="7294"/>
                  </a:lnTo>
                  <a:lnTo>
                    <a:pt x="5814" y="6817"/>
                  </a:lnTo>
                  <a:lnTo>
                    <a:pt x="5489" y="6341"/>
                  </a:lnTo>
                  <a:lnTo>
                    <a:pt x="5113" y="5890"/>
                  </a:lnTo>
                  <a:lnTo>
                    <a:pt x="4386" y="4988"/>
                  </a:lnTo>
                  <a:lnTo>
                    <a:pt x="3659" y="4111"/>
                  </a:lnTo>
                  <a:lnTo>
                    <a:pt x="2857" y="3058"/>
                  </a:lnTo>
                  <a:lnTo>
                    <a:pt x="2005" y="2006"/>
                  </a:lnTo>
                  <a:lnTo>
                    <a:pt x="1579" y="1479"/>
                  </a:lnTo>
                  <a:lnTo>
                    <a:pt x="1128" y="978"/>
                  </a:lnTo>
                  <a:lnTo>
                    <a:pt x="677" y="502"/>
                  </a:lnTo>
                  <a:lnTo>
                    <a:pt x="201" y="51"/>
                  </a:lnTo>
                  <a:lnTo>
                    <a:pt x="150" y="2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127550" y="557125"/>
              <a:ext cx="272550" cy="183600"/>
            </a:xfrm>
            <a:custGeom>
              <a:rect b="b" l="l" r="r" t="t"/>
              <a:pathLst>
                <a:path extrusionOk="0" h="7344" w="10902">
                  <a:moveTo>
                    <a:pt x="151" y="0"/>
                  </a:moveTo>
                  <a:lnTo>
                    <a:pt x="50" y="51"/>
                  </a:lnTo>
                  <a:lnTo>
                    <a:pt x="0" y="76"/>
                  </a:lnTo>
                  <a:lnTo>
                    <a:pt x="0" y="126"/>
                  </a:lnTo>
                  <a:lnTo>
                    <a:pt x="0" y="176"/>
                  </a:lnTo>
                  <a:lnTo>
                    <a:pt x="25" y="226"/>
                  </a:lnTo>
                  <a:lnTo>
                    <a:pt x="226" y="502"/>
                  </a:lnTo>
                  <a:lnTo>
                    <a:pt x="451" y="752"/>
                  </a:lnTo>
                  <a:lnTo>
                    <a:pt x="677" y="978"/>
                  </a:lnTo>
                  <a:lnTo>
                    <a:pt x="953" y="1203"/>
                  </a:lnTo>
                  <a:lnTo>
                    <a:pt x="1203" y="1429"/>
                  </a:lnTo>
                  <a:lnTo>
                    <a:pt x="1504" y="1629"/>
                  </a:lnTo>
                  <a:lnTo>
                    <a:pt x="2080" y="2005"/>
                  </a:lnTo>
                  <a:lnTo>
                    <a:pt x="2707" y="2381"/>
                  </a:lnTo>
                  <a:lnTo>
                    <a:pt x="3333" y="2707"/>
                  </a:lnTo>
                  <a:lnTo>
                    <a:pt x="3935" y="3058"/>
                  </a:lnTo>
                  <a:lnTo>
                    <a:pt x="4511" y="3384"/>
                  </a:lnTo>
                  <a:lnTo>
                    <a:pt x="6040" y="4361"/>
                  </a:lnTo>
                  <a:lnTo>
                    <a:pt x="7594" y="5364"/>
                  </a:lnTo>
                  <a:lnTo>
                    <a:pt x="9123" y="6366"/>
                  </a:lnTo>
                  <a:lnTo>
                    <a:pt x="10676" y="7318"/>
                  </a:lnTo>
                  <a:lnTo>
                    <a:pt x="10752" y="7343"/>
                  </a:lnTo>
                  <a:lnTo>
                    <a:pt x="10802" y="7343"/>
                  </a:lnTo>
                  <a:lnTo>
                    <a:pt x="10852" y="7318"/>
                  </a:lnTo>
                  <a:lnTo>
                    <a:pt x="10877" y="7268"/>
                  </a:lnTo>
                  <a:lnTo>
                    <a:pt x="10902" y="7218"/>
                  </a:lnTo>
                  <a:lnTo>
                    <a:pt x="10902" y="7168"/>
                  </a:lnTo>
                  <a:lnTo>
                    <a:pt x="10902" y="7118"/>
                  </a:lnTo>
                  <a:lnTo>
                    <a:pt x="10852" y="7068"/>
                  </a:lnTo>
                  <a:lnTo>
                    <a:pt x="9574" y="6141"/>
                  </a:lnTo>
                  <a:lnTo>
                    <a:pt x="8296" y="5188"/>
                  </a:lnTo>
                  <a:lnTo>
                    <a:pt x="7017" y="4236"/>
                  </a:lnTo>
                  <a:lnTo>
                    <a:pt x="5689" y="3309"/>
                  </a:lnTo>
                  <a:lnTo>
                    <a:pt x="4361" y="2406"/>
                  </a:lnTo>
                  <a:lnTo>
                    <a:pt x="3008" y="1529"/>
                  </a:lnTo>
                  <a:lnTo>
                    <a:pt x="2331" y="1128"/>
                  </a:lnTo>
                  <a:lnTo>
                    <a:pt x="1654" y="727"/>
                  </a:lnTo>
                  <a:lnTo>
                    <a:pt x="953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84300" y="750725"/>
              <a:ext cx="294500" cy="72075"/>
            </a:xfrm>
            <a:custGeom>
              <a:rect b="b" l="l" r="r" t="t"/>
              <a:pathLst>
                <a:path extrusionOk="0" h="2883" w="11780">
                  <a:moveTo>
                    <a:pt x="227" y="0"/>
                  </a:moveTo>
                  <a:lnTo>
                    <a:pt x="151" y="26"/>
                  </a:lnTo>
                  <a:lnTo>
                    <a:pt x="76" y="76"/>
                  </a:lnTo>
                  <a:lnTo>
                    <a:pt x="26" y="151"/>
                  </a:lnTo>
                  <a:lnTo>
                    <a:pt x="1" y="226"/>
                  </a:lnTo>
                  <a:lnTo>
                    <a:pt x="1" y="326"/>
                  </a:lnTo>
                  <a:lnTo>
                    <a:pt x="51" y="401"/>
                  </a:lnTo>
                  <a:lnTo>
                    <a:pt x="126" y="477"/>
                  </a:lnTo>
                  <a:lnTo>
                    <a:pt x="327" y="577"/>
                  </a:lnTo>
                  <a:lnTo>
                    <a:pt x="527" y="677"/>
                  </a:lnTo>
                  <a:lnTo>
                    <a:pt x="728" y="752"/>
                  </a:lnTo>
                  <a:lnTo>
                    <a:pt x="928" y="802"/>
                  </a:lnTo>
                  <a:lnTo>
                    <a:pt x="1329" y="878"/>
                  </a:lnTo>
                  <a:lnTo>
                    <a:pt x="1780" y="928"/>
                  </a:lnTo>
                  <a:lnTo>
                    <a:pt x="2708" y="1103"/>
                  </a:lnTo>
                  <a:lnTo>
                    <a:pt x="3610" y="1304"/>
                  </a:lnTo>
                  <a:lnTo>
                    <a:pt x="5439" y="1780"/>
                  </a:lnTo>
                  <a:lnTo>
                    <a:pt x="6968" y="2156"/>
                  </a:lnTo>
                  <a:lnTo>
                    <a:pt x="7745" y="2331"/>
                  </a:lnTo>
                  <a:lnTo>
                    <a:pt x="8522" y="2482"/>
                  </a:lnTo>
                  <a:lnTo>
                    <a:pt x="9324" y="2607"/>
                  </a:lnTo>
                  <a:lnTo>
                    <a:pt x="10101" y="2732"/>
                  </a:lnTo>
                  <a:lnTo>
                    <a:pt x="10878" y="2807"/>
                  </a:lnTo>
                  <a:lnTo>
                    <a:pt x="11655" y="2883"/>
                  </a:lnTo>
                  <a:lnTo>
                    <a:pt x="11705" y="2883"/>
                  </a:lnTo>
                  <a:lnTo>
                    <a:pt x="11755" y="2857"/>
                  </a:lnTo>
                  <a:lnTo>
                    <a:pt x="11780" y="2807"/>
                  </a:lnTo>
                  <a:lnTo>
                    <a:pt x="11755" y="2732"/>
                  </a:lnTo>
                  <a:lnTo>
                    <a:pt x="11730" y="2682"/>
                  </a:lnTo>
                  <a:lnTo>
                    <a:pt x="11705" y="2682"/>
                  </a:lnTo>
                  <a:lnTo>
                    <a:pt x="10301" y="2256"/>
                  </a:lnTo>
                  <a:lnTo>
                    <a:pt x="8898" y="1855"/>
                  </a:lnTo>
                  <a:lnTo>
                    <a:pt x="7494" y="1504"/>
                  </a:lnTo>
                  <a:lnTo>
                    <a:pt x="6066" y="1178"/>
                  </a:lnTo>
                  <a:lnTo>
                    <a:pt x="4612" y="853"/>
                  </a:lnTo>
                  <a:lnTo>
                    <a:pt x="3184" y="57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51725" y="901100"/>
              <a:ext cx="340250" cy="40125"/>
            </a:xfrm>
            <a:custGeom>
              <a:rect b="b" l="l" r="r" t="t"/>
              <a:pathLst>
                <a:path extrusionOk="0" h="1605" w="13610">
                  <a:moveTo>
                    <a:pt x="11629" y="0"/>
                  </a:moveTo>
                  <a:lnTo>
                    <a:pt x="10752" y="50"/>
                  </a:lnTo>
                  <a:lnTo>
                    <a:pt x="9850" y="100"/>
                  </a:lnTo>
                  <a:lnTo>
                    <a:pt x="8071" y="276"/>
                  </a:lnTo>
                  <a:lnTo>
                    <a:pt x="6291" y="426"/>
                  </a:lnTo>
                  <a:lnTo>
                    <a:pt x="4762" y="526"/>
                  </a:lnTo>
                  <a:lnTo>
                    <a:pt x="3234" y="627"/>
                  </a:lnTo>
                  <a:lnTo>
                    <a:pt x="2482" y="702"/>
                  </a:lnTo>
                  <a:lnTo>
                    <a:pt x="1730" y="777"/>
                  </a:lnTo>
                  <a:lnTo>
                    <a:pt x="953" y="877"/>
                  </a:lnTo>
                  <a:lnTo>
                    <a:pt x="226" y="1028"/>
                  </a:lnTo>
                  <a:lnTo>
                    <a:pt x="101" y="1053"/>
                  </a:lnTo>
                  <a:lnTo>
                    <a:pt x="51" y="1128"/>
                  </a:lnTo>
                  <a:lnTo>
                    <a:pt x="1" y="1228"/>
                  </a:lnTo>
                  <a:lnTo>
                    <a:pt x="1" y="1328"/>
                  </a:lnTo>
                  <a:lnTo>
                    <a:pt x="26" y="1404"/>
                  </a:lnTo>
                  <a:lnTo>
                    <a:pt x="76" y="1504"/>
                  </a:lnTo>
                  <a:lnTo>
                    <a:pt x="176" y="1554"/>
                  </a:lnTo>
                  <a:lnTo>
                    <a:pt x="276" y="1579"/>
                  </a:lnTo>
                  <a:lnTo>
                    <a:pt x="1103" y="1604"/>
                  </a:lnTo>
                  <a:lnTo>
                    <a:pt x="1905" y="1604"/>
                  </a:lnTo>
                  <a:lnTo>
                    <a:pt x="2732" y="1554"/>
                  </a:lnTo>
                  <a:lnTo>
                    <a:pt x="3560" y="1504"/>
                  </a:lnTo>
                  <a:lnTo>
                    <a:pt x="4387" y="1429"/>
                  </a:lnTo>
                  <a:lnTo>
                    <a:pt x="5214" y="1354"/>
                  </a:lnTo>
                  <a:lnTo>
                    <a:pt x="6843" y="1153"/>
                  </a:lnTo>
                  <a:lnTo>
                    <a:pt x="8497" y="927"/>
                  </a:lnTo>
                  <a:lnTo>
                    <a:pt x="10126" y="702"/>
                  </a:lnTo>
                  <a:lnTo>
                    <a:pt x="11780" y="526"/>
                  </a:lnTo>
                  <a:lnTo>
                    <a:pt x="12607" y="476"/>
                  </a:lnTo>
                  <a:lnTo>
                    <a:pt x="13409" y="426"/>
                  </a:lnTo>
                  <a:lnTo>
                    <a:pt x="13484" y="401"/>
                  </a:lnTo>
                  <a:lnTo>
                    <a:pt x="13559" y="351"/>
                  </a:lnTo>
                  <a:lnTo>
                    <a:pt x="13584" y="301"/>
                  </a:lnTo>
                  <a:lnTo>
                    <a:pt x="13609" y="226"/>
                  </a:lnTo>
                  <a:lnTo>
                    <a:pt x="13584" y="151"/>
                  </a:lnTo>
                  <a:lnTo>
                    <a:pt x="13559" y="100"/>
                  </a:lnTo>
                  <a:lnTo>
                    <a:pt x="13509" y="50"/>
                  </a:lnTo>
                  <a:lnTo>
                    <a:pt x="13434" y="25"/>
                  </a:lnTo>
                  <a:lnTo>
                    <a:pt x="125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40"/>
          <p:cNvSpPr/>
          <p:nvPr/>
        </p:nvSpPr>
        <p:spPr>
          <a:xfrm>
            <a:off x="7236363" y="1848900"/>
            <a:ext cx="459275" cy="443600"/>
          </a:xfrm>
          <a:custGeom>
            <a:rect b="b" l="l" r="r" t="t"/>
            <a:pathLst>
              <a:path extrusionOk="0" h="17744" w="18371">
                <a:moveTo>
                  <a:pt x="1078" y="1028"/>
                </a:moveTo>
                <a:lnTo>
                  <a:pt x="1429" y="1153"/>
                </a:lnTo>
                <a:lnTo>
                  <a:pt x="1805" y="1278"/>
                </a:lnTo>
                <a:lnTo>
                  <a:pt x="3183" y="1679"/>
                </a:lnTo>
                <a:lnTo>
                  <a:pt x="4561" y="2130"/>
                </a:lnTo>
                <a:lnTo>
                  <a:pt x="7318" y="3108"/>
                </a:lnTo>
                <a:lnTo>
                  <a:pt x="8421" y="3534"/>
                </a:lnTo>
                <a:lnTo>
                  <a:pt x="9523" y="3960"/>
                </a:lnTo>
                <a:lnTo>
                  <a:pt x="11729" y="4912"/>
                </a:lnTo>
                <a:lnTo>
                  <a:pt x="13934" y="5864"/>
                </a:lnTo>
                <a:lnTo>
                  <a:pt x="15037" y="6315"/>
                </a:lnTo>
                <a:lnTo>
                  <a:pt x="16165" y="6742"/>
                </a:lnTo>
                <a:lnTo>
                  <a:pt x="15212" y="6967"/>
                </a:lnTo>
                <a:lnTo>
                  <a:pt x="14435" y="7143"/>
                </a:lnTo>
                <a:lnTo>
                  <a:pt x="13634" y="7318"/>
                </a:lnTo>
                <a:lnTo>
                  <a:pt x="13258" y="7443"/>
                </a:lnTo>
                <a:lnTo>
                  <a:pt x="12882" y="7569"/>
                </a:lnTo>
                <a:lnTo>
                  <a:pt x="12506" y="7719"/>
                </a:lnTo>
                <a:lnTo>
                  <a:pt x="12155" y="7919"/>
                </a:lnTo>
                <a:lnTo>
                  <a:pt x="12080" y="7970"/>
                </a:lnTo>
                <a:lnTo>
                  <a:pt x="12005" y="8045"/>
                </a:lnTo>
                <a:lnTo>
                  <a:pt x="11954" y="8145"/>
                </a:lnTo>
                <a:lnTo>
                  <a:pt x="11954" y="8245"/>
                </a:lnTo>
                <a:lnTo>
                  <a:pt x="11929" y="8320"/>
                </a:lnTo>
                <a:lnTo>
                  <a:pt x="11954" y="8421"/>
                </a:lnTo>
                <a:lnTo>
                  <a:pt x="12030" y="8646"/>
                </a:lnTo>
                <a:lnTo>
                  <a:pt x="12130" y="8847"/>
                </a:lnTo>
                <a:lnTo>
                  <a:pt x="12280" y="9047"/>
                </a:lnTo>
                <a:lnTo>
                  <a:pt x="12531" y="9348"/>
                </a:lnTo>
                <a:lnTo>
                  <a:pt x="12907" y="9774"/>
                </a:lnTo>
                <a:lnTo>
                  <a:pt x="13283" y="10175"/>
                </a:lnTo>
                <a:lnTo>
                  <a:pt x="13684" y="10576"/>
                </a:lnTo>
                <a:lnTo>
                  <a:pt x="14060" y="10977"/>
                </a:lnTo>
                <a:lnTo>
                  <a:pt x="14912" y="11904"/>
                </a:lnTo>
                <a:lnTo>
                  <a:pt x="15663" y="12731"/>
                </a:lnTo>
                <a:lnTo>
                  <a:pt x="15538" y="12907"/>
                </a:lnTo>
                <a:lnTo>
                  <a:pt x="15413" y="13107"/>
                </a:lnTo>
                <a:lnTo>
                  <a:pt x="15187" y="13533"/>
                </a:lnTo>
                <a:lnTo>
                  <a:pt x="14736" y="14260"/>
                </a:lnTo>
                <a:lnTo>
                  <a:pt x="14260" y="15012"/>
                </a:lnTo>
                <a:lnTo>
                  <a:pt x="13784" y="15688"/>
                </a:lnTo>
                <a:lnTo>
                  <a:pt x="13508" y="16064"/>
                </a:lnTo>
                <a:lnTo>
                  <a:pt x="13283" y="16465"/>
                </a:lnTo>
                <a:lnTo>
                  <a:pt x="13182" y="16265"/>
                </a:lnTo>
                <a:lnTo>
                  <a:pt x="13032" y="15989"/>
                </a:lnTo>
                <a:lnTo>
                  <a:pt x="12581" y="15313"/>
                </a:lnTo>
                <a:lnTo>
                  <a:pt x="12030" y="14511"/>
                </a:lnTo>
                <a:lnTo>
                  <a:pt x="11403" y="13658"/>
                </a:lnTo>
                <a:lnTo>
                  <a:pt x="10726" y="12831"/>
                </a:lnTo>
                <a:lnTo>
                  <a:pt x="10100" y="12080"/>
                </a:lnTo>
                <a:lnTo>
                  <a:pt x="9799" y="11779"/>
                </a:lnTo>
                <a:lnTo>
                  <a:pt x="9548" y="11503"/>
                </a:lnTo>
                <a:lnTo>
                  <a:pt x="9298" y="11303"/>
                </a:lnTo>
                <a:lnTo>
                  <a:pt x="9097" y="11177"/>
                </a:lnTo>
                <a:lnTo>
                  <a:pt x="8972" y="11127"/>
                </a:lnTo>
                <a:lnTo>
                  <a:pt x="8872" y="11102"/>
                </a:lnTo>
                <a:lnTo>
                  <a:pt x="8772" y="11127"/>
                </a:lnTo>
                <a:lnTo>
                  <a:pt x="8671" y="11177"/>
                </a:lnTo>
                <a:lnTo>
                  <a:pt x="8571" y="11228"/>
                </a:lnTo>
                <a:lnTo>
                  <a:pt x="8496" y="11328"/>
                </a:lnTo>
                <a:lnTo>
                  <a:pt x="8446" y="11428"/>
                </a:lnTo>
                <a:lnTo>
                  <a:pt x="8396" y="11528"/>
                </a:lnTo>
                <a:lnTo>
                  <a:pt x="8145" y="12430"/>
                </a:lnTo>
                <a:lnTo>
                  <a:pt x="7920" y="13333"/>
                </a:lnTo>
                <a:lnTo>
                  <a:pt x="7694" y="14260"/>
                </a:lnTo>
                <a:lnTo>
                  <a:pt x="7443" y="15162"/>
                </a:lnTo>
                <a:lnTo>
                  <a:pt x="7318" y="15588"/>
                </a:lnTo>
                <a:lnTo>
                  <a:pt x="6992" y="14836"/>
                </a:lnTo>
                <a:lnTo>
                  <a:pt x="6666" y="14085"/>
                </a:lnTo>
                <a:lnTo>
                  <a:pt x="6065" y="12556"/>
                </a:lnTo>
                <a:lnTo>
                  <a:pt x="5463" y="11027"/>
                </a:lnTo>
                <a:lnTo>
                  <a:pt x="5138" y="10250"/>
                </a:lnTo>
                <a:lnTo>
                  <a:pt x="4812" y="9523"/>
                </a:lnTo>
                <a:lnTo>
                  <a:pt x="4361" y="8471"/>
                </a:lnTo>
                <a:lnTo>
                  <a:pt x="3910" y="7393"/>
                </a:lnTo>
                <a:lnTo>
                  <a:pt x="3007" y="5238"/>
                </a:lnTo>
                <a:lnTo>
                  <a:pt x="2556" y="4185"/>
                </a:lnTo>
                <a:lnTo>
                  <a:pt x="2105" y="3108"/>
                </a:lnTo>
                <a:lnTo>
                  <a:pt x="1604" y="2055"/>
                </a:lnTo>
                <a:lnTo>
                  <a:pt x="1078" y="1028"/>
                </a:lnTo>
                <a:close/>
                <a:moveTo>
                  <a:pt x="50" y="0"/>
                </a:moveTo>
                <a:lnTo>
                  <a:pt x="0" y="75"/>
                </a:lnTo>
                <a:lnTo>
                  <a:pt x="0" y="175"/>
                </a:lnTo>
                <a:lnTo>
                  <a:pt x="0" y="251"/>
                </a:lnTo>
                <a:lnTo>
                  <a:pt x="50" y="326"/>
                </a:lnTo>
                <a:lnTo>
                  <a:pt x="451" y="1454"/>
                </a:lnTo>
                <a:lnTo>
                  <a:pt x="1454" y="4185"/>
                </a:lnTo>
                <a:lnTo>
                  <a:pt x="2080" y="5839"/>
                </a:lnTo>
                <a:lnTo>
                  <a:pt x="2732" y="7518"/>
                </a:lnTo>
                <a:lnTo>
                  <a:pt x="3358" y="9097"/>
                </a:lnTo>
                <a:lnTo>
                  <a:pt x="3960" y="10451"/>
                </a:lnTo>
                <a:lnTo>
                  <a:pt x="5012" y="12731"/>
                </a:lnTo>
                <a:lnTo>
                  <a:pt x="5514" y="13884"/>
                </a:lnTo>
                <a:lnTo>
                  <a:pt x="5739" y="14486"/>
                </a:lnTo>
                <a:lnTo>
                  <a:pt x="5965" y="15062"/>
                </a:lnTo>
                <a:lnTo>
                  <a:pt x="6190" y="15638"/>
                </a:lnTo>
                <a:lnTo>
                  <a:pt x="6291" y="15939"/>
                </a:lnTo>
                <a:lnTo>
                  <a:pt x="6416" y="16215"/>
                </a:lnTo>
                <a:lnTo>
                  <a:pt x="6566" y="16465"/>
                </a:lnTo>
                <a:lnTo>
                  <a:pt x="6742" y="16691"/>
                </a:lnTo>
                <a:lnTo>
                  <a:pt x="6942" y="16891"/>
                </a:lnTo>
                <a:lnTo>
                  <a:pt x="7218" y="17067"/>
                </a:lnTo>
                <a:lnTo>
                  <a:pt x="7318" y="17117"/>
                </a:lnTo>
                <a:lnTo>
                  <a:pt x="7443" y="17117"/>
                </a:lnTo>
                <a:lnTo>
                  <a:pt x="7569" y="17142"/>
                </a:lnTo>
                <a:lnTo>
                  <a:pt x="7669" y="17142"/>
                </a:lnTo>
                <a:lnTo>
                  <a:pt x="7769" y="17067"/>
                </a:lnTo>
                <a:lnTo>
                  <a:pt x="7819" y="17042"/>
                </a:lnTo>
                <a:lnTo>
                  <a:pt x="7844" y="16967"/>
                </a:lnTo>
                <a:lnTo>
                  <a:pt x="8170" y="15864"/>
                </a:lnTo>
                <a:lnTo>
                  <a:pt x="8496" y="14761"/>
                </a:lnTo>
                <a:lnTo>
                  <a:pt x="9148" y="12531"/>
                </a:lnTo>
                <a:lnTo>
                  <a:pt x="9398" y="12982"/>
                </a:lnTo>
                <a:lnTo>
                  <a:pt x="9649" y="13383"/>
                </a:lnTo>
                <a:lnTo>
                  <a:pt x="9975" y="13809"/>
                </a:lnTo>
                <a:lnTo>
                  <a:pt x="10300" y="14235"/>
                </a:lnTo>
                <a:lnTo>
                  <a:pt x="10952" y="15062"/>
                </a:lnTo>
                <a:lnTo>
                  <a:pt x="11177" y="15388"/>
                </a:lnTo>
                <a:lnTo>
                  <a:pt x="11403" y="15714"/>
                </a:lnTo>
                <a:lnTo>
                  <a:pt x="11879" y="16415"/>
                </a:lnTo>
                <a:lnTo>
                  <a:pt x="12130" y="16766"/>
                </a:lnTo>
                <a:lnTo>
                  <a:pt x="12380" y="17092"/>
                </a:lnTo>
                <a:lnTo>
                  <a:pt x="12631" y="17393"/>
                </a:lnTo>
                <a:lnTo>
                  <a:pt x="12907" y="17668"/>
                </a:lnTo>
                <a:lnTo>
                  <a:pt x="12982" y="17718"/>
                </a:lnTo>
                <a:lnTo>
                  <a:pt x="13032" y="17743"/>
                </a:lnTo>
                <a:lnTo>
                  <a:pt x="13182" y="17743"/>
                </a:lnTo>
                <a:lnTo>
                  <a:pt x="13333" y="17693"/>
                </a:lnTo>
                <a:lnTo>
                  <a:pt x="13383" y="17643"/>
                </a:lnTo>
                <a:lnTo>
                  <a:pt x="13433" y="17593"/>
                </a:lnTo>
                <a:lnTo>
                  <a:pt x="13583" y="17518"/>
                </a:lnTo>
                <a:lnTo>
                  <a:pt x="13709" y="17443"/>
                </a:lnTo>
                <a:lnTo>
                  <a:pt x="13809" y="17292"/>
                </a:lnTo>
                <a:lnTo>
                  <a:pt x="13959" y="17142"/>
                </a:lnTo>
                <a:lnTo>
                  <a:pt x="14636" y="16140"/>
                </a:lnTo>
                <a:lnTo>
                  <a:pt x="15313" y="15137"/>
                </a:lnTo>
                <a:lnTo>
                  <a:pt x="15764" y="14511"/>
                </a:lnTo>
                <a:lnTo>
                  <a:pt x="16315" y="13684"/>
                </a:lnTo>
                <a:lnTo>
                  <a:pt x="16591" y="13283"/>
                </a:lnTo>
                <a:lnTo>
                  <a:pt x="16766" y="12907"/>
                </a:lnTo>
                <a:lnTo>
                  <a:pt x="16841" y="12756"/>
                </a:lnTo>
                <a:lnTo>
                  <a:pt x="16866" y="12631"/>
                </a:lnTo>
                <a:lnTo>
                  <a:pt x="16891" y="12531"/>
                </a:lnTo>
                <a:lnTo>
                  <a:pt x="16841" y="12481"/>
                </a:lnTo>
                <a:lnTo>
                  <a:pt x="16541" y="12155"/>
                </a:lnTo>
                <a:lnTo>
                  <a:pt x="16215" y="11829"/>
                </a:lnTo>
                <a:lnTo>
                  <a:pt x="15563" y="11102"/>
                </a:lnTo>
                <a:lnTo>
                  <a:pt x="14912" y="10401"/>
                </a:lnTo>
                <a:lnTo>
                  <a:pt x="14586" y="10050"/>
                </a:lnTo>
                <a:lnTo>
                  <a:pt x="14285" y="9749"/>
                </a:lnTo>
                <a:lnTo>
                  <a:pt x="13283" y="8872"/>
                </a:lnTo>
                <a:lnTo>
                  <a:pt x="12982" y="8646"/>
                </a:lnTo>
                <a:lnTo>
                  <a:pt x="13283" y="8596"/>
                </a:lnTo>
                <a:lnTo>
                  <a:pt x="13558" y="8521"/>
                </a:lnTo>
                <a:lnTo>
                  <a:pt x="14110" y="8345"/>
                </a:lnTo>
                <a:lnTo>
                  <a:pt x="14686" y="8170"/>
                </a:lnTo>
                <a:lnTo>
                  <a:pt x="15212" y="7995"/>
                </a:lnTo>
                <a:lnTo>
                  <a:pt x="16090" y="7719"/>
                </a:lnTo>
                <a:lnTo>
                  <a:pt x="16666" y="7544"/>
                </a:lnTo>
                <a:lnTo>
                  <a:pt x="17242" y="7343"/>
                </a:lnTo>
                <a:lnTo>
                  <a:pt x="17769" y="7143"/>
                </a:lnTo>
                <a:lnTo>
                  <a:pt x="18145" y="6942"/>
                </a:lnTo>
                <a:lnTo>
                  <a:pt x="18270" y="6867"/>
                </a:lnTo>
                <a:lnTo>
                  <a:pt x="18345" y="6792"/>
                </a:lnTo>
                <a:lnTo>
                  <a:pt x="18370" y="6742"/>
                </a:lnTo>
                <a:lnTo>
                  <a:pt x="18370" y="6716"/>
                </a:lnTo>
                <a:lnTo>
                  <a:pt x="18345" y="6691"/>
                </a:lnTo>
                <a:lnTo>
                  <a:pt x="18295" y="6666"/>
                </a:lnTo>
                <a:lnTo>
                  <a:pt x="16064" y="5614"/>
                </a:lnTo>
                <a:lnTo>
                  <a:pt x="13734" y="4511"/>
                </a:lnTo>
                <a:lnTo>
                  <a:pt x="12531" y="3960"/>
                </a:lnTo>
                <a:lnTo>
                  <a:pt x="11353" y="3458"/>
                </a:lnTo>
                <a:lnTo>
                  <a:pt x="10200" y="2982"/>
                </a:lnTo>
                <a:lnTo>
                  <a:pt x="9072" y="2556"/>
                </a:lnTo>
                <a:lnTo>
                  <a:pt x="7894" y="2155"/>
                </a:lnTo>
                <a:lnTo>
                  <a:pt x="6742" y="1779"/>
                </a:lnTo>
                <a:lnTo>
                  <a:pt x="4411" y="1028"/>
                </a:lnTo>
                <a:lnTo>
                  <a:pt x="3860" y="852"/>
                </a:lnTo>
                <a:lnTo>
                  <a:pt x="3208" y="652"/>
                </a:lnTo>
                <a:lnTo>
                  <a:pt x="1779" y="301"/>
                </a:lnTo>
                <a:lnTo>
                  <a:pt x="1128" y="150"/>
                </a:lnTo>
                <a:lnTo>
                  <a:pt x="577" y="50"/>
                </a:lnTo>
                <a:lnTo>
                  <a:pt x="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fety Pin App Pitch Deck by Slidesgo">
  <a:themeElements>
    <a:clrScheme name="Simple Light">
      <a:dk1>
        <a:srgbClr val="000000"/>
      </a:dk1>
      <a:lt1>
        <a:srgbClr val="FFFFFF"/>
      </a:lt1>
      <a:dk2>
        <a:srgbClr val="3254A3"/>
      </a:dk2>
      <a:lt2>
        <a:srgbClr val="FF8460"/>
      </a:lt2>
      <a:accent1>
        <a:srgbClr val="244288"/>
      </a:accent1>
      <a:accent2>
        <a:srgbClr val="17367E"/>
      </a:accent2>
      <a:accent3>
        <a:srgbClr val="759CDB"/>
      </a:accent3>
      <a:accent4>
        <a:srgbClr val="BAD2F4"/>
      </a:accent4>
      <a:accent5>
        <a:srgbClr val="4FABEE"/>
      </a:accent5>
      <a:accent6>
        <a:srgbClr val="2952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