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4e008d68e_1_2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c4e008d68e_1_2:notes"/>
          <p:cNvSpPr txBox="1"/>
          <p:nvPr>
            <p:ph idx="1" type="body"/>
          </p:nvPr>
        </p:nvSpPr>
        <p:spPr>
          <a:xfrm>
            <a:off x="342900" y="1649991"/>
            <a:ext cx="2743200" cy="1349993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55" name="Google Shape;55;g2c4e008d68e_1_2:notes"/>
          <p:cNvSpPr txBox="1"/>
          <p:nvPr>
            <p:ph idx="12" type="sldNum"/>
          </p:nvPr>
        </p:nvSpPr>
        <p:spPr>
          <a:xfrm>
            <a:off x="1942306" y="3256531"/>
            <a:ext cx="1485900" cy="17202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4e008d68e_1_13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c4e008d68e_1_13:notes"/>
          <p:cNvSpPr txBox="1"/>
          <p:nvPr>
            <p:ph idx="1" type="body"/>
          </p:nvPr>
        </p:nvSpPr>
        <p:spPr>
          <a:xfrm>
            <a:off x="342900" y="1649991"/>
            <a:ext cx="2743200" cy="1349993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66" name="Google Shape;66;g2c4e008d68e_1_13:notes"/>
          <p:cNvSpPr txBox="1"/>
          <p:nvPr>
            <p:ph idx="12" type="sldNum"/>
          </p:nvPr>
        </p:nvSpPr>
        <p:spPr>
          <a:xfrm>
            <a:off x="1942306" y="3256531"/>
            <a:ext cx="1485900" cy="17202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4e008d68e_1_35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c4e008d68e_1_35:notes"/>
          <p:cNvSpPr txBox="1"/>
          <p:nvPr>
            <p:ph idx="1" type="body"/>
          </p:nvPr>
        </p:nvSpPr>
        <p:spPr>
          <a:xfrm>
            <a:off x="342900" y="1649991"/>
            <a:ext cx="2743200" cy="1349993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89" name="Google Shape;89;g2c4e008d68e_1_35:notes"/>
          <p:cNvSpPr txBox="1"/>
          <p:nvPr>
            <p:ph idx="12" type="sldNum"/>
          </p:nvPr>
        </p:nvSpPr>
        <p:spPr>
          <a:xfrm>
            <a:off x="1942306" y="3256531"/>
            <a:ext cx="1485900" cy="17202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4e008d68e_1_49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c4e008d68e_1_49:notes"/>
          <p:cNvSpPr txBox="1"/>
          <p:nvPr>
            <p:ph idx="1" type="body"/>
          </p:nvPr>
        </p:nvSpPr>
        <p:spPr>
          <a:xfrm>
            <a:off x="342900" y="1649991"/>
            <a:ext cx="2743200" cy="1349993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104" name="Google Shape;104;g2c4e008d68e_1_49:notes"/>
          <p:cNvSpPr txBox="1"/>
          <p:nvPr>
            <p:ph idx="12" type="sldNum"/>
          </p:nvPr>
        </p:nvSpPr>
        <p:spPr>
          <a:xfrm>
            <a:off x="1942306" y="3256531"/>
            <a:ext cx="1485900" cy="17202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4e008d68e_1_57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c4e008d68e_1_57:notes"/>
          <p:cNvSpPr txBox="1"/>
          <p:nvPr>
            <p:ph idx="1" type="body"/>
          </p:nvPr>
        </p:nvSpPr>
        <p:spPr>
          <a:xfrm>
            <a:off x="342900" y="1649991"/>
            <a:ext cx="2743200" cy="1349993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113" name="Google Shape;113;g2c4e008d68e_1_57:notes"/>
          <p:cNvSpPr txBox="1"/>
          <p:nvPr>
            <p:ph idx="12" type="sldNum"/>
          </p:nvPr>
        </p:nvSpPr>
        <p:spPr>
          <a:xfrm>
            <a:off x="1942306" y="3256531"/>
            <a:ext cx="1485900" cy="17202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4e008d68e_1_73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c4e008d68e_1_73:notes"/>
          <p:cNvSpPr txBox="1"/>
          <p:nvPr>
            <p:ph idx="1" type="body"/>
          </p:nvPr>
        </p:nvSpPr>
        <p:spPr>
          <a:xfrm>
            <a:off x="342900" y="1649991"/>
            <a:ext cx="2743200" cy="1350049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130" name="Google Shape;130;g2c4e008d68e_1_73:notes"/>
          <p:cNvSpPr txBox="1"/>
          <p:nvPr>
            <p:ph idx="12" type="sldNum"/>
          </p:nvPr>
        </p:nvSpPr>
        <p:spPr>
          <a:xfrm>
            <a:off x="1942306" y="3256531"/>
            <a:ext cx="1485900" cy="17199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4e008d68e_1_85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c4e008d68e_1_85:notes"/>
          <p:cNvSpPr txBox="1"/>
          <p:nvPr>
            <p:ph idx="1" type="body"/>
          </p:nvPr>
        </p:nvSpPr>
        <p:spPr>
          <a:xfrm>
            <a:off x="342900" y="1649991"/>
            <a:ext cx="2743200" cy="1350049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143" name="Google Shape;143;g2c4e008d68e_1_85:notes"/>
          <p:cNvSpPr txBox="1"/>
          <p:nvPr>
            <p:ph idx="12" type="sldNum"/>
          </p:nvPr>
        </p:nvSpPr>
        <p:spPr>
          <a:xfrm>
            <a:off x="1942306" y="3256531"/>
            <a:ext cx="1485900" cy="17199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4e008d68e_1_96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4e008d68e_1_96:notes"/>
          <p:cNvSpPr txBox="1"/>
          <p:nvPr>
            <p:ph idx="1" type="body"/>
          </p:nvPr>
        </p:nvSpPr>
        <p:spPr>
          <a:xfrm>
            <a:off x="342900" y="1649991"/>
            <a:ext cx="2743200" cy="1350049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155" name="Google Shape;155;g2c4e008d68e_1_96:notes"/>
          <p:cNvSpPr txBox="1"/>
          <p:nvPr>
            <p:ph idx="12" type="sldNum"/>
          </p:nvPr>
        </p:nvSpPr>
        <p:spPr>
          <a:xfrm>
            <a:off x="1942306" y="3256531"/>
            <a:ext cx="1485900" cy="17199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4e008d68e_1_107:notes"/>
          <p:cNvSpPr/>
          <p:nvPr>
            <p:ph idx="2" type="sldImg"/>
          </p:nvPr>
        </p:nvSpPr>
        <p:spPr>
          <a:xfrm>
            <a:off x="343079" y="428569"/>
            <a:ext cx="2742843" cy="115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c4e008d68e_1_107:notes"/>
          <p:cNvSpPr txBox="1"/>
          <p:nvPr>
            <p:ph idx="1" type="body"/>
          </p:nvPr>
        </p:nvSpPr>
        <p:spPr>
          <a:xfrm>
            <a:off x="342900" y="1649991"/>
            <a:ext cx="2743200" cy="1350049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</p:txBody>
      </p:sp>
      <p:sp>
        <p:nvSpPr>
          <p:cNvPr id="167" name="Google Shape;167;g2c4e008d68e_1_107:notes"/>
          <p:cNvSpPr txBox="1"/>
          <p:nvPr>
            <p:ph idx="12" type="sldNum"/>
          </p:nvPr>
        </p:nvSpPr>
        <p:spPr>
          <a:xfrm>
            <a:off x="1942306" y="3256531"/>
            <a:ext cx="1485900" cy="17199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" name="Google Shape;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3786168" y="1518272"/>
            <a:ext cx="5186362" cy="18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" sz="37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TRAVEL CHATBOT USING CHATGPT</a:t>
            </a:r>
            <a:endParaRPr b="0" i="0" sz="9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3613742" y="3135488"/>
            <a:ext cx="5254191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ENHANCING TRAVEL ASSISTANCE THROUGH AI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8762954" y="3943350"/>
            <a:ext cx="38099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1" name="Google Shape;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85" y="300779"/>
            <a:ext cx="2957497" cy="472563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7884895" y="4625250"/>
            <a:ext cx="1259049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By: Jhalak Surve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NUID: 002748800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8762954" y="3943350"/>
            <a:ext cx="38099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342898" y="1309688"/>
            <a:ext cx="2633649" cy="328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42898" y="1309688"/>
            <a:ext cx="2338375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42898" y="1838325"/>
            <a:ext cx="2633649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42898" y="1838325"/>
            <a:ext cx="268444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Developed a Travel Chatbot using Django and React to assist users with travel-related queries.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3867" y="1941516"/>
            <a:ext cx="2633649" cy="172856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5934044" y="1309688"/>
            <a:ext cx="2633649" cy="328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934044" y="1309688"/>
            <a:ext cx="2338375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934044" y="1838325"/>
            <a:ext cx="2633649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217328" y="1781297"/>
            <a:ext cx="3021132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Implemented NL SQL for </a:t>
            </a:r>
            <a:endParaRPr b="0" i="0" sz="1200" u="none" cap="none" strike="noStrike">
              <a:solidFill>
                <a:srgbClr val="0E0E0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interpreting user intents, </a:t>
            </a:r>
            <a:endParaRPr b="0" i="0" sz="1200" u="none" cap="none" strike="noStrike">
              <a:solidFill>
                <a:srgbClr val="0E0E0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enhancing the bot’s ability to understand and respond effectively.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138482" y="1941516"/>
            <a:ext cx="2633620" cy="172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138471" y="561975"/>
            <a:ext cx="1785928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138471" y="1090613"/>
            <a:ext cx="2633649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138471" y="1090613"/>
            <a:ext cx="268444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Integrated OpenAI's GPT-3.5 for dynamic and context-aware responses, improving the user experience.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2910" r="2900" t="0"/>
          <a:stretch/>
        </p:blipFill>
        <p:spPr>
          <a:xfrm>
            <a:off x="342902" y="2803809"/>
            <a:ext cx="2338374" cy="15349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7323" y="2803818"/>
            <a:ext cx="2125823" cy="153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547523" y="129488"/>
            <a:ext cx="8408393" cy="1008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PROJECT OVERVIEW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2422"/>
            <a:ext cx="9143952" cy="5142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48" y="3219450"/>
            <a:ext cx="1376355" cy="159999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8762954" y="3943350"/>
            <a:ext cx="38099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11052" y="308156"/>
            <a:ext cx="8926613" cy="1008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ARCHITECTURE DIAGRAM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0992" y="1150106"/>
            <a:ext cx="4751738" cy="327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5240" y="3657319"/>
            <a:ext cx="1190733" cy="724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5279716" y="3549600"/>
            <a:ext cx="381325" cy="2053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7"/>
          <p:cNvCxnSpPr>
            <a:stCxn id="96" idx="1"/>
          </p:cNvCxnSpPr>
          <p:nvPr/>
        </p:nvCxnSpPr>
        <p:spPr>
          <a:xfrm rot="10800000">
            <a:off x="5250340" y="3803803"/>
            <a:ext cx="4149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5444207" y="3363600"/>
            <a:ext cx="870187" cy="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Processing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08357" y="3827232"/>
            <a:ext cx="857138" cy="3808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7125" lIns="34275" spcFirstLastPara="1" rIns="34275" wrap="square" tIns="17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for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querying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8762954" y="3943350"/>
            <a:ext cx="38099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478473" y="83728"/>
            <a:ext cx="4815385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Travel Agent Database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163" y="715528"/>
            <a:ext cx="8002935" cy="40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8762954" y="3943350"/>
            <a:ext cx="38099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478473" y="83728"/>
            <a:ext cx="4815385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NL SQL INTEGRATION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2127" y="1068628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1770375" y="1068628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Utilizes NLP algorithms to comprehend user queries and extract meaningful intents from unstructured text.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060" y="1068628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5611309" y="1068628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Translates interpreted user intents into SQL queries to retrieve relevant data from the database.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2127" y="2266950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1770375" y="2384400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Facilitates seamless interaction with the database management system (DBMS) to execute SQL queries.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060" y="2384400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5611309" y="2384400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Enables efficient and accurate query processing by combining the power of NLP for understanding user queries and SQL for database interaction.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2978" y="3331753"/>
            <a:ext cx="2684463" cy="150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8762954" y="3943350"/>
            <a:ext cx="38098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950495" y="93506"/>
            <a:ext cx="4815385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RESULTS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2127" y="1068628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1770375" y="1068628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Demonstrated the effectiveness of the system in understanding and addressing user intents accurately.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060" y="1068628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5611309" y="1068628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Achieved accurate responses for user queries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3934" y="2183108"/>
            <a:ext cx="6198342" cy="26968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8762954" y="3943350"/>
            <a:ext cx="38098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729186" y="83728"/>
            <a:ext cx="5685572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CHALLENGES AND SOLUTIONS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8" name="Google Shape;1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8499" y="1270875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3978509" y="1315777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Faced difficulties in refining natural language processing (NLP) to accurately interpret user queries.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8499" y="2688741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3978509" y="2766975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Implemented creative strategies to address language ambiguities and optimize NLP performance.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8762954" y="3943350"/>
            <a:ext cx="38098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1729186" y="83728"/>
            <a:ext cx="5685572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FUTURE ENHANCEMENTS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6290" y="1270875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362549" y="1315772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Exploring additional features such as real-time travel updates to provide users with the latest information on flights, accommodations, and destinations.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6290" y="2688741"/>
            <a:ext cx="609597" cy="6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3362549" y="2766966"/>
            <a:ext cx="2684463" cy="8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E0E0E"/>
                </a:solidFill>
                <a:latin typeface="Roboto Mono"/>
                <a:ea typeface="Roboto Mono"/>
                <a:cs typeface="Roboto Mono"/>
                <a:sym typeface="Roboto Mono"/>
              </a:rPr>
              <a:t>Considering user feedback for continuous improvement, including implementing personalized recommendations and refining the user experience based on user interactions.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0"/>
            <a:ext cx="9143952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8762954" y="3943350"/>
            <a:ext cx="38098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1377201" y="2000316"/>
            <a:ext cx="5685572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72727"/>
                </a:solidFill>
                <a:latin typeface="Roboto Mono"/>
                <a:ea typeface="Roboto Mono"/>
                <a:cs typeface="Roboto Mono"/>
                <a:sym typeface="Roboto Mono"/>
              </a:rPr>
              <a:t>THANK YOU!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8298" y="1734413"/>
            <a:ext cx="3203803" cy="327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