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28" name="PlaceHolder 2"/>
          <p:cNvSpPr>
            <a:spLocks noGrp="1"/>
          </p:cNvSpPr>
          <p:nvPr>
            <p:ph type="body"/>
          </p:nvPr>
        </p:nvSpPr>
        <p:spPr>
          <a:xfrm>
            <a:off x="810000" y="5281200"/>
            <a:ext cx="105609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29" name="PlaceHolder 3"/>
          <p:cNvSpPr>
            <a:spLocks noGrp="1"/>
          </p:cNvSpPr>
          <p:nvPr>
            <p:ph type="body"/>
          </p:nvPr>
        </p:nvSpPr>
        <p:spPr>
          <a:xfrm>
            <a:off x="810000" y="5508000"/>
            <a:ext cx="1056096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31" name="PlaceHolder 2"/>
          <p:cNvSpPr>
            <a:spLocks noGrp="1"/>
          </p:cNvSpPr>
          <p:nvPr>
            <p:ph type="body"/>
          </p:nvPr>
        </p:nvSpPr>
        <p:spPr>
          <a:xfrm>
            <a:off x="81000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32" name="PlaceHolder 3"/>
          <p:cNvSpPr>
            <a:spLocks noGrp="1"/>
          </p:cNvSpPr>
          <p:nvPr>
            <p:ph type="body"/>
          </p:nvPr>
        </p:nvSpPr>
        <p:spPr>
          <a:xfrm>
            <a:off x="622152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33" name="PlaceHolder 4"/>
          <p:cNvSpPr>
            <a:spLocks noGrp="1"/>
          </p:cNvSpPr>
          <p:nvPr>
            <p:ph type="body"/>
          </p:nvPr>
        </p:nvSpPr>
        <p:spPr>
          <a:xfrm>
            <a:off x="810000" y="55080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34" name="PlaceHolder 5"/>
          <p:cNvSpPr>
            <a:spLocks noGrp="1"/>
          </p:cNvSpPr>
          <p:nvPr>
            <p:ph type="body"/>
          </p:nvPr>
        </p:nvSpPr>
        <p:spPr>
          <a:xfrm>
            <a:off x="6221520" y="55080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36" name="PlaceHolder 2"/>
          <p:cNvSpPr>
            <a:spLocks noGrp="1"/>
          </p:cNvSpPr>
          <p:nvPr>
            <p:ph type="body"/>
          </p:nvPr>
        </p:nvSpPr>
        <p:spPr>
          <a:xfrm>
            <a:off x="810000" y="52812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37" name="PlaceHolder 3"/>
          <p:cNvSpPr>
            <a:spLocks noGrp="1"/>
          </p:cNvSpPr>
          <p:nvPr>
            <p:ph type="body"/>
          </p:nvPr>
        </p:nvSpPr>
        <p:spPr>
          <a:xfrm>
            <a:off x="4380840" y="52812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38" name="PlaceHolder 4"/>
          <p:cNvSpPr>
            <a:spLocks noGrp="1"/>
          </p:cNvSpPr>
          <p:nvPr>
            <p:ph type="body"/>
          </p:nvPr>
        </p:nvSpPr>
        <p:spPr>
          <a:xfrm>
            <a:off x="7952040" y="52812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39" name="PlaceHolder 5"/>
          <p:cNvSpPr>
            <a:spLocks noGrp="1"/>
          </p:cNvSpPr>
          <p:nvPr>
            <p:ph type="body"/>
          </p:nvPr>
        </p:nvSpPr>
        <p:spPr>
          <a:xfrm>
            <a:off x="810000" y="55080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40" name="PlaceHolder 6"/>
          <p:cNvSpPr>
            <a:spLocks noGrp="1"/>
          </p:cNvSpPr>
          <p:nvPr>
            <p:ph type="body"/>
          </p:nvPr>
        </p:nvSpPr>
        <p:spPr>
          <a:xfrm>
            <a:off x="4380840" y="55080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41" name="PlaceHolder 7"/>
          <p:cNvSpPr>
            <a:spLocks noGrp="1"/>
          </p:cNvSpPr>
          <p:nvPr>
            <p:ph type="body"/>
          </p:nvPr>
        </p:nvSpPr>
        <p:spPr>
          <a:xfrm>
            <a:off x="7952040" y="55080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49" name="PlaceHolder 2"/>
          <p:cNvSpPr>
            <a:spLocks noGrp="1"/>
          </p:cNvSpPr>
          <p:nvPr>
            <p:ph type="subTitle"/>
          </p:nvPr>
        </p:nvSpPr>
        <p:spPr>
          <a:xfrm>
            <a:off x="810000" y="5270040"/>
            <a:ext cx="10560960" cy="456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51" name="PlaceHolder 2"/>
          <p:cNvSpPr>
            <a:spLocks noGrp="1"/>
          </p:cNvSpPr>
          <p:nvPr>
            <p:ph type="body"/>
          </p:nvPr>
        </p:nvSpPr>
        <p:spPr>
          <a:xfrm>
            <a:off x="810000" y="5281200"/>
            <a:ext cx="10560960" cy="4334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53" name="PlaceHolder 2"/>
          <p:cNvSpPr>
            <a:spLocks noGrp="1"/>
          </p:cNvSpPr>
          <p:nvPr>
            <p:ph type="body"/>
          </p:nvPr>
        </p:nvSpPr>
        <p:spPr>
          <a:xfrm>
            <a:off x="810000" y="5281200"/>
            <a:ext cx="5153400" cy="4334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54" name="PlaceHolder 3"/>
          <p:cNvSpPr>
            <a:spLocks noGrp="1"/>
          </p:cNvSpPr>
          <p:nvPr>
            <p:ph type="body"/>
          </p:nvPr>
        </p:nvSpPr>
        <p:spPr>
          <a:xfrm>
            <a:off x="6221520" y="5281200"/>
            <a:ext cx="5153400" cy="4334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10000" y="2951280"/>
            <a:ext cx="10560960" cy="6807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58" name="PlaceHolder 2"/>
          <p:cNvSpPr>
            <a:spLocks noGrp="1"/>
          </p:cNvSpPr>
          <p:nvPr>
            <p:ph type="body"/>
          </p:nvPr>
        </p:nvSpPr>
        <p:spPr>
          <a:xfrm>
            <a:off x="81000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59" name="PlaceHolder 3"/>
          <p:cNvSpPr>
            <a:spLocks noGrp="1"/>
          </p:cNvSpPr>
          <p:nvPr>
            <p:ph type="body"/>
          </p:nvPr>
        </p:nvSpPr>
        <p:spPr>
          <a:xfrm>
            <a:off x="6221520" y="5281200"/>
            <a:ext cx="5153400" cy="4334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60" name="PlaceHolder 4"/>
          <p:cNvSpPr>
            <a:spLocks noGrp="1"/>
          </p:cNvSpPr>
          <p:nvPr>
            <p:ph type="body"/>
          </p:nvPr>
        </p:nvSpPr>
        <p:spPr>
          <a:xfrm>
            <a:off x="810000" y="55080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7" name="PlaceHolder 2"/>
          <p:cNvSpPr>
            <a:spLocks noGrp="1"/>
          </p:cNvSpPr>
          <p:nvPr>
            <p:ph type="subTitle"/>
          </p:nvPr>
        </p:nvSpPr>
        <p:spPr>
          <a:xfrm>
            <a:off x="810000" y="5270040"/>
            <a:ext cx="10560960" cy="456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62" name="PlaceHolder 2"/>
          <p:cNvSpPr>
            <a:spLocks noGrp="1"/>
          </p:cNvSpPr>
          <p:nvPr>
            <p:ph type="body"/>
          </p:nvPr>
        </p:nvSpPr>
        <p:spPr>
          <a:xfrm>
            <a:off x="810000" y="5281200"/>
            <a:ext cx="5153400" cy="4334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63" name="PlaceHolder 3"/>
          <p:cNvSpPr>
            <a:spLocks noGrp="1"/>
          </p:cNvSpPr>
          <p:nvPr>
            <p:ph type="body"/>
          </p:nvPr>
        </p:nvSpPr>
        <p:spPr>
          <a:xfrm>
            <a:off x="622152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64" name="PlaceHolder 4"/>
          <p:cNvSpPr>
            <a:spLocks noGrp="1"/>
          </p:cNvSpPr>
          <p:nvPr>
            <p:ph type="body"/>
          </p:nvPr>
        </p:nvSpPr>
        <p:spPr>
          <a:xfrm>
            <a:off x="6221520" y="55080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66" name="PlaceHolder 2"/>
          <p:cNvSpPr>
            <a:spLocks noGrp="1"/>
          </p:cNvSpPr>
          <p:nvPr>
            <p:ph type="body"/>
          </p:nvPr>
        </p:nvSpPr>
        <p:spPr>
          <a:xfrm>
            <a:off x="81000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67" name="PlaceHolder 3"/>
          <p:cNvSpPr>
            <a:spLocks noGrp="1"/>
          </p:cNvSpPr>
          <p:nvPr>
            <p:ph type="body"/>
          </p:nvPr>
        </p:nvSpPr>
        <p:spPr>
          <a:xfrm>
            <a:off x="622152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68" name="PlaceHolder 4"/>
          <p:cNvSpPr>
            <a:spLocks noGrp="1"/>
          </p:cNvSpPr>
          <p:nvPr>
            <p:ph type="body"/>
          </p:nvPr>
        </p:nvSpPr>
        <p:spPr>
          <a:xfrm>
            <a:off x="810000" y="5508000"/>
            <a:ext cx="1056096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70" name="PlaceHolder 2"/>
          <p:cNvSpPr>
            <a:spLocks noGrp="1"/>
          </p:cNvSpPr>
          <p:nvPr>
            <p:ph type="body"/>
          </p:nvPr>
        </p:nvSpPr>
        <p:spPr>
          <a:xfrm>
            <a:off x="810000" y="5281200"/>
            <a:ext cx="105609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71" name="PlaceHolder 3"/>
          <p:cNvSpPr>
            <a:spLocks noGrp="1"/>
          </p:cNvSpPr>
          <p:nvPr>
            <p:ph type="body"/>
          </p:nvPr>
        </p:nvSpPr>
        <p:spPr>
          <a:xfrm>
            <a:off x="810000" y="5508000"/>
            <a:ext cx="1056096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73" name="PlaceHolder 2"/>
          <p:cNvSpPr>
            <a:spLocks noGrp="1"/>
          </p:cNvSpPr>
          <p:nvPr>
            <p:ph type="body"/>
          </p:nvPr>
        </p:nvSpPr>
        <p:spPr>
          <a:xfrm>
            <a:off x="81000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74" name="PlaceHolder 3"/>
          <p:cNvSpPr>
            <a:spLocks noGrp="1"/>
          </p:cNvSpPr>
          <p:nvPr>
            <p:ph type="body"/>
          </p:nvPr>
        </p:nvSpPr>
        <p:spPr>
          <a:xfrm>
            <a:off x="622152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75" name="PlaceHolder 4"/>
          <p:cNvSpPr>
            <a:spLocks noGrp="1"/>
          </p:cNvSpPr>
          <p:nvPr>
            <p:ph type="body"/>
          </p:nvPr>
        </p:nvSpPr>
        <p:spPr>
          <a:xfrm>
            <a:off x="810000" y="55080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76" name="PlaceHolder 5"/>
          <p:cNvSpPr>
            <a:spLocks noGrp="1"/>
          </p:cNvSpPr>
          <p:nvPr>
            <p:ph type="body"/>
          </p:nvPr>
        </p:nvSpPr>
        <p:spPr>
          <a:xfrm>
            <a:off x="6221520" y="55080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78" name="PlaceHolder 2"/>
          <p:cNvSpPr>
            <a:spLocks noGrp="1"/>
          </p:cNvSpPr>
          <p:nvPr>
            <p:ph type="body"/>
          </p:nvPr>
        </p:nvSpPr>
        <p:spPr>
          <a:xfrm>
            <a:off x="810000" y="52812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79" name="PlaceHolder 3"/>
          <p:cNvSpPr>
            <a:spLocks noGrp="1"/>
          </p:cNvSpPr>
          <p:nvPr>
            <p:ph type="body"/>
          </p:nvPr>
        </p:nvSpPr>
        <p:spPr>
          <a:xfrm>
            <a:off x="4380840" y="52812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80" name="PlaceHolder 4"/>
          <p:cNvSpPr>
            <a:spLocks noGrp="1"/>
          </p:cNvSpPr>
          <p:nvPr>
            <p:ph type="body"/>
          </p:nvPr>
        </p:nvSpPr>
        <p:spPr>
          <a:xfrm>
            <a:off x="7952040" y="52812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81" name="PlaceHolder 5"/>
          <p:cNvSpPr>
            <a:spLocks noGrp="1"/>
          </p:cNvSpPr>
          <p:nvPr>
            <p:ph type="body"/>
          </p:nvPr>
        </p:nvSpPr>
        <p:spPr>
          <a:xfrm>
            <a:off x="810000" y="55080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82" name="PlaceHolder 6"/>
          <p:cNvSpPr>
            <a:spLocks noGrp="1"/>
          </p:cNvSpPr>
          <p:nvPr>
            <p:ph type="body"/>
          </p:nvPr>
        </p:nvSpPr>
        <p:spPr>
          <a:xfrm>
            <a:off x="4380840" y="55080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83" name="PlaceHolder 7"/>
          <p:cNvSpPr>
            <a:spLocks noGrp="1"/>
          </p:cNvSpPr>
          <p:nvPr>
            <p:ph type="body"/>
          </p:nvPr>
        </p:nvSpPr>
        <p:spPr>
          <a:xfrm>
            <a:off x="7952040" y="55080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92" name="PlaceHolder 2"/>
          <p:cNvSpPr>
            <a:spLocks noGrp="1"/>
          </p:cNvSpPr>
          <p:nvPr>
            <p:ph type="subTitle"/>
          </p:nvPr>
        </p:nvSpPr>
        <p:spPr>
          <a:xfrm>
            <a:off x="810000" y="5270040"/>
            <a:ext cx="10560960" cy="456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94" name="PlaceHolder 2"/>
          <p:cNvSpPr>
            <a:spLocks noGrp="1"/>
          </p:cNvSpPr>
          <p:nvPr>
            <p:ph type="body"/>
          </p:nvPr>
        </p:nvSpPr>
        <p:spPr>
          <a:xfrm>
            <a:off x="810000" y="5281200"/>
            <a:ext cx="10560960" cy="4334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96" name="PlaceHolder 2"/>
          <p:cNvSpPr>
            <a:spLocks noGrp="1"/>
          </p:cNvSpPr>
          <p:nvPr>
            <p:ph type="body"/>
          </p:nvPr>
        </p:nvSpPr>
        <p:spPr>
          <a:xfrm>
            <a:off x="810000" y="5281200"/>
            <a:ext cx="5153400" cy="4334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97" name="PlaceHolder 3"/>
          <p:cNvSpPr>
            <a:spLocks noGrp="1"/>
          </p:cNvSpPr>
          <p:nvPr>
            <p:ph type="body"/>
          </p:nvPr>
        </p:nvSpPr>
        <p:spPr>
          <a:xfrm>
            <a:off x="6221520" y="5281200"/>
            <a:ext cx="5153400" cy="4334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9" name="PlaceHolder 2"/>
          <p:cNvSpPr>
            <a:spLocks noGrp="1"/>
          </p:cNvSpPr>
          <p:nvPr>
            <p:ph type="body"/>
          </p:nvPr>
        </p:nvSpPr>
        <p:spPr>
          <a:xfrm>
            <a:off x="810000" y="5281200"/>
            <a:ext cx="10560960" cy="4334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810000" y="2951280"/>
            <a:ext cx="10560960" cy="6807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01" name="PlaceHolder 2"/>
          <p:cNvSpPr>
            <a:spLocks noGrp="1"/>
          </p:cNvSpPr>
          <p:nvPr>
            <p:ph type="body"/>
          </p:nvPr>
        </p:nvSpPr>
        <p:spPr>
          <a:xfrm>
            <a:off x="81000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02" name="PlaceHolder 3"/>
          <p:cNvSpPr>
            <a:spLocks noGrp="1"/>
          </p:cNvSpPr>
          <p:nvPr>
            <p:ph type="body"/>
          </p:nvPr>
        </p:nvSpPr>
        <p:spPr>
          <a:xfrm>
            <a:off x="6221520" y="5281200"/>
            <a:ext cx="5153400" cy="4334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03" name="PlaceHolder 4"/>
          <p:cNvSpPr>
            <a:spLocks noGrp="1"/>
          </p:cNvSpPr>
          <p:nvPr>
            <p:ph type="body"/>
          </p:nvPr>
        </p:nvSpPr>
        <p:spPr>
          <a:xfrm>
            <a:off x="810000" y="55080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05" name="PlaceHolder 2"/>
          <p:cNvSpPr>
            <a:spLocks noGrp="1"/>
          </p:cNvSpPr>
          <p:nvPr>
            <p:ph type="body"/>
          </p:nvPr>
        </p:nvSpPr>
        <p:spPr>
          <a:xfrm>
            <a:off x="810000" y="5281200"/>
            <a:ext cx="5153400" cy="4334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06" name="PlaceHolder 3"/>
          <p:cNvSpPr>
            <a:spLocks noGrp="1"/>
          </p:cNvSpPr>
          <p:nvPr>
            <p:ph type="body"/>
          </p:nvPr>
        </p:nvSpPr>
        <p:spPr>
          <a:xfrm>
            <a:off x="622152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07" name="PlaceHolder 4"/>
          <p:cNvSpPr>
            <a:spLocks noGrp="1"/>
          </p:cNvSpPr>
          <p:nvPr>
            <p:ph type="body"/>
          </p:nvPr>
        </p:nvSpPr>
        <p:spPr>
          <a:xfrm>
            <a:off x="6221520" y="55080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09" name="PlaceHolder 2"/>
          <p:cNvSpPr>
            <a:spLocks noGrp="1"/>
          </p:cNvSpPr>
          <p:nvPr>
            <p:ph type="body"/>
          </p:nvPr>
        </p:nvSpPr>
        <p:spPr>
          <a:xfrm>
            <a:off x="81000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10" name="PlaceHolder 3"/>
          <p:cNvSpPr>
            <a:spLocks noGrp="1"/>
          </p:cNvSpPr>
          <p:nvPr>
            <p:ph type="body"/>
          </p:nvPr>
        </p:nvSpPr>
        <p:spPr>
          <a:xfrm>
            <a:off x="622152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11" name="PlaceHolder 4"/>
          <p:cNvSpPr>
            <a:spLocks noGrp="1"/>
          </p:cNvSpPr>
          <p:nvPr>
            <p:ph type="body"/>
          </p:nvPr>
        </p:nvSpPr>
        <p:spPr>
          <a:xfrm>
            <a:off x="810000" y="5508000"/>
            <a:ext cx="1056096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13" name="PlaceHolder 2"/>
          <p:cNvSpPr>
            <a:spLocks noGrp="1"/>
          </p:cNvSpPr>
          <p:nvPr>
            <p:ph type="body"/>
          </p:nvPr>
        </p:nvSpPr>
        <p:spPr>
          <a:xfrm>
            <a:off x="810000" y="5281200"/>
            <a:ext cx="105609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14" name="PlaceHolder 3"/>
          <p:cNvSpPr>
            <a:spLocks noGrp="1"/>
          </p:cNvSpPr>
          <p:nvPr>
            <p:ph type="body"/>
          </p:nvPr>
        </p:nvSpPr>
        <p:spPr>
          <a:xfrm>
            <a:off x="810000" y="5508000"/>
            <a:ext cx="1056096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16" name="PlaceHolder 2"/>
          <p:cNvSpPr>
            <a:spLocks noGrp="1"/>
          </p:cNvSpPr>
          <p:nvPr>
            <p:ph type="body"/>
          </p:nvPr>
        </p:nvSpPr>
        <p:spPr>
          <a:xfrm>
            <a:off x="81000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17" name="PlaceHolder 3"/>
          <p:cNvSpPr>
            <a:spLocks noGrp="1"/>
          </p:cNvSpPr>
          <p:nvPr>
            <p:ph type="body"/>
          </p:nvPr>
        </p:nvSpPr>
        <p:spPr>
          <a:xfrm>
            <a:off x="622152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18" name="PlaceHolder 4"/>
          <p:cNvSpPr>
            <a:spLocks noGrp="1"/>
          </p:cNvSpPr>
          <p:nvPr>
            <p:ph type="body"/>
          </p:nvPr>
        </p:nvSpPr>
        <p:spPr>
          <a:xfrm>
            <a:off x="810000" y="55080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19" name="PlaceHolder 5"/>
          <p:cNvSpPr>
            <a:spLocks noGrp="1"/>
          </p:cNvSpPr>
          <p:nvPr>
            <p:ph type="body"/>
          </p:nvPr>
        </p:nvSpPr>
        <p:spPr>
          <a:xfrm>
            <a:off x="6221520" y="55080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21" name="PlaceHolder 2"/>
          <p:cNvSpPr>
            <a:spLocks noGrp="1"/>
          </p:cNvSpPr>
          <p:nvPr>
            <p:ph type="body"/>
          </p:nvPr>
        </p:nvSpPr>
        <p:spPr>
          <a:xfrm>
            <a:off x="810000" y="52812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22" name="PlaceHolder 3"/>
          <p:cNvSpPr>
            <a:spLocks noGrp="1"/>
          </p:cNvSpPr>
          <p:nvPr>
            <p:ph type="body"/>
          </p:nvPr>
        </p:nvSpPr>
        <p:spPr>
          <a:xfrm>
            <a:off x="4380840" y="52812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23" name="PlaceHolder 4"/>
          <p:cNvSpPr>
            <a:spLocks noGrp="1"/>
          </p:cNvSpPr>
          <p:nvPr>
            <p:ph type="body"/>
          </p:nvPr>
        </p:nvSpPr>
        <p:spPr>
          <a:xfrm>
            <a:off x="7952040" y="52812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24" name="PlaceHolder 5"/>
          <p:cNvSpPr>
            <a:spLocks noGrp="1"/>
          </p:cNvSpPr>
          <p:nvPr>
            <p:ph type="body"/>
          </p:nvPr>
        </p:nvSpPr>
        <p:spPr>
          <a:xfrm>
            <a:off x="810000" y="55080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25" name="PlaceHolder 6"/>
          <p:cNvSpPr>
            <a:spLocks noGrp="1"/>
          </p:cNvSpPr>
          <p:nvPr>
            <p:ph type="body"/>
          </p:nvPr>
        </p:nvSpPr>
        <p:spPr>
          <a:xfrm>
            <a:off x="4380840" y="55080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26" name="PlaceHolder 7"/>
          <p:cNvSpPr>
            <a:spLocks noGrp="1"/>
          </p:cNvSpPr>
          <p:nvPr>
            <p:ph type="body"/>
          </p:nvPr>
        </p:nvSpPr>
        <p:spPr>
          <a:xfrm>
            <a:off x="7952040" y="55080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33" name="PlaceHolder 2"/>
          <p:cNvSpPr>
            <a:spLocks noGrp="1"/>
          </p:cNvSpPr>
          <p:nvPr>
            <p:ph type="subTitle"/>
          </p:nvPr>
        </p:nvSpPr>
        <p:spPr>
          <a:xfrm>
            <a:off x="810000" y="5270040"/>
            <a:ext cx="10560960" cy="456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35" name="PlaceHolder 2"/>
          <p:cNvSpPr>
            <a:spLocks noGrp="1"/>
          </p:cNvSpPr>
          <p:nvPr>
            <p:ph type="body"/>
          </p:nvPr>
        </p:nvSpPr>
        <p:spPr>
          <a:xfrm>
            <a:off x="810000" y="5281200"/>
            <a:ext cx="10560960" cy="4334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1" name="PlaceHolder 2"/>
          <p:cNvSpPr>
            <a:spLocks noGrp="1"/>
          </p:cNvSpPr>
          <p:nvPr>
            <p:ph type="body"/>
          </p:nvPr>
        </p:nvSpPr>
        <p:spPr>
          <a:xfrm>
            <a:off x="810000" y="5281200"/>
            <a:ext cx="5153400" cy="4334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2" name="PlaceHolder 3"/>
          <p:cNvSpPr>
            <a:spLocks noGrp="1"/>
          </p:cNvSpPr>
          <p:nvPr>
            <p:ph type="body"/>
          </p:nvPr>
        </p:nvSpPr>
        <p:spPr>
          <a:xfrm>
            <a:off x="6221520" y="5281200"/>
            <a:ext cx="5153400" cy="4334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37" name="PlaceHolder 2"/>
          <p:cNvSpPr>
            <a:spLocks noGrp="1"/>
          </p:cNvSpPr>
          <p:nvPr>
            <p:ph type="body"/>
          </p:nvPr>
        </p:nvSpPr>
        <p:spPr>
          <a:xfrm>
            <a:off x="810000" y="5281200"/>
            <a:ext cx="5153400" cy="4334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38" name="PlaceHolder 3"/>
          <p:cNvSpPr>
            <a:spLocks noGrp="1"/>
          </p:cNvSpPr>
          <p:nvPr>
            <p:ph type="body"/>
          </p:nvPr>
        </p:nvSpPr>
        <p:spPr>
          <a:xfrm>
            <a:off x="6221520" y="5281200"/>
            <a:ext cx="5153400" cy="4334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810000" y="2951280"/>
            <a:ext cx="10560960" cy="6807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42" name="PlaceHolder 2"/>
          <p:cNvSpPr>
            <a:spLocks noGrp="1"/>
          </p:cNvSpPr>
          <p:nvPr>
            <p:ph type="body"/>
          </p:nvPr>
        </p:nvSpPr>
        <p:spPr>
          <a:xfrm>
            <a:off x="81000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43" name="PlaceHolder 3"/>
          <p:cNvSpPr>
            <a:spLocks noGrp="1"/>
          </p:cNvSpPr>
          <p:nvPr>
            <p:ph type="body"/>
          </p:nvPr>
        </p:nvSpPr>
        <p:spPr>
          <a:xfrm>
            <a:off x="6221520" y="5281200"/>
            <a:ext cx="5153400" cy="4334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44" name="PlaceHolder 4"/>
          <p:cNvSpPr>
            <a:spLocks noGrp="1"/>
          </p:cNvSpPr>
          <p:nvPr>
            <p:ph type="body"/>
          </p:nvPr>
        </p:nvSpPr>
        <p:spPr>
          <a:xfrm>
            <a:off x="810000" y="55080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46" name="PlaceHolder 2"/>
          <p:cNvSpPr>
            <a:spLocks noGrp="1"/>
          </p:cNvSpPr>
          <p:nvPr>
            <p:ph type="body"/>
          </p:nvPr>
        </p:nvSpPr>
        <p:spPr>
          <a:xfrm>
            <a:off x="810000" y="5281200"/>
            <a:ext cx="5153400" cy="4334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47" name="PlaceHolder 3"/>
          <p:cNvSpPr>
            <a:spLocks noGrp="1"/>
          </p:cNvSpPr>
          <p:nvPr>
            <p:ph type="body"/>
          </p:nvPr>
        </p:nvSpPr>
        <p:spPr>
          <a:xfrm>
            <a:off x="622152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48" name="PlaceHolder 4"/>
          <p:cNvSpPr>
            <a:spLocks noGrp="1"/>
          </p:cNvSpPr>
          <p:nvPr>
            <p:ph type="body"/>
          </p:nvPr>
        </p:nvSpPr>
        <p:spPr>
          <a:xfrm>
            <a:off x="6221520" y="55080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50" name="PlaceHolder 2"/>
          <p:cNvSpPr>
            <a:spLocks noGrp="1"/>
          </p:cNvSpPr>
          <p:nvPr>
            <p:ph type="body"/>
          </p:nvPr>
        </p:nvSpPr>
        <p:spPr>
          <a:xfrm>
            <a:off x="81000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51" name="PlaceHolder 3"/>
          <p:cNvSpPr>
            <a:spLocks noGrp="1"/>
          </p:cNvSpPr>
          <p:nvPr>
            <p:ph type="body"/>
          </p:nvPr>
        </p:nvSpPr>
        <p:spPr>
          <a:xfrm>
            <a:off x="622152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52" name="PlaceHolder 4"/>
          <p:cNvSpPr>
            <a:spLocks noGrp="1"/>
          </p:cNvSpPr>
          <p:nvPr>
            <p:ph type="body"/>
          </p:nvPr>
        </p:nvSpPr>
        <p:spPr>
          <a:xfrm>
            <a:off x="810000" y="5508000"/>
            <a:ext cx="1056096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54" name="PlaceHolder 2"/>
          <p:cNvSpPr>
            <a:spLocks noGrp="1"/>
          </p:cNvSpPr>
          <p:nvPr>
            <p:ph type="body"/>
          </p:nvPr>
        </p:nvSpPr>
        <p:spPr>
          <a:xfrm>
            <a:off x="810000" y="5281200"/>
            <a:ext cx="105609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55" name="PlaceHolder 3"/>
          <p:cNvSpPr>
            <a:spLocks noGrp="1"/>
          </p:cNvSpPr>
          <p:nvPr>
            <p:ph type="body"/>
          </p:nvPr>
        </p:nvSpPr>
        <p:spPr>
          <a:xfrm>
            <a:off x="810000" y="5508000"/>
            <a:ext cx="1056096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57" name="PlaceHolder 2"/>
          <p:cNvSpPr>
            <a:spLocks noGrp="1"/>
          </p:cNvSpPr>
          <p:nvPr>
            <p:ph type="body"/>
          </p:nvPr>
        </p:nvSpPr>
        <p:spPr>
          <a:xfrm>
            <a:off x="81000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58" name="PlaceHolder 3"/>
          <p:cNvSpPr>
            <a:spLocks noGrp="1"/>
          </p:cNvSpPr>
          <p:nvPr>
            <p:ph type="body"/>
          </p:nvPr>
        </p:nvSpPr>
        <p:spPr>
          <a:xfrm>
            <a:off x="622152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59" name="PlaceHolder 4"/>
          <p:cNvSpPr>
            <a:spLocks noGrp="1"/>
          </p:cNvSpPr>
          <p:nvPr>
            <p:ph type="body"/>
          </p:nvPr>
        </p:nvSpPr>
        <p:spPr>
          <a:xfrm>
            <a:off x="810000" y="55080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60" name="PlaceHolder 5"/>
          <p:cNvSpPr>
            <a:spLocks noGrp="1"/>
          </p:cNvSpPr>
          <p:nvPr>
            <p:ph type="body"/>
          </p:nvPr>
        </p:nvSpPr>
        <p:spPr>
          <a:xfrm>
            <a:off x="6221520" y="55080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62" name="PlaceHolder 2"/>
          <p:cNvSpPr>
            <a:spLocks noGrp="1"/>
          </p:cNvSpPr>
          <p:nvPr>
            <p:ph type="body"/>
          </p:nvPr>
        </p:nvSpPr>
        <p:spPr>
          <a:xfrm>
            <a:off x="810000" y="52812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63" name="PlaceHolder 3"/>
          <p:cNvSpPr>
            <a:spLocks noGrp="1"/>
          </p:cNvSpPr>
          <p:nvPr>
            <p:ph type="body"/>
          </p:nvPr>
        </p:nvSpPr>
        <p:spPr>
          <a:xfrm>
            <a:off x="4380840" y="52812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64" name="PlaceHolder 4"/>
          <p:cNvSpPr>
            <a:spLocks noGrp="1"/>
          </p:cNvSpPr>
          <p:nvPr>
            <p:ph type="body"/>
          </p:nvPr>
        </p:nvSpPr>
        <p:spPr>
          <a:xfrm>
            <a:off x="7952040" y="52812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65" name="PlaceHolder 5"/>
          <p:cNvSpPr>
            <a:spLocks noGrp="1"/>
          </p:cNvSpPr>
          <p:nvPr>
            <p:ph type="body"/>
          </p:nvPr>
        </p:nvSpPr>
        <p:spPr>
          <a:xfrm>
            <a:off x="810000" y="55080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66" name="PlaceHolder 6"/>
          <p:cNvSpPr>
            <a:spLocks noGrp="1"/>
          </p:cNvSpPr>
          <p:nvPr>
            <p:ph type="body"/>
          </p:nvPr>
        </p:nvSpPr>
        <p:spPr>
          <a:xfrm>
            <a:off x="4380840" y="55080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67" name="PlaceHolder 7"/>
          <p:cNvSpPr>
            <a:spLocks noGrp="1"/>
          </p:cNvSpPr>
          <p:nvPr>
            <p:ph type="body"/>
          </p:nvPr>
        </p:nvSpPr>
        <p:spPr>
          <a:xfrm>
            <a:off x="7952040" y="55080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75" name="PlaceHolder 2"/>
          <p:cNvSpPr>
            <a:spLocks noGrp="1"/>
          </p:cNvSpPr>
          <p:nvPr>
            <p:ph type="subTitle"/>
          </p:nvPr>
        </p:nvSpPr>
        <p:spPr>
          <a:xfrm>
            <a:off x="810000" y="5270040"/>
            <a:ext cx="10560960" cy="456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77" name="PlaceHolder 2"/>
          <p:cNvSpPr>
            <a:spLocks noGrp="1"/>
          </p:cNvSpPr>
          <p:nvPr>
            <p:ph type="body"/>
          </p:nvPr>
        </p:nvSpPr>
        <p:spPr>
          <a:xfrm>
            <a:off x="810000" y="5281200"/>
            <a:ext cx="10560960" cy="4334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79" name="PlaceHolder 2"/>
          <p:cNvSpPr>
            <a:spLocks noGrp="1"/>
          </p:cNvSpPr>
          <p:nvPr>
            <p:ph type="body"/>
          </p:nvPr>
        </p:nvSpPr>
        <p:spPr>
          <a:xfrm>
            <a:off x="810000" y="5281200"/>
            <a:ext cx="5153400" cy="4334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80" name="PlaceHolder 3"/>
          <p:cNvSpPr>
            <a:spLocks noGrp="1"/>
          </p:cNvSpPr>
          <p:nvPr>
            <p:ph type="body"/>
          </p:nvPr>
        </p:nvSpPr>
        <p:spPr>
          <a:xfrm>
            <a:off x="6221520" y="5281200"/>
            <a:ext cx="5153400" cy="4334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810000" y="2951280"/>
            <a:ext cx="10560960" cy="6807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84" name="PlaceHolder 2"/>
          <p:cNvSpPr>
            <a:spLocks noGrp="1"/>
          </p:cNvSpPr>
          <p:nvPr>
            <p:ph type="body"/>
          </p:nvPr>
        </p:nvSpPr>
        <p:spPr>
          <a:xfrm>
            <a:off x="81000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85" name="PlaceHolder 3"/>
          <p:cNvSpPr>
            <a:spLocks noGrp="1"/>
          </p:cNvSpPr>
          <p:nvPr>
            <p:ph type="body"/>
          </p:nvPr>
        </p:nvSpPr>
        <p:spPr>
          <a:xfrm>
            <a:off x="6221520" y="5281200"/>
            <a:ext cx="5153400" cy="4334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86" name="PlaceHolder 4"/>
          <p:cNvSpPr>
            <a:spLocks noGrp="1"/>
          </p:cNvSpPr>
          <p:nvPr>
            <p:ph type="body"/>
          </p:nvPr>
        </p:nvSpPr>
        <p:spPr>
          <a:xfrm>
            <a:off x="810000" y="55080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88" name="PlaceHolder 2"/>
          <p:cNvSpPr>
            <a:spLocks noGrp="1"/>
          </p:cNvSpPr>
          <p:nvPr>
            <p:ph type="body"/>
          </p:nvPr>
        </p:nvSpPr>
        <p:spPr>
          <a:xfrm>
            <a:off x="810000" y="5281200"/>
            <a:ext cx="5153400" cy="4334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89" name="PlaceHolder 3"/>
          <p:cNvSpPr>
            <a:spLocks noGrp="1"/>
          </p:cNvSpPr>
          <p:nvPr>
            <p:ph type="body"/>
          </p:nvPr>
        </p:nvSpPr>
        <p:spPr>
          <a:xfrm>
            <a:off x="622152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90" name="PlaceHolder 4"/>
          <p:cNvSpPr>
            <a:spLocks noGrp="1"/>
          </p:cNvSpPr>
          <p:nvPr>
            <p:ph type="body"/>
          </p:nvPr>
        </p:nvSpPr>
        <p:spPr>
          <a:xfrm>
            <a:off x="6221520" y="55080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92" name="PlaceHolder 2"/>
          <p:cNvSpPr>
            <a:spLocks noGrp="1"/>
          </p:cNvSpPr>
          <p:nvPr>
            <p:ph type="body"/>
          </p:nvPr>
        </p:nvSpPr>
        <p:spPr>
          <a:xfrm>
            <a:off x="81000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93" name="PlaceHolder 3"/>
          <p:cNvSpPr>
            <a:spLocks noGrp="1"/>
          </p:cNvSpPr>
          <p:nvPr>
            <p:ph type="body"/>
          </p:nvPr>
        </p:nvSpPr>
        <p:spPr>
          <a:xfrm>
            <a:off x="622152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94" name="PlaceHolder 4"/>
          <p:cNvSpPr>
            <a:spLocks noGrp="1"/>
          </p:cNvSpPr>
          <p:nvPr>
            <p:ph type="body"/>
          </p:nvPr>
        </p:nvSpPr>
        <p:spPr>
          <a:xfrm>
            <a:off x="810000" y="5508000"/>
            <a:ext cx="1056096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96" name="PlaceHolder 2"/>
          <p:cNvSpPr>
            <a:spLocks noGrp="1"/>
          </p:cNvSpPr>
          <p:nvPr>
            <p:ph type="body"/>
          </p:nvPr>
        </p:nvSpPr>
        <p:spPr>
          <a:xfrm>
            <a:off x="810000" y="5281200"/>
            <a:ext cx="105609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97" name="PlaceHolder 3"/>
          <p:cNvSpPr>
            <a:spLocks noGrp="1"/>
          </p:cNvSpPr>
          <p:nvPr>
            <p:ph type="body"/>
          </p:nvPr>
        </p:nvSpPr>
        <p:spPr>
          <a:xfrm>
            <a:off x="810000" y="5508000"/>
            <a:ext cx="1056096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99" name="PlaceHolder 2"/>
          <p:cNvSpPr>
            <a:spLocks noGrp="1"/>
          </p:cNvSpPr>
          <p:nvPr>
            <p:ph type="body"/>
          </p:nvPr>
        </p:nvSpPr>
        <p:spPr>
          <a:xfrm>
            <a:off x="81000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200" name="PlaceHolder 3"/>
          <p:cNvSpPr>
            <a:spLocks noGrp="1"/>
          </p:cNvSpPr>
          <p:nvPr>
            <p:ph type="body"/>
          </p:nvPr>
        </p:nvSpPr>
        <p:spPr>
          <a:xfrm>
            <a:off x="622152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201" name="PlaceHolder 4"/>
          <p:cNvSpPr>
            <a:spLocks noGrp="1"/>
          </p:cNvSpPr>
          <p:nvPr>
            <p:ph type="body"/>
          </p:nvPr>
        </p:nvSpPr>
        <p:spPr>
          <a:xfrm>
            <a:off x="810000" y="55080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202" name="PlaceHolder 5"/>
          <p:cNvSpPr>
            <a:spLocks noGrp="1"/>
          </p:cNvSpPr>
          <p:nvPr>
            <p:ph type="body"/>
          </p:nvPr>
        </p:nvSpPr>
        <p:spPr>
          <a:xfrm>
            <a:off x="6221520" y="55080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10000" y="2951280"/>
            <a:ext cx="10560960" cy="6807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204" name="PlaceHolder 2"/>
          <p:cNvSpPr>
            <a:spLocks noGrp="1"/>
          </p:cNvSpPr>
          <p:nvPr>
            <p:ph type="body"/>
          </p:nvPr>
        </p:nvSpPr>
        <p:spPr>
          <a:xfrm>
            <a:off x="810000" y="52812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205" name="PlaceHolder 3"/>
          <p:cNvSpPr>
            <a:spLocks noGrp="1"/>
          </p:cNvSpPr>
          <p:nvPr>
            <p:ph type="body"/>
          </p:nvPr>
        </p:nvSpPr>
        <p:spPr>
          <a:xfrm>
            <a:off x="4380840" y="52812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206" name="PlaceHolder 4"/>
          <p:cNvSpPr>
            <a:spLocks noGrp="1"/>
          </p:cNvSpPr>
          <p:nvPr>
            <p:ph type="body"/>
          </p:nvPr>
        </p:nvSpPr>
        <p:spPr>
          <a:xfrm>
            <a:off x="7952040" y="52812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207" name="PlaceHolder 5"/>
          <p:cNvSpPr>
            <a:spLocks noGrp="1"/>
          </p:cNvSpPr>
          <p:nvPr>
            <p:ph type="body"/>
          </p:nvPr>
        </p:nvSpPr>
        <p:spPr>
          <a:xfrm>
            <a:off x="810000" y="55080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208" name="PlaceHolder 6"/>
          <p:cNvSpPr>
            <a:spLocks noGrp="1"/>
          </p:cNvSpPr>
          <p:nvPr>
            <p:ph type="body"/>
          </p:nvPr>
        </p:nvSpPr>
        <p:spPr>
          <a:xfrm>
            <a:off x="4380840" y="55080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209" name="PlaceHolder 7"/>
          <p:cNvSpPr>
            <a:spLocks noGrp="1"/>
          </p:cNvSpPr>
          <p:nvPr>
            <p:ph type="body"/>
          </p:nvPr>
        </p:nvSpPr>
        <p:spPr>
          <a:xfrm>
            <a:off x="7952040" y="5508000"/>
            <a:ext cx="340056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16" name="PlaceHolder 2"/>
          <p:cNvSpPr>
            <a:spLocks noGrp="1"/>
          </p:cNvSpPr>
          <p:nvPr>
            <p:ph type="body"/>
          </p:nvPr>
        </p:nvSpPr>
        <p:spPr>
          <a:xfrm>
            <a:off x="81000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7" name="PlaceHolder 3"/>
          <p:cNvSpPr>
            <a:spLocks noGrp="1"/>
          </p:cNvSpPr>
          <p:nvPr>
            <p:ph type="body"/>
          </p:nvPr>
        </p:nvSpPr>
        <p:spPr>
          <a:xfrm>
            <a:off x="6221520" y="5281200"/>
            <a:ext cx="5153400" cy="4334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18" name="PlaceHolder 4"/>
          <p:cNvSpPr>
            <a:spLocks noGrp="1"/>
          </p:cNvSpPr>
          <p:nvPr>
            <p:ph type="body"/>
          </p:nvPr>
        </p:nvSpPr>
        <p:spPr>
          <a:xfrm>
            <a:off x="810000" y="55080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20" name="PlaceHolder 2"/>
          <p:cNvSpPr>
            <a:spLocks noGrp="1"/>
          </p:cNvSpPr>
          <p:nvPr>
            <p:ph type="body"/>
          </p:nvPr>
        </p:nvSpPr>
        <p:spPr>
          <a:xfrm>
            <a:off x="810000" y="5281200"/>
            <a:ext cx="5153400" cy="4334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21" name="PlaceHolder 3"/>
          <p:cNvSpPr>
            <a:spLocks noGrp="1"/>
          </p:cNvSpPr>
          <p:nvPr>
            <p:ph type="body"/>
          </p:nvPr>
        </p:nvSpPr>
        <p:spPr>
          <a:xfrm>
            <a:off x="622152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22" name="PlaceHolder 4"/>
          <p:cNvSpPr>
            <a:spLocks noGrp="1"/>
          </p:cNvSpPr>
          <p:nvPr>
            <p:ph type="body"/>
          </p:nvPr>
        </p:nvSpPr>
        <p:spPr>
          <a:xfrm>
            <a:off x="6221520" y="55080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10000" y="2951280"/>
            <a:ext cx="10560960" cy="1468440"/>
          </a:xfrm>
          <a:prstGeom prst="rect">
            <a:avLst/>
          </a:prstGeom>
        </p:spPr>
        <p:txBody>
          <a:bodyPr lIns="0" rIns="0" tIns="0" bIns="0" anchor="ctr"/>
          <a:p>
            <a:endParaRPr b="0" lang="en-US" sz="1800" spc="-1" strike="noStrike">
              <a:solidFill>
                <a:srgbClr val="ffffff"/>
              </a:solidFill>
              <a:latin typeface="Century Gothic"/>
            </a:endParaRPr>
          </a:p>
        </p:txBody>
      </p:sp>
      <p:sp>
        <p:nvSpPr>
          <p:cNvPr id="24" name="PlaceHolder 2"/>
          <p:cNvSpPr>
            <a:spLocks noGrp="1"/>
          </p:cNvSpPr>
          <p:nvPr>
            <p:ph type="body"/>
          </p:nvPr>
        </p:nvSpPr>
        <p:spPr>
          <a:xfrm>
            <a:off x="81000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25" name="PlaceHolder 3"/>
          <p:cNvSpPr>
            <a:spLocks noGrp="1"/>
          </p:cNvSpPr>
          <p:nvPr>
            <p:ph type="body"/>
          </p:nvPr>
        </p:nvSpPr>
        <p:spPr>
          <a:xfrm>
            <a:off x="6221520" y="5281200"/>
            <a:ext cx="5153400" cy="206640"/>
          </a:xfrm>
          <a:prstGeom prst="rect">
            <a:avLst/>
          </a:prstGeom>
        </p:spPr>
        <p:txBody>
          <a:bodyPr lIns="0" rIns="0" tIns="0" bIns="0">
            <a:normAutofit/>
          </a:bodyPr>
          <a:p>
            <a:endParaRPr b="0" lang="en-US" sz="1800" spc="-1" strike="noStrike">
              <a:solidFill>
                <a:srgbClr val="ffffff"/>
              </a:solidFill>
              <a:latin typeface="Century Gothic"/>
            </a:endParaRPr>
          </a:p>
        </p:txBody>
      </p:sp>
      <p:sp>
        <p:nvSpPr>
          <p:cNvPr id="26" name="PlaceHolder 4"/>
          <p:cNvSpPr>
            <a:spLocks noGrp="1"/>
          </p:cNvSpPr>
          <p:nvPr>
            <p:ph type="body"/>
          </p:nvPr>
        </p:nvSpPr>
        <p:spPr>
          <a:xfrm>
            <a:off x="810000" y="5508000"/>
            <a:ext cx="10560960" cy="206640"/>
          </a:xfrm>
          <a:prstGeom prst="rect">
            <a:avLst/>
          </a:prstGeom>
        </p:spPr>
        <p:txBody>
          <a:bodyPr lIns="0" rIns="0" tIns="0" bIns="0">
            <a:normAutofit/>
          </a:bodyPr>
          <a:p>
            <a:endParaRPr b="0" lang="en-US" sz="1800" spc="-1" strike="noStrike">
              <a:solidFill>
                <a:srgbClr val="ffffff"/>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0" name="CustomShape 1"/>
          <p:cNvSpPr/>
          <p:nvPr/>
        </p:nvSpPr>
        <p:spPr>
          <a:xfrm>
            <a:off x="0" y="-3240"/>
            <a:ext cx="12191760" cy="5203440"/>
          </a:xfrm>
          <a:custGeom>
            <a:avLst/>
            <a:gdLst/>
            <a:ahLst/>
            <a:rect l="l" t="t"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0">
            <a:blip r:embed="rId2"/>
            <a:tile/>
          </a:blipFill>
          <a:ln>
            <a:round/>
          </a:ln>
        </p:spPr>
        <p:style>
          <a:lnRef idx="1">
            <a:schemeClr val="accent1"/>
          </a:lnRef>
          <a:fillRef idx="3">
            <a:schemeClr val="accent1"/>
          </a:fillRef>
          <a:effectRef idx="2">
            <a:schemeClr val="accent1"/>
          </a:effectRef>
          <a:fontRef idx="minor"/>
        </p:style>
      </p:sp>
      <p:sp>
        <p:nvSpPr>
          <p:cNvPr id="1" name="PlaceHolder 2"/>
          <p:cNvSpPr>
            <a:spLocks noGrp="1"/>
          </p:cNvSpPr>
          <p:nvPr>
            <p:ph type="title"/>
          </p:nvPr>
        </p:nvSpPr>
        <p:spPr>
          <a:xfrm>
            <a:off x="810000" y="1449000"/>
            <a:ext cx="10571760" cy="2970720"/>
          </a:xfrm>
          <a:prstGeom prst="rect">
            <a:avLst/>
          </a:prstGeom>
        </p:spPr>
        <p:txBody>
          <a:bodyPr anchor="b"/>
          <a:p>
            <a:pPr>
              <a:lnSpc>
                <a:spcPct val="100000"/>
              </a:lnSpc>
            </a:pPr>
            <a:r>
              <a:rPr b="1" lang="en-US" sz="5400" spc="-1" strike="noStrike">
                <a:solidFill>
                  <a:srgbClr val="fefefe"/>
                </a:solidFill>
                <a:latin typeface="Century Gothic"/>
              </a:rPr>
              <a:t>Click to edit Master title </a:t>
            </a:r>
            <a:r>
              <a:rPr b="1" lang="en-US" sz="5400" spc="-1" strike="noStrike">
                <a:solidFill>
                  <a:srgbClr val="fefefe"/>
                </a:solidFill>
                <a:latin typeface="Century Gothic"/>
              </a:rPr>
              <a:t>style</a:t>
            </a:r>
            <a:endParaRPr b="0" lang="en-US" sz="5400" spc="-1" strike="noStrike">
              <a:solidFill>
                <a:srgbClr val="ffffff"/>
              </a:solidFill>
              <a:latin typeface="Century Gothic"/>
            </a:endParaRPr>
          </a:p>
        </p:txBody>
      </p:sp>
      <p:sp>
        <p:nvSpPr>
          <p:cNvPr id="2" name="PlaceHolder 3"/>
          <p:cNvSpPr>
            <a:spLocks noGrp="1"/>
          </p:cNvSpPr>
          <p:nvPr>
            <p:ph type="dt"/>
          </p:nvPr>
        </p:nvSpPr>
        <p:spPr>
          <a:xfrm>
            <a:off x="9334800" y="6041520"/>
            <a:ext cx="1343520" cy="364680"/>
          </a:xfrm>
          <a:prstGeom prst="rect">
            <a:avLst/>
          </a:prstGeom>
        </p:spPr>
        <p:txBody>
          <a:bodyPr anchor="b"/>
          <a:p>
            <a:pPr algn="r">
              <a:lnSpc>
                <a:spcPct val="100000"/>
              </a:lnSpc>
            </a:pPr>
            <a:fld id="{0325F096-CFE5-4C49-959E-D517B30183C7}" type="datetime">
              <a:rPr b="0" lang="en-IN" sz="900" spc="-1" strike="noStrike">
                <a:solidFill>
                  <a:srgbClr val="ffffff"/>
                </a:solidFill>
                <a:latin typeface="Century Gothic"/>
              </a:rPr>
              <a:t>10/05/20</a:t>
            </a:fld>
            <a:endParaRPr b="0" lang="en-IN" sz="900" spc="-1" strike="noStrike">
              <a:latin typeface="Times New Roman"/>
            </a:endParaRPr>
          </a:p>
        </p:txBody>
      </p:sp>
      <p:sp>
        <p:nvSpPr>
          <p:cNvPr id="3" name="PlaceHolder 4"/>
          <p:cNvSpPr>
            <a:spLocks noGrp="1"/>
          </p:cNvSpPr>
          <p:nvPr>
            <p:ph type="ftr"/>
          </p:nvPr>
        </p:nvSpPr>
        <p:spPr>
          <a:xfrm>
            <a:off x="451440" y="6041520"/>
            <a:ext cx="8643960" cy="364680"/>
          </a:xfrm>
          <a:prstGeom prst="rect">
            <a:avLst/>
          </a:prstGeom>
        </p:spPr>
        <p:txBody>
          <a:bodyPr anchor="b"/>
          <a:p>
            <a:endParaRPr b="0" lang="en-IN" sz="2400" spc="-1" strike="noStrike">
              <a:latin typeface="Times New Roman"/>
            </a:endParaRPr>
          </a:p>
        </p:txBody>
      </p:sp>
      <p:sp>
        <p:nvSpPr>
          <p:cNvPr id="4" name="PlaceHolder 5"/>
          <p:cNvSpPr>
            <a:spLocks noGrp="1"/>
          </p:cNvSpPr>
          <p:nvPr>
            <p:ph type="sldNum"/>
          </p:nvPr>
        </p:nvSpPr>
        <p:spPr>
          <a:xfrm>
            <a:off x="10678320" y="5915880"/>
            <a:ext cx="1061640" cy="490320"/>
          </a:xfrm>
          <a:prstGeom prst="rect">
            <a:avLst/>
          </a:prstGeom>
        </p:spPr>
        <p:txBody>
          <a:bodyPr bIns="10800" anchor="b"/>
          <a:p>
            <a:pPr algn="r">
              <a:lnSpc>
                <a:spcPct val="100000"/>
              </a:lnSpc>
            </a:pPr>
            <a:fld id="{F917BF2C-469E-4FDF-9D09-26E454FBBE6D}" type="slidenum">
              <a:rPr b="0" lang="en-IN" sz="2000" spc="-1" strike="noStrike">
                <a:solidFill>
                  <a:srgbClr val="00c6bb"/>
                </a:solidFill>
                <a:latin typeface="Century Gothic"/>
              </a:rPr>
              <a:t>&lt;number&gt;</a:t>
            </a:fld>
            <a:endParaRPr b="0" lang="en-IN" sz="2000" spc="-1" strike="noStrike">
              <a:latin typeface="Times New Roman"/>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Century Gothic"/>
              </a:rPr>
              <a:t>Click to edit the outline text format</a:t>
            </a:r>
            <a:endParaRPr b="0" lang="en-US" sz="1800" spc="-1" strike="noStrike">
              <a:solidFill>
                <a:srgbClr val="ffffff"/>
              </a:solidFill>
              <a:latin typeface="Century Gothic"/>
            </a:endParaRPr>
          </a:p>
          <a:p>
            <a:pPr lvl="1" marL="864000" indent="-324000">
              <a:spcBef>
                <a:spcPts val="1134"/>
              </a:spcBef>
              <a:buClr>
                <a:srgbClr val="ffffff"/>
              </a:buClr>
              <a:buSzPct val="75000"/>
              <a:buFont typeface="Symbol" charset="2"/>
              <a:buChar char=""/>
            </a:pPr>
            <a:r>
              <a:rPr b="0" lang="en-US" sz="1400" spc="-1" strike="noStrike">
                <a:solidFill>
                  <a:srgbClr val="ffffff"/>
                </a:solidFill>
                <a:latin typeface="Century Gothic"/>
              </a:rPr>
              <a:t>Second Outline Level</a:t>
            </a:r>
            <a:endParaRPr b="0" lang="en-US" sz="1400" spc="-1" strike="noStrike">
              <a:solidFill>
                <a:srgbClr val="ffffff"/>
              </a:solidFill>
              <a:latin typeface="Century Gothic"/>
            </a:endParaRPr>
          </a:p>
          <a:p>
            <a:pPr lvl="2" marL="1296000" indent="-288000">
              <a:spcBef>
                <a:spcPts val="850"/>
              </a:spcBef>
              <a:buClr>
                <a:srgbClr val="ffffff"/>
              </a:buClr>
              <a:buSzPct val="45000"/>
              <a:buFont typeface="Wingdings" charset="2"/>
              <a:buChar char=""/>
            </a:pPr>
            <a:r>
              <a:rPr b="0" lang="en-US" sz="1200" spc="-1" strike="noStrike">
                <a:solidFill>
                  <a:srgbClr val="ffffff"/>
                </a:solidFill>
                <a:latin typeface="Century Gothic"/>
              </a:rPr>
              <a:t>Third Outline Level</a:t>
            </a:r>
            <a:endParaRPr b="0" lang="en-US" sz="1200" spc="-1" strike="noStrike">
              <a:solidFill>
                <a:srgbClr val="ffffff"/>
              </a:solidFill>
              <a:latin typeface="Century Gothic"/>
            </a:endParaRPr>
          </a:p>
          <a:p>
            <a:pPr lvl="3" marL="1728000" indent="-216000">
              <a:spcBef>
                <a:spcPts val="567"/>
              </a:spcBef>
              <a:buClr>
                <a:srgbClr val="ffffff"/>
              </a:buClr>
              <a:buSzPct val="75000"/>
              <a:buFont typeface="Symbol" charset="2"/>
              <a:buChar char=""/>
            </a:pPr>
            <a:r>
              <a:rPr b="0" lang="en-US" sz="1200" spc="-1" strike="noStrike">
                <a:solidFill>
                  <a:srgbClr val="ffffff"/>
                </a:solidFill>
                <a:latin typeface="Century Gothic"/>
              </a:rPr>
              <a:t>Fourth Outline Level</a:t>
            </a:r>
            <a:endParaRPr b="0" lang="en-US" sz="1200" spc="-1" strike="noStrike">
              <a:solidFill>
                <a:srgbClr val="ffffff"/>
              </a:solidFill>
              <a:latin typeface="Century Gothic"/>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entury Gothic"/>
              </a:rPr>
              <a:t>Fifth Outline Level</a:t>
            </a:r>
            <a:endParaRPr b="0" lang="en-US" sz="2000" spc="-1" strike="noStrike">
              <a:solidFill>
                <a:srgbClr val="ffffff"/>
              </a:solidFill>
              <a:latin typeface="Century Gothic"/>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entury Gothic"/>
              </a:rPr>
              <a:t>Sixth Outline Level</a:t>
            </a:r>
            <a:endParaRPr b="0" lang="en-US" sz="2000" spc="-1" strike="noStrike">
              <a:solidFill>
                <a:srgbClr val="ffffff"/>
              </a:solidFill>
              <a:latin typeface="Century Gothic"/>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entury Gothic"/>
              </a:rPr>
              <a:t>Seventh Outline Level</a:t>
            </a:r>
            <a:endParaRPr b="0" lang="en-US" sz="2000" spc="-1" strike="noStrike">
              <a:solidFill>
                <a:srgbClr val="ffffff"/>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42" name="CustomShape 1"/>
          <p:cNvSpPr/>
          <p:nvPr/>
        </p:nvSpPr>
        <p:spPr>
          <a:xfrm>
            <a:off x="0" y="0"/>
            <a:ext cx="12191760" cy="2185560"/>
          </a:xfrm>
          <a:custGeom>
            <a:avLst/>
            <a:gdLst/>
            <a:ah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tile/>
          </a:blipFill>
          <a:ln>
            <a:round/>
          </a:ln>
        </p:spPr>
        <p:style>
          <a:lnRef idx="1">
            <a:schemeClr val="accent1"/>
          </a:lnRef>
          <a:fillRef idx="3">
            <a:schemeClr val="accent1"/>
          </a:fillRef>
          <a:effectRef idx="2">
            <a:schemeClr val="accent1"/>
          </a:effectRef>
          <a:fontRef idx="minor"/>
        </p:style>
      </p:sp>
      <p:sp>
        <p:nvSpPr>
          <p:cNvPr id="43" name="PlaceHolder 2"/>
          <p:cNvSpPr>
            <a:spLocks noGrp="1"/>
          </p:cNvSpPr>
          <p:nvPr>
            <p:ph type="title"/>
          </p:nvPr>
        </p:nvSpPr>
        <p:spPr>
          <a:xfrm>
            <a:off x="810000" y="447120"/>
            <a:ext cx="10571760" cy="970200"/>
          </a:xfrm>
          <a:prstGeom prst="rect">
            <a:avLst/>
          </a:prstGeom>
        </p:spPr>
        <p:txBody>
          <a:bodyPr anchor="b"/>
          <a:p>
            <a:pPr>
              <a:lnSpc>
                <a:spcPct val="100000"/>
              </a:lnSpc>
            </a:pPr>
            <a:r>
              <a:rPr b="1" lang="en-US" sz="4000" spc="-1" strike="noStrike">
                <a:solidFill>
                  <a:srgbClr val="fefefe"/>
                </a:solidFill>
                <a:latin typeface="Century Gothic"/>
              </a:rPr>
              <a:t>Click to edit Master title style</a:t>
            </a:r>
            <a:endParaRPr b="0" lang="en-US" sz="4000" spc="-1" strike="noStrike">
              <a:solidFill>
                <a:srgbClr val="ffffff"/>
              </a:solidFill>
              <a:latin typeface="Century Gothic"/>
            </a:endParaRPr>
          </a:p>
        </p:txBody>
      </p:sp>
      <p:sp>
        <p:nvSpPr>
          <p:cNvPr id="44" name="PlaceHolder 3"/>
          <p:cNvSpPr>
            <a:spLocks noGrp="1"/>
          </p:cNvSpPr>
          <p:nvPr>
            <p:ph type="body"/>
          </p:nvPr>
        </p:nvSpPr>
        <p:spPr>
          <a:xfrm>
            <a:off x="818640" y="2222280"/>
            <a:ext cx="10554120" cy="3636000"/>
          </a:xfrm>
          <a:prstGeom prst="rect">
            <a:avLst/>
          </a:prstGeom>
        </p:spPr>
        <p:txBody>
          <a:bodyPr anchor="ctr"/>
          <a:p>
            <a:pPr marL="343080" indent="-34272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Click to edit Master text styles</a:t>
            </a:r>
            <a:endParaRPr b="0" lang="en-US" sz="1800" spc="-1" strike="noStrike">
              <a:solidFill>
                <a:srgbClr val="ffffff"/>
              </a:solidFill>
              <a:latin typeface="Century Gothic"/>
            </a:endParaRPr>
          </a:p>
          <a:p>
            <a:pPr lvl="1" marL="743040" indent="-285480">
              <a:lnSpc>
                <a:spcPct val="100000"/>
              </a:lnSpc>
              <a:spcBef>
                <a:spcPts val="320"/>
              </a:spcBef>
              <a:spcAft>
                <a:spcPts val="601"/>
              </a:spcAft>
              <a:buClr>
                <a:srgbClr val="00c6bb"/>
              </a:buClr>
              <a:buFont typeface="Wingdings 2" charset="2"/>
              <a:buChar char=""/>
            </a:pPr>
            <a:r>
              <a:rPr b="0" lang="en-US" sz="1600" spc="-1" strike="noStrike">
                <a:solidFill>
                  <a:srgbClr val="ffffff"/>
                </a:solidFill>
                <a:latin typeface="Century Gothic"/>
              </a:rPr>
              <a:t>Second level</a:t>
            </a:r>
            <a:endParaRPr b="0" lang="en-US" sz="1600" spc="-1" strike="noStrike">
              <a:solidFill>
                <a:srgbClr val="ffffff"/>
              </a:solidFill>
              <a:latin typeface="Century Gothic"/>
            </a:endParaRPr>
          </a:p>
          <a:p>
            <a:pPr lvl="2" marL="1143000" indent="-228240">
              <a:lnSpc>
                <a:spcPct val="100000"/>
              </a:lnSpc>
              <a:spcBef>
                <a:spcPts val="281"/>
              </a:spcBef>
              <a:spcAft>
                <a:spcPts val="601"/>
              </a:spcAft>
              <a:buClr>
                <a:srgbClr val="00c6bb"/>
              </a:buClr>
              <a:buFont typeface="Wingdings 2" charset="2"/>
              <a:buChar char=""/>
            </a:pPr>
            <a:r>
              <a:rPr b="0" lang="en-US" sz="1400" spc="-1" strike="noStrike">
                <a:solidFill>
                  <a:srgbClr val="ffffff"/>
                </a:solidFill>
                <a:latin typeface="Century Gothic"/>
              </a:rPr>
              <a:t>Third level</a:t>
            </a:r>
            <a:endParaRPr b="0" lang="en-US" sz="1400" spc="-1" strike="noStrike">
              <a:solidFill>
                <a:srgbClr val="ffffff"/>
              </a:solidFill>
              <a:latin typeface="Century Gothic"/>
            </a:endParaRPr>
          </a:p>
          <a:p>
            <a:pPr lvl="3" marL="1600200" indent="-228240">
              <a:lnSpc>
                <a:spcPct val="100000"/>
              </a:lnSpc>
              <a:spcBef>
                <a:spcPts val="241"/>
              </a:spcBef>
              <a:spcAft>
                <a:spcPts val="601"/>
              </a:spcAft>
              <a:buClr>
                <a:srgbClr val="00c6bb"/>
              </a:buClr>
              <a:buFont typeface="Wingdings 2" charset="2"/>
              <a:buChar char=""/>
            </a:pPr>
            <a:r>
              <a:rPr b="0" lang="en-US" sz="1200" spc="-1" strike="noStrike">
                <a:solidFill>
                  <a:srgbClr val="ffffff"/>
                </a:solidFill>
                <a:latin typeface="Century Gothic"/>
              </a:rPr>
              <a:t>Fourth level</a:t>
            </a:r>
            <a:endParaRPr b="0" lang="en-US" sz="1200" spc="-1" strike="noStrike">
              <a:solidFill>
                <a:srgbClr val="ffffff"/>
              </a:solidFill>
              <a:latin typeface="Century Gothic"/>
            </a:endParaRPr>
          </a:p>
          <a:p>
            <a:pPr lvl="4" marL="2057400" indent="-228240">
              <a:lnSpc>
                <a:spcPct val="100000"/>
              </a:lnSpc>
              <a:spcBef>
                <a:spcPts val="241"/>
              </a:spcBef>
              <a:spcAft>
                <a:spcPts val="601"/>
              </a:spcAft>
              <a:buClr>
                <a:srgbClr val="00c6bb"/>
              </a:buClr>
              <a:buFont typeface="Wingdings 2" charset="2"/>
              <a:buChar char=""/>
            </a:pPr>
            <a:r>
              <a:rPr b="0" lang="en-US" sz="1200" spc="-1" strike="noStrike">
                <a:solidFill>
                  <a:srgbClr val="ffffff"/>
                </a:solidFill>
                <a:latin typeface="Century Gothic"/>
              </a:rPr>
              <a:t>Fifth level</a:t>
            </a:r>
            <a:endParaRPr b="0" lang="en-US" sz="1200" spc="-1" strike="noStrike">
              <a:solidFill>
                <a:srgbClr val="ffffff"/>
              </a:solidFill>
              <a:latin typeface="Century Gothic"/>
            </a:endParaRPr>
          </a:p>
        </p:txBody>
      </p:sp>
      <p:sp>
        <p:nvSpPr>
          <p:cNvPr id="45" name="PlaceHolder 4"/>
          <p:cNvSpPr>
            <a:spLocks noGrp="1"/>
          </p:cNvSpPr>
          <p:nvPr>
            <p:ph type="dt"/>
          </p:nvPr>
        </p:nvSpPr>
        <p:spPr>
          <a:xfrm>
            <a:off x="9334800" y="6041520"/>
            <a:ext cx="1343520" cy="364680"/>
          </a:xfrm>
          <a:prstGeom prst="rect">
            <a:avLst/>
          </a:prstGeom>
        </p:spPr>
        <p:txBody>
          <a:bodyPr anchor="b"/>
          <a:p>
            <a:pPr algn="r">
              <a:lnSpc>
                <a:spcPct val="100000"/>
              </a:lnSpc>
            </a:pPr>
            <a:fld id="{0171F586-D9BA-41A5-8CC7-C0D3CC2AD876}" type="datetime">
              <a:rPr b="0" lang="en-IN" sz="900" spc="-1" strike="noStrike">
                <a:solidFill>
                  <a:srgbClr val="ffffff"/>
                </a:solidFill>
                <a:latin typeface="Century Gothic"/>
              </a:rPr>
              <a:t>10/05/20</a:t>
            </a:fld>
            <a:endParaRPr b="0" lang="en-IN" sz="900" spc="-1" strike="noStrike">
              <a:latin typeface="Times New Roman"/>
            </a:endParaRPr>
          </a:p>
        </p:txBody>
      </p:sp>
      <p:sp>
        <p:nvSpPr>
          <p:cNvPr id="46" name="PlaceHolder 5"/>
          <p:cNvSpPr>
            <a:spLocks noGrp="1"/>
          </p:cNvSpPr>
          <p:nvPr>
            <p:ph type="ftr"/>
          </p:nvPr>
        </p:nvSpPr>
        <p:spPr>
          <a:xfrm>
            <a:off x="451440" y="6041520"/>
            <a:ext cx="8643960" cy="364680"/>
          </a:xfrm>
          <a:prstGeom prst="rect">
            <a:avLst/>
          </a:prstGeom>
        </p:spPr>
        <p:txBody>
          <a:bodyPr anchor="b"/>
          <a:p>
            <a:endParaRPr b="0" lang="en-IN" sz="2400" spc="-1" strike="noStrike">
              <a:latin typeface="Times New Roman"/>
            </a:endParaRPr>
          </a:p>
        </p:txBody>
      </p:sp>
      <p:sp>
        <p:nvSpPr>
          <p:cNvPr id="47" name="PlaceHolder 6"/>
          <p:cNvSpPr>
            <a:spLocks noGrp="1"/>
          </p:cNvSpPr>
          <p:nvPr>
            <p:ph type="sldNum"/>
          </p:nvPr>
        </p:nvSpPr>
        <p:spPr>
          <a:xfrm>
            <a:off x="10678320" y="5915880"/>
            <a:ext cx="1061640" cy="490320"/>
          </a:xfrm>
          <a:prstGeom prst="rect">
            <a:avLst/>
          </a:prstGeom>
        </p:spPr>
        <p:txBody>
          <a:bodyPr bIns="10800" anchor="b"/>
          <a:p>
            <a:pPr algn="r">
              <a:lnSpc>
                <a:spcPct val="100000"/>
              </a:lnSpc>
            </a:pPr>
            <a:fld id="{0F23552A-1513-4BD9-96D1-98C6A2D00718}" type="slidenum">
              <a:rPr b="0" lang="en-IN" sz="2000" spc="-1" strike="noStrike">
                <a:solidFill>
                  <a:srgbClr val="00c6bb"/>
                </a:solidFill>
                <a:latin typeface="Century Gothic"/>
              </a:rPr>
              <a:t>&lt;number&gt;</a:t>
            </a:fld>
            <a:endParaRPr b="0" lang="en-IN"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84" name="CustomShape 1"/>
          <p:cNvSpPr/>
          <p:nvPr/>
        </p:nvSpPr>
        <p:spPr>
          <a:xfrm>
            <a:off x="631800" y="1081440"/>
            <a:ext cx="6332040" cy="3238920"/>
          </a:xfrm>
          <a:custGeom>
            <a:avLst/>
            <a:gdLst/>
            <a:ahLst/>
            <a:rect l="l" t="t"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0">
            <a:blip r:embed="rId2"/>
            <a:tile/>
          </a:blipFill>
          <a:ln>
            <a:solidFill>
              <a:schemeClr val="accent1"/>
            </a:solidFill>
            <a:round/>
          </a:ln>
        </p:spPr>
        <p:style>
          <a:lnRef idx="1">
            <a:schemeClr val="accent1"/>
          </a:lnRef>
          <a:fillRef idx="3">
            <a:schemeClr val="accent1"/>
          </a:fillRef>
          <a:effectRef idx="2">
            <a:schemeClr val="accent1"/>
          </a:effectRef>
          <a:fontRef idx="minor"/>
        </p:style>
      </p:sp>
      <p:sp>
        <p:nvSpPr>
          <p:cNvPr id="85" name="PlaceHolder 2"/>
          <p:cNvSpPr>
            <a:spLocks noGrp="1"/>
          </p:cNvSpPr>
          <p:nvPr>
            <p:ph type="title"/>
          </p:nvPr>
        </p:nvSpPr>
        <p:spPr>
          <a:xfrm>
            <a:off x="851040" y="1238400"/>
            <a:ext cx="5893560" cy="2645640"/>
          </a:xfrm>
          <a:prstGeom prst="rect">
            <a:avLst/>
          </a:prstGeom>
        </p:spPr>
        <p:txBody>
          <a:bodyPr anchor="b"/>
          <a:p>
            <a:pPr>
              <a:lnSpc>
                <a:spcPct val="100000"/>
              </a:lnSpc>
            </a:pPr>
            <a:r>
              <a:rPr b="1" lang="en-US" sz="4200" spc="-1" strike="noStrike">
                <a:solidFill>
                  <a:srgbClr val="fefefe"/>
                </a:solidFill>
                <a:latin typeface="Century Gothic"/>
              </a:rPr>
              <a:t>Click to edit Master title style</a:t>
            </a:r>
            <a:endParaRPr b="0" lang="en-US" sz="4200" spc="-1" strike="noStrike">
              <a:solidFill>
                <a:srgbClr val="ffffff"/>
              </a:solidFill>
              <a:latin typeface="Century Gothic"/>
            </a:endParaRPr>
          </a:p>
        </p:txBody>
      </p:sp>
      <p:sp>
        <p:nvSpPr>
          <p:cNvPr id="86" name="PlaceHolder 3"/>
          <p:cNvSpPr>
            <a:spLocks noGrp="1"/>
          </p:cNvSpPr>
          <p:nvPr>
            <p:ph type="body"/>
          </p:nvPr>
        </p:nvSpPr>
        <p:spPr>
          <a:xfrm>
            <a:off x="853200" y="4443840"/>
            <a:ext cx="5891400" cy="712800"/>
          </a:xfrm>
          <a:prstGeom prst="rect">
            <a:avLst/>
          </a:prstGeom>
        </p:spPr>
        <p:txBody>
          <a:bodyPr/>
          <a:p>
            <a:pPr>
              <a:lnSpc>
                <a:spcPct val="100000"/>
              </a:lnSpc>
              <a:spcBef>
                <a:spcPts val="360"/>
              </a:spcBef>
              <a:spcAft>
                <a:spcPts val="601"/>
              </a:spcAft>
            </a:pPr>
            <a:r>
              <a:rPr b="0" lang="en-US" sz="1800" spc="-1" strike="noStrike">
                <a:solidFill>
                  <a:srgbClr val="ffffff"/>
                </a:solidFill>
                <a:latin typeface="Century Gothic"/>
              </a:rPr>
              <a:t>Click to edit Master text styles</a:t>
            </a:r>
            <a:endParaRPr b="0" lang="en-US" sz="1800" spc="-1" strike="noStrike">
              <a:solidFill>
                <a:srgbClr val="ffffff"/>
              </a:solidFill>
              <a:latin typeface="Century Gothic"/>
            </a:endParaRPr>
          </a:p>
        </p:txBody>
      </p:sp>
      <p:sp>
        <p:nvSpPr>
          <p:cNvPr id="87" name="PlaceHolder 4"/>
          <p:cNvSpPr>
            <a:spLocks noGrp="1"/>
          </p:cNvSpPr>
          <p:nvPr>
            <p:ph type="body"/>
          </p:nvPr>
        </p:nvSpPr>
        <p:spPr>
          <a:xfrm>
            <a:off x="7574760" y="1081440"/>
            <a:ext cx="3809520" cy="4075200"/>
          </a:xfrm>
          <a:prstGeom prst="rect">
            <a:avLst/>
          </a:prstGeom>
        </p:spPr>
        <p:txBody>
          <a:bodyPr/>
          <a:p>
            <a:pPr>
              <a:lnSpc>
                <a:spcPct val="100000"/>
              </a:lnSpc>
              <a:spcBef>
                <a:spcPts val="360"/>
              </a:spcBef>
              <a:spcAft>
                <a:spcPts val="601"/>
              </a:spcAft>
            </a:pPr>
            <a:r>
              <a:rPr b="0" lang="en-US" sz="1800" spc="-1" strike="noStrike">
                <a:solidFill>
                  <a:srgbClr val="ffffff"/>
                </a:solidFill>
                <a:latin typeface="Century Gothic"/>
              </a:rPr>
              <a:t>Click to edit Master text styles</a:t>
            </a:r>
            <a:endParaRPr b="0" lang="en-US" sz="1800" spc="-1" strike="noStrike">
              <a:solidFill>
                <a:srgbClr val="ffffff"/>
              </a:solidFill>
              <a:latin typeface="Century Gothic"/>
            </a:endParaRPr>
          </a:p>
        </p:txBody>
      </p:sp>
      <p:sp>
        <p:nvSpPr>
          <p:cNvPr id="88" name="PlaceHolder 5"/>
          <p:cNvSpPr>
            <a:spLocks noGrp="1"/>
          </p:cNvSpPr>
          <p:nvPr>
            <p:ph type="dt"/>
          </p:nvPr>
        </p:nvSpPr>
        <p:spPr>
          <a:xfrm>
            <a:off x="9334800" y="6041520"/>
            <a:ext cx="1343520" cy="364680"/>
          </a:xfrm>
          <a:prstGeom prst="rect">
            <a:avLst/>
          </a:prstGeom>
        </p:spPr>
        <p:txBody>
          <a:bodyPr anchor="b"/>
          <a:p>
            <a:pPr algn="r">
              <a:lnSpc>
                <a:spcPct val="100000"/>
              </a:lnSpc>
            </a:pPr>
            <a:fld id="{8A6B36F7-5D98-4588-9925-3F9903090494}" type="datetime">
              <a:rPr b="0" lang="en-IN" sz="900" spc="-1" strike="noStrike">
                <a:solidFill>
                  <a:srgbClr val="ffffff"/>
                </a:solidFill>
                <a:latin typeface="Century Gothic"/>
              </a:rPr>
              <a:t>10/05/20</a:t>
            </a:fld>
            <a:endParaRPr b="0" lang="en-IN" sz="900" spc="-1" strike="noStrike">
              <a:latin typeface="Times New Roman"/>
            </a:endParaRPr>
          </a:p>
        </p:txBody>
      </p:sp>
      <p:sp>
        <p:nvSpPr>
          <p:cNvPr id="89" name="PlaceHolder 6"/>
          <p:cNvSpPr>
            <a:spLocks noGrp="1"/>
          </p:cNvSpPr>
          <p:nvPr>
            <p:ph type="ftr"/>
          </p:nvPr>
        </p:nvSpPr>
        <p:spPr>
          <a:xfrm>
            <a:off x="451440" y="6041520"/>
            <a:ext cx="8643960" cy="364680"/>
          </a:xfrm>
          <a:prstGeom prst="rect">
            <a:avLst/>
          </a:prstGeom>
        </p:spPr>
        <p:txBody>
          <a:bodyPr anchor="b"/>
          <a:p>
            <a:endParaRPr b="0" lang="en-IN" sz="2400" spc="-1" strike="noStrike">
              <a:latin typeface="Times New Roman"/>
            </a:endParaRPr>
          </a:p>
        </p:txBody>
      </p:sp>
      <p:sp>
        <p:nvSpPr>
          <p:cNvPr id="90" name="PlaceHolder 7"/>
          <p:cNvSpPr>
            <a:spLocks noGrp="1"/>
          </p:cNvSpPr>
          <p:nvPr>
            <p:ph type="sldNum"/>
          </p:nvPr>
        </p:nvSpPr>
        <p:spPr>
          <a:xfrm>
            <a:off x="10678320" y="5915880"/>
            <a:ext cx="1061640" cy="490320"/>
          </a:xfrm>
          <a:prstGeom prst="rect">
            <a:avLst/>
          </a:prstGeom>
        </p:spPr>
        <p:txBody>
          <a:bodyPr bIns="10800" anchor="b"/>
          <a:p>
            <a:pPr algn="r">
              <a:lnSpc>
                <a:spcPct val="100000"/>
              </a:lnSpc>
            </a:pPr>
            <a:fld id="{CD78E620-9AD0-4E50-8C33-73DC1CC115C7}" type="slidenum">
              <a:rPr b="0" lang="en-IN" sz="2000" spc="-1" strike="noStrike">
                <a:solidFill>
                  <a:srgbClr val="00c6bb"/>
                </a:solidFill>
                <a:latin typeface="Century Gothic"/>
              </a:rPr>
              <a:t>&lt;number&gt;</a:t>
            </a:fld>
            <a:endParaRPr b="0" lang="en-IN"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127" name="PlaceHolder 1"/>
          <p:cNvSpPr>
            <a:spLocks noGrp="1"/>
          </p:cNvSpPr>
          <p:nvPr>
            <p:ph type="dt"/>
          </p:nvPr>
        </p:nvSpPr>
        <p:spPr>
          <a:xfrm>
            <a:off x="9334800" y="6041520"/>
            <a:ext cx="1343520" cy="364680"/>
          </a:xfrm>
          <a:prstGeom prst="rect">
            <a:avLst/>
          </a:prstGeom>
        </p:spPr>
        <p:txBody>
          <a:bodyPr anchor="b"/>
          <a:p>
            <a:pPr algn="r">
              <a:lnSpc>
                <a:spcPct val="100000"/>
              </a:lnSpc>
            </a:pPr>
            <a:fld id="{9A17DB8C-D7C9-44E4-B5CF-3EC8DDCCC78A}" type="datetime">
              <a:rPr b="0" lang="en-IN" sz="900" spc="-1" strike="noStrike">
                <a:solidFill>
                  <a:srgbClr val="ffffff"/>
                </a:solidFill>
                <a:latin typeface="Century Gothic"/>
              </a:rPr>
              <a:t>10/05/20</a:t>
            </a:fld>
            <a:endParaRPr b="0" lang="en-IN" sz="900" spc="-1" strike="noStrike">
              <a:latin typeface="Times New Roman"/>
            </a:endParaRPr>
          </a:p>
        </p:txBody>
      </p:sp>
      <p:sp>
        <p:nvSpPr>
          <p:cNvPr id="128" name="PlaceHolder 2"/>
          <p:cNvSpPr>
            <a:spLocks noGrp="1"/>
          </p:cNvSpPr>
          <p:nvPr>
            <p:ph type="ftr"/>
          </p:nvPr>
        </p:nvSpPr>
        <p:spPr>
          <a:xfrm>
            <a:off x="451440" y="6041520"/>
            <a:ext cx="8643960" cy="364680"/>
          </a:xfrm>
          <a:prstGeom prst="rect">
            <a:avLst/>
          </a:prstGeom>
        </p:spPr>
        <p:txBody>
          <a:bodyPr anchor="b"/>
          <a:p>
            <a:endParaRPr b="0" lang="en-IN" sz="2400" spc="-1" strike="noStrike">
              <a:latin typeface="Times New Roman"/>
            </a:endParaRPr>
          </a:p>
        </p:txBody>
      </p:sp>
      <p:sp>
        <p:nvSpPr>
          <p:cNvPr id="129" name="PlaceHolder 3"/>
          <p:cNvSpPr>
            <a:spLocks noGrp="1"/>
          </p:cNvSpPr>
          <p:nvPr>
            <p:ph type="sldNum"/>
          </p:nvPr>
        </p:nvSpPr>
        <p:spPr>
          <a:xfrm>
            <a:off x="10678320" y="5915880"/>
            <a:ext cx="1061640" cy="490320"/>
          </a:xfrm>
          <a:prstGeom prst="rect">
            <a:avLst/>
          </a:prstGeom>
        </p:spPr>
        <p:txBody>
          <a:bodyPr bIns="10800" anchor="b"/>
          <a:p>
            <a:pPr algn="r">
              <a:lnSpc>
                <a:spcPct val="100000"/>
              </a:lnSpc>
            </a:pPr>
            <a:fld id="{99991F64-D8CF-4FDB-BAB0-FAA62D706F55}" type="slidenum">
              <a:rPr b="0" lang="en-IN" sz="2000" spc="-1" strike="noStrike">
                <a:solidFill>
                  <a:srgbClr val="00c6bb"/>
                </a:solidFill>
                <a:latin typeface="Century Gothic"/>
              </a:rPr>
              <a:t>&lt;number&gt;</a:t>
            </a:fld>
            <a:endParaRPr b="0" lang="en-IN" sz="2000" spc="-1" strike="noStrike">
              <a:latin typeface="Times New Roman"/>
            </a:endParaRPr>
          </a:p>
        </p:txBody>
      </p:sp>
      <p:sp>
        <p:nvSpPr>
          <p:cNvPr id="130" name="PlaceHolder 4"/>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ffffff"/>
                </a:solidFill>
                <a:latin typeface="Century Gothic"/>
              </a:rPr>
              <a:t>Click to edit the title text format</a:t>
            </a:r>
            <a:endParaRPr b="0" lang="en-US" sz="1800" spc="-1" strike="noStrike">
              <a:solidFill>
                <a:srgbClr val="ffffff"/>
              </a:solidFill>
              <a:latin typeface="Century Gothic"/>
            </a:endParaRPr>
          </a:p>
        </p:txBody>
      </p:sp>
      <p:sp>
        <p:nvSpPr>
          <p:cNvPr id="131"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Century Gothic"/>
              </a:rPr>
              <a:t>Click to edit the outline text format</a:t>
            </a:r>
            <a:endParaRPr b="0" lang="en-US" sz="1800" spc="-1" strike="noStrike">
              <a:solidFill>
                <a:srgbClr val="ffffff"/>
              </a:solidFill>
              <a:latin typeface="Century Gothic"/>
            </a:endParaRPr>
          </a:p>
          <a:p>
            <a:pPr lvl="1" marL="864000" indent="-324000">
              <a:spcBef>
                <a:spcPts val="1134"/>
              </a:spcBef>
              <a:buClr>
                <a:srgbClr val="ffffff"/>
              </a:buClr>
              <a:buSzPct val="75000"/>
              <a:buFont typeface="Symbol" charset="2"/>
              <a:buChar char=""/>
            </a:pPr>
            <a:r>
              <a:rPr b="0" lang="en-US" sz="1400" spc="-1" strike="noStrike">
                <a:solidFill>
                  <a:srgbClr val="ffffff"/>
                </a:solidFill>
                <a:latin typeface="Century Gothic"/>
              </a:rPr>
              <a:t>Second Outline Level</a:t>
            </a:r>
            <a:endParaRPr b="0" lang="en-US" sz="1400" spc="-1" strike="noStrike">
              <a:solidFill>
                <a:srgbClr val="ffffff"/>
              </a:solidFill>
              <a:latin typeface="Century Gothic"/>
            </a:endParaRPr>
          </a:p>
          <a:p>
            <a:pPr lvl="2" marL="1296000" indent="-288000">
              <a:spcBef>
                <a:spcPts val="850"/>
              </a:spcBef>
              <a:buClr>
                <a:srgbClr val="ffffff"/>
              </a:buClr>
              <a:buSzPct val="45000"/>
              <a:buFont typeface="Wingdings" charset="2"/>
              <a:buChar char=""/>
            </a:pPr>
            <a:r>
              <a:rPr b="0" lang="en-US" sz="1200" spc="-1" strike="noStrike">
                <a:solidFill>
                  <a:srgbClr val="ffffff"/>
                </a:solidFill>
                <a:latin typeface="Century Gothic"/>
              </a:rPr>
              <a:t>Third Outline Level</a:t>
            </a:r>
            <a:endParaRPr b="0" lang="en-US" sz="1200" spc="-1" strike="noStrike">
              <a:solidFill>
                <a:srgbClr val="ffffff"/>
              </a:solidFill>
              <a:latin typeface="Century Gothic"/>
            </a:endParaRPr>
          </a:p>
          <a:p>
            <a:pPr lvl="3" marL="1728000" indent="-216000">
              <a:spcBef>
                <a:spcPts val="567"/>
              </a:spcBef>
              <a:buClr>
                <a:srgbClr val="ffffff"/>
              </a:buClr>
              <a:buSzPct val="75000"/>
              <a:buFont typeface="Symbol" charset="2"/>
              <a:buChar char=""/>
            </a:pPr>
            <a:r>
              <a:rPr b="0" lang="en-US" sz="1200" spc="-1" strike="noStrike">
                <a:solidFill>
                  <a:srgbClr val="ffffff"/>
                </a:solidFill>
                <a:latin typeface="Century Gothic"/>
              </a:rPr>
              <a:t>Fourth Outline Level</a:t>
            </a:r>
            <a:endParaRPr b="0" lang="en-US" sz="1200" spc="-1" strike="noStrike">
              <a:solidFill>
                <a:srgbClr val="ffffff"/>
              </a:solidFill>
              <a:latin typeface="Century Gothic"/>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entury Gothic"/>
              </a:rPr>
              <a:t>Fifth Outline Level</a:t>
            </a:r>
            <a:endParaRPr b="0" lang="en-US" sz="2000" spc="-1" strike="noStrike">
              <a:solidFill>
                <a:srgbClr val="ffffff"/>
              </a:solidFill>
              <a:latin typeface="Century Gothic"/>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entury Gothic"/>
              </a:rPr>
              <a:t>Sixth Outline Level</a:t>
            </a:r>
            <a:endParaRPr b="0" lang="en-US" sz="2000" spc="-1" strike="noStrike">
              <a:solidFill>
                <a:srgbClr val="ffffff"/>
              </a:solidFill>
              <a:latin typeface="Century Gothic"/>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entury Gothic"/>
              </a:rPr>
              <a:t>Seventh Outline Level</a:t>
            </a:r>
            <a:endParaRPr b="0" lang="en-US" sz="2000" spc="-1" strike="noStrike">
              <a:solidFill>
                <a:srgbClr val="ffffff"/>
              </a:solidFill>
              <a:latin typeface="Century Gothic"/>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168" name="CustomShape 1"/>
          <p:cNvSpPr/>
          <p:nvPr/>
        </p:nvSpPr>
        <p:spPr>
          <a:xfrm>
            <a:off x="0" y="0"/>
            <a:ext cx="12191760" cy="5203440"/>
          </a:xfrm>
          <a:custGeom>
            <a:avLst/>
            <a:gdLst/>
            <a:ahLst/>
            <a:rect l="l" t="t"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0">
            <a:blip r:embed="rId2"/>
            <a:tile/>
          </a:blipFill>
          <a:ln>
            <a:round/>
          </a:ln>
        </p:spPr>
        <p:style>
          <a:lnRef idx="1">
            <a:schemeClr val="accent1"/>
          </a:lnRef>
          <a:fillRef idx="3">
            <a:schemeClr val="accent1"/>
          </a:fillRef>
          <a:effectRef idx="2">
            <a:schemeClr val="accent1"/>
          </a:effectRef>
          <a:fontRef idx="minor"/>
        </p:style>
      </p:sp>
      <p:sp>
        <p:nvSpPr>
          <p:cNvPr id="169" name="PlaceHolder 2"/>
          <p:cNvSpPr>
            <a:spLocks noGrp="1"/>
          </p:cNvSpPr>
          <p:nvPr>
            <p:ph type="title"/>
          </p:nvPr>
        </p:nvSpPr>
        <p:spPr>
          <a:xfrm>
            <a:off x="810000" y="2951280"/>
            <a:ext cx="10560960" cy="1468440"/>
          </a:xfrm>
          <a:prstGeom prst="rect">
            <a:avLst/>
          </a:prstGeom>
        </p:spPr>
        <p:txBody>
          <a:bodyPr anchor="b"/>
          <a:p>
            <a:pPr algn="r">
              <a:lnSpc>
                <a:spcPct val="100000"/>
              </a:lnSpc>
            </a:pPr>
            <a:r>
              <a:rPr b="1" lang="en-US" sz="4800" spc="-1" strike="noStrike">
                <a:solidFill>
                  <a:srgbClr val="fefefe"/>
                </a:solidFill>
                <a:latin typeface="Century Gothic"/>
              </a:rPr>
              <a:t>Click to edit Master title style</a:t>
            </a:r>
            <a:endParaRPr b="0" lang="en-US" sz="4800" spc="-1" strike="noStrike">
              <a:solidFill>
                <a:srgbClr val="ffffff"/>
              </a:solidFill>
              <a:latin typeface="Century Gothic"/>
            </a:endParaRPr>
          </a:p>
        </p:txBody>
      </p:sp>
      <p:sp>
        <p:nvSpPr>
          <p:cNvPr id="170" name="PlaceHolder 3"/>
          <p:cNvSpPr>
            <a:spLocks noGrp="1"/>
          </p:cNvSpPr>
          <p:nvPr>
            <p:ph type="body"/>
          </p:nvPr>
        </p:nvSpPr>
        <p:spPr>
          <a:xfrm>
            <a:off x="810000" y="5281200"/>
            <a:ext cx="10560960" cy="433440"/>
          </a:xfrm>
          <a:prstGeom prst="rect">
            <a:avLst/>
          </a:prstGeom>
        </p:spPr>
        <p:txBody>
          <a:bodyPr/>
          <a:p>
            <a:pPr algn="r">
              <a:lnSpc>
                <a:spcPct val="100000"/>
              </a:lnSpc>
              <a:spcBef>
                <a:spcPts val="360"/>
              </a:spcBef>
              <a:spcAft>
                <a:spcPts val="601"/>
              </a:spcAft>
            </a:pPr>
            <a:r>
              <a:rPr b="0" lang="en-US" sz="1800" spc="-1" strike="noStrike">
                <a:solidFill>
                  <a:srgbClr val="ffffff"/>
                </a:solidFill>
                <a:latin typeface="Century Gothic"/>
              </a:rPr>
              <a:t>Click to edit Master text styles</a:t>
            </a:r>
            <a:endParaRPr b="0" lang="en-US" sz="1800" spc="-1" strike="noStrike">
              <a:solidFill>
                <a:srgbClr val="ffffff"/>
              </a:solidFill>
              <a:latin typeface="Century Gothic"/>
            </a:endParaRPr>
          </a:p>
        </p:txBody>
      </p:sp>
      <p:sp>
        <p:nvSpPr>
          <p:cNvPr id="171" name="PlaceHolder 4"/>
          <p:cNvSpPr>
            <a:spLocks noGrp="1"/>
          </p:cNvSpPr>
          <p:nvPr>
            <p:ph type="dt"/>
          </p:nvPr>
        </p:nvSpPr>
        <p:spPr>
          <a:xfrm>
            <a:off x="9334800" y="6041520"/>
            <a:ext cx="1343520" cy="364680"/>
          </a:xfrm>
          <a:prstGeom prst="rect">
            <a:avLst/>
          </a:prstGeom>
        </p:spPr>
        <p:txBody>
          <a:bodyPr anchor="b"/>
          <a:p>
            <a:pPr algn="r">
              <a:lnSpc>
                <a:spcPct val="100000"/>
              </a:lnSpc>
            </a:pPr>
            <a:fld id="{0A05687B-8BC7-48C0-A89D-4252DDB2F8E7}" type="datetime">
              <a:rPr b="0" lang="en-IN" sz="900" spc="-1" strike="noStrike">
                <a:solidFill>
                  <a:srgbClr val="ffffff"/>
                </a:solidFill>
                <a:latin typeface="Century Gothic"/>
              </a:rPr>
              <a:t>10/05/20</a:t>
            </a:fld>
            <a:endParaRPr b="0" lang="en-IN" sz="900" spc="-1" strike="noStrike">
              <a:latin typeface="Times New Roman"/>
            </a:endParaRPr>
          </a:p>
        </p:txBody>
      </p:sp>
      <p:sp>
        <p:nvSpPr>
          <p:cNvPr id="172" name="PlaceHolder 5"/>
          <p:cNvSpPr>
            <a:spLocks noGrp="1"/>
          </p:cNvSpPr>
          <p:nvPr>
            <p:ph type="ftr"/>
          </p:nvPr>
        </p:nvSpPr>
        <p:spPr>
          <a:xfrm>
            <a:off x="451440" y="6041520"/>
            <a:ext cx="8643960" cy="364680"/>
          </a:xfrm>
          <a:prstGeom prst="rect">
            <a:avLst/>
          </a:prstGeom>
        </p:spPr>
        <p:txBody>
          <a:bodyPr anchor="b"/>
          <a:p>
            <a:endParaRPr b="0" lang="en-IN" sz="2400" spc="-1" strike="noStrike">
              <a:latin typeface="Times New Roman"/>
            </a:endParaRPr>
          </a:p>
        </p:txBody>
      </p:sp>
      <p:sp>
        <p:nvSpPr>
          <p:cNvPr id="173" name="PlaceHolder 6"/>
          <p:cNvSpPr>
            <a:spLocks noGrp="1"/>
          </p:cNvSpPr>
          <p:nvPr>
            <p:ph type="sldNum"/>
          </p:nvPr>
        </p:nvSpPr>
        <p:spPr>
          <a:xfrm>
            <a:off x="10678320" y="5915880"/>
            <a:ext cx="1061640" cy="490320"/>
          </a:xfrm>
          <a:prstGeom prst="rect">
            <a:avLst/>
          </a:prstGeom>
        </p:spPr>
        <p:txBody>
          <a:bodyPr bIns="10800" anchor="b"/>
          <a:p>
            <a:pPr algn="r">
              <a:lnSpc>
                <a:spcPct val="100000"/>
              </a:lnSpc>
            </a:pPr>
            <a:fld id="{CD0A6476-9416-4AE7-AEB2-A7459FD90F78}" type="slidenum">
              <a:rPr b="0" lang="en-IN" sz="2000" spc="-1" strike="noStrike">
                <a:solidFill>
                  <a:srgbClr val="00c6bb"/>
                </a:solidFill>
                <a:latin typeface="Century Gothic"/>
              </a:rPr>
              <a:t>&lt;number&gt;</a:t>
            </a:fld>
            <a:endParaRPr b="0" lang="en-IN"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hyperlink" Target="https://jhalak27.github.io/Analysis-of-Path-Finding-Algorithms/JS%20code/BestFS,%20A%20and%20Dijkstra/" TargetMode="External"/><Relationship Id="rId2" Type="http://schemas.openxmlformats.org/officeDocument/2006/relationships/hyperlink" Target="https://jhalak27.github.io/Analysis-of-Path-Finding-Algorithms/JS%20code/Comparing%20Heuristics/" TargetMode="External"/><Relationship Id="rId3" Type="http://schemas.openxmlformats.org/officeDocument/2006/relationships/hyperlink" Target="https://jhalak27.github.io/Analysis-of-Path-Finding-Algorithms/JS%20code/BestFS,%20A%20and%20Dijkstra/sketch.js" TargetMode="External"/><Relationship Id="rId4" Type="http://schemas.openxmlformats.org/officeDocument/2006/relationships/hyperlink" Target="https://github.com/jhalak27/Analysis-of-Path-Finding-Algorithms" TargetMode="External"/><Relationship Id="rId5"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810000" y="1449000"/>
            <a:ext cx="10571760" cy="2970720"/>
          </a:xfrm>
          <a:prstGeom prst="rect">
            <a:avLst/>
          </a:prstGeom>
          <a:noFill/>
          <a:ln>
            <a:noFill/>
          </a:ln>
        </p:spPr>
        <p:txBody>
          <a:bodyPr anchor="b"/>
          <a:p>
            <a:pPr>
              <a:lnSpc>
                <a:spcPct val="100000"/>
              </a:lnSpc>
            </a:pPr>
            <a:r>
              <a:rPr b="1" lang="en-US" sz="5400" spc="-1" strike="noStrike">
                <a:solidFill>
                  <a:srgbClr val="fefefe"/>
                </a:solidFill>
                <a:latin typeface="Century Gothic"/>
              </a:rPr>
              <a:t>Analysis of </a:t>
            </a:r>
            <a:br/>
            <a:r>
              <a:rPr b="1" lang="en-US" sz="5400" spc="-1" strike="noStrike">
                <a:solidFill>
                  <a:srgbClr val="fefefe"/>
                </a:solidFill>
                <a:latin typeface="Century Gothic"/>
              </a:rPr>
              <a:t>Pathfinding Algorithms</a:t>
            </a:r>
            <a:endParaRPr b="0" lang="en-US" sz="5400" spc="-1" strike="noStrike">
              <a:solidFill>
                <a:srgbClr val="ffffff"/>
              </a:solidFill>
              <a:latin typeface="Century Gothic"/>
            </a:endParaRPr>
          </a:p>
        </p:txBody>
      </p:sp>
      <p:sp>
        <p:nvSpPr>
          <p:cNvPr id="211" name="TextShape 2"/>
          <p:cNvSpPr txBox="1"/>
          <p:nvPr/>
        </p:nvSpPr>
        <p:spPr>
          <a:xfrm>
            <a:off x="810000" y="5280840"/>
            <a:ext cx="10571760" cy="434520"/>
          </a:xfrm>
          <a:prstGeom prst="rect">
            <a:avLst/>
          </a:prstGeom>
          <a:noFill/>
          <a:ln>
            <a:noFill/>
          </a:ln>
        </p:spPr>
        <p:txBody>
          <a:bodyPr>
            <a:normAutofit/>
          </a:bodyPr>
          <a:p>
            <a:pPr algn="just">
              <a:lnSpc>
                <a:spcPct val="100000"/>
              </a:lnSpc>
              <a:spcBef>
                <a:spcPts val="360"/>
              </a:spcBef>
              <a:spcAft>
                <a:spcPts val="601"/>
              </a:spcAft>
            </a:pPr>
            <a:r>
              <a:rPr b="0" lang="en-IN" sz="1800" spc="-1" strike="noStrike">
                <a:solidFill>
                  <a:srgbClr val="ffffff"/>
                </a:solidFill>
                <a:latin typeface="Century Gothic"/>
              </a:rPr>
              <a:t>Ashwini Jha 170001012</a:t>
            </a:r>
            <a:r>
              <a:rPr b="0" lang="en-IN" sz="1800" spc="-1" strike="noStrike">
                <a:solidFill>
                  <a:srgbClr val="ffffff"/>
                </a:solidFill>
                <a:latin typeface="Century Gothic"/>
              </a:rPr>
              <a:t>	</a:t>
            </a:r>
            <a:r>
              <a:rPr b="0" lang="en-IN" sz="1800" spc="-1" strike="noStrike">
                <a:solidFill>
                  <a:srgbClr val="ffffff"/>
                </a:solidFill>
                <a:latin typeface="Century Gothic"/>
              </a:rPr>
              <a:t>	</a:t>
            </a:r>
            <a:r>
              <a:rPr b="0" lang="en-IN" sz="1800" spc="-1" strike="noStrike">
                <a:solidFill>
                  <a:srgbClr val="ffffff"/>
                </a:solidFill>
                <a:latin typeface="Century Gothic"/>
              </a:rPr>
              <a:t>	</a:t>
            </a:r>
            <a:r>
              <a:rPr b="0" lang="en-IN" sz="1800" spc="-1" strike="noStrike">
                <a:solidFill>
                  <a:srgbClr val="ffffff"/>
                </a:solidFill>
                <a:latin typeface="Century Gothic"/>
              </a:rPr>
              <a:t>	</a:t>
            </a:r>
            <a:r>
              <a:rPr b="0" lang="en-IN" sz="1800" spc="-1" strike="noStrike">
                <a:solidFill>
                  <a:srgbClr val="ffffff"/>
                </a:solidFill>
                <a:latin typeface="Century Gothic"/>
              </a:rPr>
              <a:t>	</a:t>
            </a:r>
            <a:r>
              <a:rPr b="0" lang="en-IN" sz="1800" spc="-1" strike="noStrike">
                <a:solidFill>
                  <a:srgbClr val="ffffff"/>
                </a:solidFill>
                <a:latin typeface="Century Gothic"/>
              </a:rPr>
              <a:t>	</a:t>
            </a:r>
            <a:r>
              <a:rPr b="0" lang="en-IN" sz="1800" spc="-1" strike="noStrike">
                <a:solidFill>
                  <a:srgbClr val="ffffff"/>
                </a:solidFill>
                <a:latin typeface="Century Gothic"/>
              </a:rPr>
              <a:t>	</a:t>
            </a:r>
            <a:r>
              <a:rPr b="0" lang="en-IN" sz="1800" spc="-1" strike="noStrike">
                <a:solidFill>
                  <a:srgbClr val="ffffff"/>
                </a:solidFill>
                <a:latin typeface="Century Gothic"/>
              </a:rPr>
              <a:t>	</a:t>
            </a:r>
            <a:r>
              <a:rPr b="0" lang="en-IN" sz="1800" spc="-1" strike="noStrike">
                <a:solidFill>
                  <a:srgbClr val="ffffff"/>
                </a:solidFill>
                <a:latin typeface="Century Gothic"/>
              </a:rPr>
              <a:t>	</a:t>
            </a:r>
            <a:r>
              <a:rPr b="0" lang="en-IN" sz="1800" spc="-1" strike="noStrike">
                <a:solidFill>
                  <a:srgbClr val="ffffff"/>
                </a:solidFill>
                <a:latin typeface="Century Gothic"/>
              </a:rPr>
              <a:t>	</a:t>
            </a:r>
            <a:r>
              <a:rPr b="0" lang="en-IN" sz="1800" spc="-1" strike="noStrike">
                <a:solidFill>
                  <a:srgbClr val="ffffff"/>
                </a:solidFill>
                <a:latin typeface="Century Gothic"/>
              </a:rPr>
              <a:t>	</a:t>
            </a:r>
            <a:r>
              <a:rPr b="0" lang="en-IN" sz="1800" spc="-1" strike="noStrike">
                <a:solidFill>
                  <a:srgbClr val="ffffff"/>
                </a:solidFill>
                <a:latin typeface="Century Gothic"/>
              </a:rPr>
              <a:t>	</a:t>
            </a:r>
            <a:r>
              <a:rPr b="0" lang="en-IN" sz="1800" spc="-1" strike="noStrike">
                <a:solidFill>
                  <a:srgbClr val="ffffff"/>
                </a:solidFill>
                <a:latin typeface="Century Gothic"/>
              </a:rPr>
              <a:t>Jhalak Gupta 170001024</a:t>
            </a:r>
            <a:endParaRPr b="0" lang="en-IN" sz="1800" spc="-1" strike="noStrike">
              <a:latin typeface="Arial"/>
            </a:endParaRPr>
          </a:p>
        </p:txBody>
      </p:sp>
      <p:sp>
        <p:nvSpPr>
          <p:cNvPr id="212" name="CustomShape 3"/>
          <p:cNvSpPr/>
          <p:nvPr/>
        </p:nvSpPr>
        <p:spPr>
          <a:xfrm>
            <a:off x="10417680" y="588600"/>
            <a:ext cx="991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ffffff"/>
                </a:solidFill>
                <a:latin typeface="Century Gothic"/>
              </a:rPr>
              <a:t>CS 254</a:t>
            </a: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810000" y="447120"/>
            <a:ext cx="10864800" cy="970200"/>
          </a:xfrm>
          <a:prstGeom prst="rect">
            <a:avLst/>
          </a:prstGeom>
          <a:noFill/>
          <a:ln>
            <a:noFill/>
          </a:ln>
        </p:spPr>
        <p:txBody>
          <a:bodyPr anchor="b"/>
          <a:p>
            <a:pPr algn="ctr">
              <a:lnSpc>
                <a:spcPct val="100000"/>
              </a:lnSpc>
            </a:pPr>
            <a:r>
              <a:rPr b="1" lang="en-US" sz="4000" spc="-1" strike="noStrike">
                <a:solidFill>
                  <a:srgbClr val="fefefe"/>
                </a:solidFill>
                <a:latin typeface="Century Gothic"/>
              </a:rPr>
              <a:t>Comparing Heuristics </a:t>
            </a:r>
            <a:endParaRPr b="0" lang="en-US" sz="4000" spc="-1" strike="noStrike">
              <a:solidFill>
                <a:srgbClr val="ffffff"/>
              </a:solidFill>
              <a:latin typeface="Century Gothic"/>
            </a:endParaRPr>
          </a:p>
        </p:txBody>
      </p:sp>
      <p:graphicFrame>
        <p:nvGraphicFramePr>
          <p:cNvPr id="231" name="Table 2"/>
          <p:cNvGraphicFramePr/>
          <p:nvPr/>
        </p:nvGraphicFramePr>
        <p:xfrm>
          <a:off x="0" y="1881720"/>
          <a:ext cx="12191760" cy="4975920"/>
        </p:xfrm>
        <a:graphic>
          <a:graphicData uri="http://schemas.openxmlformats.org/drawingml/2006/table">
            <a:tbl>
              <a:tblPr/>
              <a:tblGrid>
                <a:gridCol w="3047760"/>
                <a:gridCol w="3047760"/>
                <a:gridCol w="3047760"/>
                <a:gridCol w="3048480"/>
              </a:tblGrid>
              <a:tr h="382680">
                <a:tc>
                  <a:txBody>
                    <a:bodyPr/>
                    <a:p>
                      <a:pPr>
                        <a:lnSpc>
                          <a:spcPct val="100000"/>
                        </a:lnSpc>
                      </a:pPr>
                      <a:r>
                        <a:rPr b="1" lang="en-IN" sz="1800" spc="-1" strike="noStrike">
                          <a:solidFill>
                            <a:srgbClr val="ffffff"/>
                          </a:solidFill>
                          <a:latin typeface="Century Gothic"/>
                        </a:rPr>
                        <a:t>Parameter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6bb"/>
                    </a:solidFill>
                  </a:tcPr>
                </a:tc>
                <a:tc>
                  <a:txBody>
                    <a:bodyPr/>
                    <a:p>
                      <a:pPr>
                        <a:lnSpc>
                          <a:spcPct val="100000"/>
                        </a:lnSpc>
                      </a:pPr>
                      <a:r>
                        <a:rPr b="1" lang="en-IN" sz="1800" spc="-1" strike="noStrike">
                          <a:solidFill>
                            <a:srgbClr val="ffffff"/>
                          </a:solidFill>
                          <a:latin typeface="Century Gothic"/>
                        </a:rPr>
                        <a:t>Euclidean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6bb"/>
                    </a:solidFill>
                  </a:tcPr>
                </a:tc>
                <a:tc>
                  <a:txBody>
                    <a:bodyPr/>
                    <a:p>
                      <a:pPr>
                        <a:lnSpc>
                          <a:spcPct val="100000"/>
                        </a:lnSpc>
                      </a:pPr>
                      <a:r>
                        <a:rPr b="1" lang="en-IN" sz="1800" spc="-1" strike="noStrike">
                          <a:solidFill>
                            <a:srgbClr val="ffffff"/>
                          </a:solidFill>
                          <a:latin typeface="Century Gothic"/>
                        </a:rPr>
                        <a:t>Manhatten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6bb"/>
                    </a:solidFill>
                  </a:tcPr>
                </a:tc>
                <a:tc>
                  <a:txBody>
                    <a:bodyPr/>
                    <a:p>
                      <a:pPr>
                        <a:lnSpc>
                          <a:spcPct val="100000"/>
                        </a:lnSpc>
                      </a:pPr>
                      <a:r>
                        <a:rPr b="1" lang="en-IN" sz="1800" spc="-1" strike="noStrike">
                          <a:solidFill>
                            <a:srgbClr val="ffffff"/>
                          </a:solidFill>
                          <a:latin typeface="Century Gothic"/>
                        </a:rPr>
                        <a:t>Overestimate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6bb"/>
                    </a:solidFill>
                  </a:tcPr>
                </a:tc>
              </a:tr>
              <a:tr h="382680">
                <a:tc gridSpan="4">
                  <a:txBody>
                    <a:bodyPr/>
                    <a:p>
                      <a:pPr algn="ctr">
                        <a:lnSpc>
                          <a:spcPct val="100000"/>
                        </a:lnSpc>
                      </a:pPr>
                      <a:r>
                        <a:rPr b="1" lang="en-IN" sz="1800" spc="-1" strike="noStrike">
                          <a:solidFill>
                            <a:srgbClr val="ffffff"/>
                          </a:solidFill>
                          <a:latin typeface="Century Gothic"/>
                        </a:rPr>
                        <a:t>PATHFINDING ON A 25 X 25 GRID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hMerge="1">
                  <a:tcPr>
                    <a:solidFill>
                      <a:srgbClr val="729fcf"/>
                    </a:solidFill>
                  </a:tcPr>
                </a:tc>
                <a:tc hMerge="1">
                  <a:tcPr>
                    <a:solidFill>
                      <a:srgbClr val="729fcf"/>
                    </a:solidFill>
                  </a:tcPr>
                </a:tc>
                <a:tc hMerge="1">
                  <a:tcPr>
                    <a:solidFill>
                      <a:srgbClr val="729fcf"/>
                    </a:solidFill>
                  </a:tcPr>
                </a:tc>
              </a:tr>
              <a:tr h="382680">
                <a:tc>
                  <a:txBody>
                    <a:bodyPr/>
                    <a:p>
                      <a:pPr>
                        <a:lnSpc>
                          <a:spcPct val="100000"/>
                        </a:lnSpc>
                      </a:pPr>
                      <a:r>
                        <a:rPr b="1" lang="en-IN" sz="1800" spc="-1" strike="noStrike">
                          <a:solidFill>
                            <a:srgbClr val="ffffff"/>
                          </a:solidFill>
                          <a:latin typeface="Century Gothic"/>
                        </a:rPr>
                        <a:t>Execution Time (sec)</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a:txBody>
                    <a:bodyPr/>
                    <a:p>
                      <a:pPr>
                        <a:lnSpc>
                          <a:spcPct val="100000"/>
                        </a:lnSpc>
                      </a:pPr>
                      <a:r>
                        <a:rPr b="0" lang="en-IN" sz="1800" spc="-1" strike="noStrike">
                          <a:solidFill>
                            <a:srgbClr val="000000"/>
                          </a:solidFill>
                          <a:latin typeface="Century Gothic"/>
                        </a:rPr>
                        <a:t>0.585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0.599</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0.562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r>
              <a:tr h="382680">
                <a:tc>
                  <a:txBody>
                    <a:bodyPr/>
                    <a:p>
                      <a:pPr>
                        <a:lnSpc>
                          <a:spcPct val="100000"/>
                        </a:lnSpc>
                      </a:pPr>
                      <a:r>
                        <a:rPr b="1" lang="en-IN" sz="1800" spc="-1" strike="noStrike">
                          <a:solidFill>
                            <a:srgbClr val="ffffff"/>
                          </a:solidFill>
                          <a:latin typeface="Century Gothic"/>
                        </a:rPr>
                        <a:t>Distance Covered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a:txBody>
                    <a:bodyPr/>
                    <a:p>
                      <a:pPr>
                        <a:lnSpc>
                          <a:spcPct val="100000"/>
                        </a:lnSpc>
                      </a:pPr>
                      <a:r>
                        <a:rPr b="0" lang="en-IN" sz="1800" spc="-1" strike="noStrike">
                          <a:solidFill>
                            <a:srgbClr val="000000"/>
                          </a:solidFill>
                          <a:latin typeface="Century Gothic"/>
                        </a:rPr>
                        <a:t>742.25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xBody>
                    <a:bodyPr/>
                    <a:p>
                      <a:pPr>
                        <a:lnSpc>
                          <a:spcPct val="100000"/>
                        </a:lnSpc>
                      </a:pPr>
                      <a:r>
                        <a:rPr b="0" lang="en-IN" sz="1800" spc="-1" strike="noStrike">
                          <a:solidFill>
                            <a:srgbClr val="000000"/>
                          </a:solidFill>
                          <a:latin typeface="Century Gothic"/>
                        </a:rPr>
                        <a:t>742.25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xBody>
                    <a:bodyPr/>
                    <a:p>
                      <a:pPr>
                        <a:lnSpc>
                          <a:spcPct val="100000"/>
                        </a:lnSpc>
                      </a:pPr>
                      <a:r>
                        <a:rPr b="0" lang="en-IN" sz="1800" spc="-1" strike="noStrike">
                          <a:solidFill>
                            <a:srgbClr val="000000"/>
                          </a:solidFill>
                          <a:latin typeface="Century Gothic"/>
                        </a:rPr>
                        <a:t>742.25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r>
              <a:tr h="382680">
                <a:tc>
                  <a:txBody>
                    <a:bodyPr/>
                    <a:p>
                      <a:pPr>
                        <a:lnSpc>
                          <a:spcPct val="100000"/>
                        </a:lnSpc>
                      </a:pPr>
                      <a:r>
                        <a:rPr b="1" lang="en-IN" sz="1800" spc="-1" strike="noStrike">
                          <a:solidFill>
                            <a:srgbClr val="ffffff"/>
                          </a:solidFill>
                          <a:latin typeface="Century Gothic"/>
                        </a:rPr>
                        <a:t>Computed Nodes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a:txBody>
                    <a:bodyPr/>
                    <a:p>
                      <a:pPr>
                        <a:lnSpc>
                          <a:spcPct val="100000"/>
                        </a:lnSpc>
                      </a:pPr>
                      <a:r>
                        <a:rPr b="0" lang="en-IN" sz="1800" spc="-1" strike="noStrike">
                          <a:solidFill>
                            <a:srgbClr val="000000"/>
                          </a:solidFill>
                          <a:latin typeface="Century Gothic"/>
                        </a:rPr>
                        <a:t>31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31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31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r>
              <a:tr h="382680">
                <a:tc gridSpan="4">
                  <a:txBody>
                    <a:bodyPr/>
                    <a:p>
                      <a:pPr algn="ctr">
                        <a:lnSpc>
                          <a:spcPct val="100000"/>
                        </a:lnSpc>
                      </a:pPr>
                      <a:r>
                        <a:rPr b="1" lang="en-IN" sz="1800" spc="-1" strike="noStrike">
                          <a:solidFill>
                            <a:srgbClr val="ffffff"/>
                          </a:solidFill>
                          <a:latin typeface="Century Gothic"/>
                        </a:rPr>
                        <a:t>PATHFINDING ON A 50 X 50 GRID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hMerge="1">
                  <a:tcPr>
                    <a:solidFill>
                      <a:srgbClr val="729fcf"/>
                    </a:solidFill>
                  </a:tcPr>
                </a:tc>
                <a:tc hMerge="1">
                  <a:tcPr>
                    <a:solidFill>
                      <a:srgbClr val="729fcf"/>
                    </a:solidFill>
                  </a:tcPr>
                </a:tc>
                <a:tc hMerge="1">
                  <a:tcPr>
                    <a:solidFill>
                      <a:srgbClr val="729fcf"/>
                    </a:solidFill>
                  </a:tcPr>
                </a:tc>
              </a:tr>
              <a:tr h="382680">
                <a:tc>
                  <a:txBody>
                    <a:bodyPr/>
                    <a:p>
                      <a:pPr>
                        <a:lnSpc>
                          <a:spcPct val="100000"/>
                        </a:lnSpc>
                      </a:pPr>
                      <a:r>
                        <a:rPr b="1" lang="en-IN" sz="1800" spc="-1" strike="noStrike">
                          <a:solidFill>
                            <a:srgbClr val="ffffff"/>
                          </a:solidFill>
                          <a:latin typeface="Century Gothic"/>
                        </a:rPr>
                        <a:t>Execution Time (sec)</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a:txBody>
                    <a:bodyPr/>
                    <a:p>
                      <a:pPr>
                        <a:lnSpc>
                          <a:spcPct val="100000"/>
                        </a:lnSpc>
                      </a:pPr>
                      <a:r>
                        <a:rPr b="0" lang="en-IN" sz="1800" spc="-1" strike="noStrike">
                          <a:solidFill>
                            <a:srgbClr val="000000"/>
                          </a:solidFill>
                          <a:latin typeface="Century Gothic"/>
                        </a:rPr>
                        <a:t>3.422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2.578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2.199</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r>
              <a:tr h="382680">
                <a:tc>
                  <a:txBody>
                    <a:bodyPr/>
                    <a:p>
                      <a:pPr>
                        <a:lnSpc>
                          <a:spcPct val="100000"/>
                        </a:lnSpc>
                      </a:pPr>
                      <a:r>
                        <a:rPr b="1" lang="en-IN" sz="1800" spc="-1" strike="noStrike">
                          <a:solidFill>
                            <a:srgbClr val="ffffff"/>
                          </a:solidFill>
                          <a:latin typeface="Century Gothic"/>
                        </a:rPr>
                        <a:t>Distance Covered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a:txBody>
                    <a:bodyPr/>
                    <a:p>
                      <a:pPr>
                        <a:lnSpc>
                          <a:spcPct val="100000"/>
                        </a:lnSpc>
                      </a:pPr>
                      <a:r>
                        <a:rPr b="0" lang="en-IN" sz="1800" spc="-1" strike="noStrike">
                          <a:solidFill>
                            <a:srgbClr val="000000"/>
                          </a:solidFill>
                          <a:latin typeface="Century Gothic"/>
                        </a:rPr>
                        <a:t>790.54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xBody>
                    <a:bodyPr/>
                    <a:p>
                      <a:pPr>
                        <a:lnSpc>
                          <a:spcPct val="100000"/>
                        </a:lnSpc>
                      </a:pPr>
                      <a:r>
                        <a:rPr b="0" lang="en-IN" sz="1800" spc="-1" strike="noStrike">
                          <a:solidFill>
                            <a:srgbClr val="000000"/>
                          </a:solidFill>
                          <a:latin typeface="Century Gothic"/>
                        </a:rPr>
                        <a:t>770.54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xBody>
                    <a:bodyPr/>
                    <a:p>
                      <a:pPr>
                        <a:lnSpc>
                          <a:spcPct val="100000"/>
                        </a:lnSpc>
                      </a:pPr>
                      <a:r>
                        <a:rPr b="0" lang="en-IN" sz="1800" spc="-1" strike="noStrike">
                          <a:solidFill>
                            <a:srgbClr val="000000"/>
                          </a:solidFill>
                          <a:latin typeface="Century Gothic"/>
                        </a:rPr>
                        <a:t>790.54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r>
              <a:tr h="382680">
                <a:tc>
                  <a:txBody>
                    <a:bodyPr/>
                    <a:p>
                      <a:pPr>
                        <a:lnSpc>
                          <a:spcPct val="100000"/>
                        </a:lnSpc>
                      </a:pPr>
                      <a:r>
                        <a:rPr b="1" lang="en-IN" sz="1800" spc="-1" strike="noStrike">
                          <a:solidFill>
                            <a:srgbClr val="ffffff"/>
                          </a:solidFill>
                          <a:latin typeface="Century Gothic"/>
                        </a:rPr>
                        <a:t>Computed Nodes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a:txBody>
                    <a:bodyPr/>
                    <a:p>
                      <a:pPr>
                        <a:lnSpc>
                          <a:spcPct val="100000"/>
                        </a:lnSpc>
                      </a:pPr>
                      <a:r>
                        <a:rPr b="0" lang="en-IN" sz="1800" spc="-1" strike="noStrike">
                          <a:solidFill>
                            <a:srgbClr val="000000"/>
                          </a:solidFill>
                          <a:latin typeface="Century Gothic"/>
                        </a:rPr>
                        <a:t>97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74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64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r>
              <a:tr h="382680">
                <a:tc gridSpan="4">
                  <a:txBody>
                    <a:bodyPr/>
                    <a:p>
                      <a:pPr algn="ctr">
                        <a:lnSpc>
                          <a:spcPct val="100000"/>
                        </a:lnSpc>
                      </a:pPr>
                      <a:r>
                        <a:rPr b="1" lang="en-IN" sz="1800" spc="-1" strike="noStrike">
                          <a:solidFill>
                            <a:srgbClr val="ffffff"/>
                          </a:solidFill>
                          <a:latin typeface="Century Gothic"/>
                        </a:rPr>
                        <a:t>PATHFINDING ON A 100 X 100 GRID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hMerge="1">
                  <a:tcPr>
                    <a:solidFill>
                      <a:srgbClr val="729fcf"/>
                    </a:solidFill>
                  </a:tcPr>
                </a:tc>
                <a:tc hMerge="1">
                  <a:tcPr>
                    <a:solidFill>
                      <a:srgbClr val="729fcf"/>
                    </a:solidFill>
                  </a:tcPr>
                </a:tc>
                <a:tc hMerge="1">
                  <a:tcPr>
                    <a:solidFill>
                      <a:srgbClr val="729fcf"/>
                    </a:solidFill>
                  </a:tcPr>
                </a:tc>
              </a:tr>
              <a:tr h="382680">
                <a:tc>
                  <a:txBody>
                    <a:bodyPr/>
                    <a:p>
                      <a:pPr>
                        <a:lnSpc>
                          <a:spcPct val="100000"/>
                        </a:lnSpc>
                      </a:pPr>
                      <a:r>
                        <a:rPr b="1" lang="en-IN" sz="1800" spc="-1" strike="noStrike">
                          <a:solidFill>
                            <a:srgbClr val="ffffff"/>
                          </a:solidFill>
                          <a:latin typeface="Century Gothic"/>
                        </a:rPr>
                        <a:t>Execution Time (sec)</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a:txBody>
                    <a:bodyPr/>
                    <a:p>
                      <a:pPr>
                        <a:lnSpc>
                          <a:spcPct val="100000"/>
                        </a:lnSpc>
                      </a:pPr>
                      <a:r>
                        <a:rPr b="0" lang="en-IN" sz="1800" spc="-1" strike="noStrike">
                          <a:solidFill>
                            <a:srgbClr val="000000"/>
                          </a:solidFill>
                          <a:latin typeface="Century Gothic"/>
                        </a:rPr>
                        <a:t>17.468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17.851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15.568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r>
              <a:tr h="382680">
                <a:tc>
                  <a:txBody>
                    <a:bodyPr/>
                    <a:p>
                      <a:pPr>
                        <a:lnSpc>
                          <a:spcPct val="100000"/>
                        </a:lnSpc>
                      </a:pPr>
                      <a:r>
                        <a:rPr b="1" lang="en-IN" sz="1800" spc="-1" strike="noStrike">
                          <a:solidFill>
                            <a:srgbClr val="ffffff"/>
                          </a:solidFill>
                          <a:latin typeface="Century Gothic"/>
                        </a:rPr>
                        <a:t>Distance Covered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a:txBody>
                    <a:bodyPr/>
                    <a:p>
                      <a:pPr>
                        <a:lnSpc>
                          <a:spcPct val="100000"/>
                        </a:lnSpc>
                      </a:pPr>
                      <a:r>
                        <a:rPr b="0" lang="en-IN" sz="1800" spc="-1" strike="noStrike">
                          <a:solidFill>
                            <a:srgbClr val="000000"/>
                          </a:solidFill>
                          <a:latin typeface="Century Gothic"/>
                        </a:rPr>
                        <a:t>779.32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xBody>
                    <a:bodyPr/>
                    <a:p>
                      <a:pPr>
                        <a:lnSpc>
                          <a:spcPct val="100000"/>
                        </a:lnSpc>
                      </a:pPr>
                      <a:r>
                        <a:rPr b="0" lang="en-IN" sz="1800" spc="-1" strike="noStrike">
                          <a:solidFill>
                            <a:srgbClr val="000000"/>
                          </a:solidFill>
                          <a:latin typeface="Century Gothic"/>
                        </a:rPr>
                        <a:t>800.53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xBody>
                    <a:bodyPr/>
                    <a:p>
                      <a:pPr>
                        <a:lnSpc>
                          <a:spcPct val="100000"/>
                        </a:lnSpc>
                      </a:pPr>
                      <a:r>
                        <a:rPr b="0" lang="en-IN" sz="1800" spc="-1" strike="noStrike">
                          <a:solidFill>
                            <a:srgbClr val="000000"/>
                          </a:solidFill>
                          <a:latin typeface="Century Gothic"/>
                        </a:rPr>
                        <a:t>836.39</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r>
              <a:tr h="383760">
                <a:tc>
                  <a:txBody>
                    <a:bodyPr/>
                    <a:p>
                      <a:pPr>
                        <a:lnSpc>
                          <a:spcPct val="100000"/>
                        </a:lnSpc>
                      </a:pPr>
                      <a:r>
                        <a:rPr b="1" lang="en-IN" sz="1800" spc="-1" strike="noStrike">
                          <a:solidFill>
                            <a:srgbClr val="ffffff"/>
                          </a:solidFill>
                          <a:latin typeface="Century Gothic"/>
                        </a:rPr>
                        <a:t>Computed Nodes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a:txBody>
                    <a:bodyPr/>
                    <a:p>
                      <a:pPr>
                        <a:lnSpc>
                          <a:spcPct val="100000"/>
                        </a:lnSpc>
                      </a:pPr>
                      <a:r>
                        <a:rPr b="0" lang="en-IN" sz="1800" spc="-1" strike="noStrike">
                          <a:solidFill>
                            <a:srgbClr val="000000"/>
                          </a:solidFill>
                          <a:latin typeface="Century Gothic"/>
                        </a:rPr>
                        <a:t>154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154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139</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r>
            </a:tbl>
          </a:graphicData>
        </a:graphic>
      </p:graphicFrame>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848520" y="1497960"/>
            <a:ext cx="10494720" cy="5027400"/>
          </a:xfrm>
          <a:prstGeom prst="rect">
            <a:avLst/>
          </a:prstGeom>
          <a:noFill/>
          <a:ln w="9360">
            <a:solidFill>
              <a:schemeClr val="accent1"/>
            </a:solidFill>
            <a:round/>
          </a:ln>
        </p:spPr>
        <p:style>
          <a:lnRef idx="0"/>
          <a:fillRef idx="0"/>
          <a:effectRef idx="0"/>
          <a:fontRef idx="minor"/>
        </p:style>
        <p:txBody>
          <a:bodyPr lIns="90000" rIns="90000" tIns="45000" bIns="45000"/>
          <a:p>
            <a:pPr>
              <a:lnSpc>
                <a:spcPct val="100000"/>
              </a:lnSpc>
            </a:pPr>
            <a:r>
              <a:rPr b="0" lang="en-IN" sz="1800" spc="-1" strike="noStrike">
                <a:solidFill>
                  <a:srgbClr val="00c6bb"/>
                </a:solidFill>
                <a:latin typeface="Century Gothic"/>
              </a:rPr>
              <a:t>1. Assign dis[v] for all nodes = INT_MAX (distance from </a:t>
            </a:r>
            <a:r>
              <a:rPr b="0" i="1" lang="en-IN" sz="1800" spc="-1" strike="noStrike">
                <a:solidFill>
                  <a:srgbClr val="00c6bb"/>
                </a:solidFill>
                <a:latin typeface="Century Gothic"/>
              </a:rPr>
              <a:t>root </a:t>
            </a:r>
            <a:r>
              <a:rPr b="0" lang="en-IN" sz="1800" spc="-1" strike="noStrike">
                <a:solidFill>
                  <a:srgbClr val="00c6bb"/>
                </a:solidFill>
                <a:latin typeface="Century Gothic"/>
              </a:rPr>
              <a:t>node + heuristics of every node).</a:t>
            </a:r>
            <a:br/>
            <a:r>
              <a:rPr b="0" lang="en-IN" sz="1800" spc="-1" strike="noStrike">
                <a:solidFill>
                  <a:srgbClr val="00c6bb"/>
                </a:solidFill>
                <a:latin typeface="Century Gothic"/>
              </a:rPr>
              <a:t>2. Assign dis[root] = 0 + heuristic(root, goal) (distance from </a:t>
            </a:r>
            <a:r>
              <a:rPr b="0" i="1" lang="en-IN" sz="1800" spc="-1" strike="noStrike">
                <a:solidFill>
                  <a:srgbClr val="00c6bb"/>
                </a:solidFill>
                <a:latin typeface="Century Gothic"/>
              </a:rPr>
              <a:t>root </a:t>
            </a:r>
            <a:r>
              <a:rPr b="0" lang="en-IN" sz="1800" spc="-1" strike="noStrike">
                <a:solidFill>
                  <a:srgbClr val="00c6bb"/>
                </a:solidFill>
                <a:latin typeface="Century Gothic"/>
              </a:rPr>
              <a:t>node to itself + heuristics).</a:t>
            </a:r>
            <a:br/>
            <a:r>
              <a:rPr b="0" lang="en-IN" sz="1800" spc="-1" strike="noStrike">
                <a:solidFill>
                  <a:srgbClr val="00c6bb"/>
                </a:solidFill>
                <a:latin typeface="Century Gothic"/>
              </a:rPr>
              <a:t>2. Add </a:t>
            </a:r>
            <a:r>
              <a:rPr b="0" i="1" lang="en-IN" sz="1800" spc="-1" strike="noStrike">
                <a:solidFill>
                  <a:srgbClr val="00c6bb"/>
                </a:solidFill>
                <a:latin typeface="Century Gothic"/>
              </a:rPr>
              <a:t>root</a:t>
            </a:r>
            <a:r>
              <a:rPr b="0" lang="en-IN" sz="1800" spc="-1" strike="noStrike">
                <a:solidFill>
                  <a:srgbClr val="00c6bb"/>
                </a:solidFill>
                <a:latin typeface="Century Gothic"/>
              </a:rPr>
              <a:t> node to priority queue.</a:t>
            </a:r>
            <a:br/>
            <a:r>
              <a:rPr b="0" lang="en-IN" sz="1800" spc="-1" strike="noStrike">
                <a:solidFill>
                  <a:srgbClr val="00c6bb"/>
                </a:solidFill>
                <a:latin typeface="Century Gothic"/>
              </a:rPr>
              <a:t>3. Loop on the queue as long as it's not empty.</a:t>
            </a:r>
            <a:br/>
            <a:r>
              <a:rPr b="0" lang="en-IN" sz="1800" spc="-1" strike="noStrike">
                <a:solidFill>
                  <a:srgbClr val="00c6bb"/>
                </a:solidFill>
                <a:latin typeface="Century Gothic"/>
              </a:rPr>
              <a:t>1. In every loop, choose the node with the minimum distance from the </a:t>
            </a:r>
            <a:r>
              <a:rPr b="0" i="1" lang="en-IN" sz="1800" spc="-1" strike="noStrike">
                <a:solidFill>
                  <a:srgbClr val="00c6bb"/>
                </a:solidFill>
                <a:latin typeface="Century Gothic"/>
              </a:rPr>
              <a:t>root </a:t>
            </a:r>
            <a:r>
              <a:rPr b="0" lang="en-IN" sz="1800" spc="-1" strike="noStrike">
                <a:solidFill>
                  <a:srgbClr val="00c6bb"/>
                </a:solidFill>
                <a:latin typeface="Century Gothic"/>
              </a:rPr>
              <a:t>node in the queue + heuristic (</a:t>
            </a:r>
            <a:r>
              <a:rPr b="0" i="1" lang="en-IN" sz="1800" spc="-1" strike="noStrike">
                <a:solidFill>
                  <a:srgbClr val="00c6bb"/>
                </a:solidFill>
                <a:latin typeface="Century Gothic"/>
              </a:rPr>
              <a:t>root </a:t>
            </a:r>
            <a:r>
              <a:rPr b="0" lang="en-IN" sz="1800" spc="-1" strike="noStrike">
                <a:solidFill>
                  <a:srgbClr val="00c6bb"/>
                </a:solidFill>
                <a:latin typeface="Century Gothic"/>
              </a:rPr>
              <a:t>node will be selected first).</a:t>
            </a:r>
            <a:br/>
            <a:r>
              <a:rPr b="0" lang="en-IN" sz="1800" spc="-1" strike="noStrike">
                <a:solidFill>
                  <a:srgbClr val="00c6bb"/>
                </a:solidFill>
                <a:latin typeface="Century Gothic"/>
              </a:rPr>
              <a:t>2. Remove the </a:t>
            </a:r>
            <a:r>
              <a:rPr b="0" i="1" lang="en-IN" sz="1800" spc="-1" strike="noStrike">
                <a:solidFill>
                  <a:srgbClr val="00c6bb"/>
                </a:solidFill>
                <a:latin typeface="Century Gothic"/>
              </a:rPr>
              <a:t>current </a:t>
            </a:r>
            <a:r>
              <a:rPr b="0" lang="en-IN" sz="1800" spc="-1" strike="noStrike">
                <a:solidFill>
                  <a:srgbClr val="00c6bb"/>
                </a:solidFill>
                <a:latin typeface="Century Gothic"/>
              </a:rPr>
              <a:t>chosen node from the queue (vis[</a:t>
            </a:r>
            <a:r>
              <a:rPr b="0" i="1" lang="en-IN" sz="1800" spc="-1" strike="noStrike">
                <a:solidFill>
                  <a:srgbClr val="00c6bb"/>
                </a:solidFill>
                <a:latin typeface="Century Gothic"/>
              </a:rPr>
              <a:t>current</a:t>
            </a:r>
            <a:r>
              <a:rPr b="0" lang="en-IN" sz="1800" spc="-1" strike="noStrike">
                <a:solidFill>
                  <a:srgbClr val="00c6bb"/>
                </a:solidFill>
                <a:latin typeface="Century Gothic"/>
              </a:rPr>
              <a:t>] = true). </a:t>
            </a:r>
            <a:br/>
            <a:r>
              <a:rPr b="0" lang="en-IN" sz="1800" spc="-1" strike="noStrike">
                <a:solidFill>
                  <a:srgbClr val="00c6bb"/>
                </a:solidFill>
                <a:latin typeface="Century Gothic"/>
              </a:rPr>
              <a:t>3. If the </a:t>
            </a:r>
            <a:r>
              <a:rPr b="0" i="1" lang="en-IN" sz="1800" spc="-1" strike="noStrike">
                <a:solidFill>
                  <a:srgbClr val="00c6bb"/>
                </a:solidFill>
                <a:latin typeface="Century Gothic"/>
              </a:rPr>
              <a:t>current </a:t>
            </a:r>
            <a:r>
              <a:rPr b="0" lang="en-IN" sz="1800" spc="-1" strike="noStrike">
                <a:solidFill>
                  <a:srgbClr val="00c6bb"/>
                </a:solidFill>
                <a:latin typeface="Century Gothic"/>
              </a:rPr>
              <a:t>node is the </a:t>
            </a:r>
            <a:r>
              <a:rPr b="0" i="1" lang="en-IN" sz="1800" spc="-1" strike="noStrike">
                <a:solidFill>
                  <a:srgbClr val="00c6bb"/>
                </a:solidFill>
                <a:latin typeface="Century Gothic"/>
              </a:rPr>
              <a:t>goal </a:t>
            </a:r>
            <a:r>
              <a:rPr b="0" lang="en-IN" sz="1800" spc="-1" strike="noStrike">
                <a:solidFill>
                  <a:srgbClr val="00c6bb"/>
                </a:solidFill>
                <a:latin typeface="Century Gothic"/>
              </a:rPr>
              <a:t>node, then return it.</a:t>
            </a:r>
            <a:br/>
            <a:r>
              <a:rPr b="0" lang="en-IN" sz="1800" spc="-1" strike="noStrike">
                <a:solidFill>
                  <a:srgbClr val="00c6bb"/>
                </a:solidFill>
                <a:latin typeface="Century Gothic"/>
              </a:rPr>
              <a:t>4. For every </a:t>
            </a:r>
            <a:r>
              <a:rPr b="0" i="1" lang="en-IN" sz="1800" spc="-1" strike="noStrike">
                <a:solidFill>
                  <a:srgbClr val="00c6bb"/>
                </a:solidFill>
                <a:latin typeface="Century Gothic"/>
              </a:rPr>
              <a:t>child </a:t>
            </a:r>
            <a:r>
              <a:rPr b="0" lang="en-IN" sz="1800" spc="-1" strike="noStrike">
                <a:solidFill>
                  <a:srgbClr val="00c6bb"/>
                </a:solidFill>
                <a:latin typeface="Century Gothic"/>
              </a:rPr>
              <a:t>of the </a:t>
            </a:r>
            <a:r>
              <a:rPr b="0" i="1" lang="en-IN" sz="1800" spc="-1" strike="noStrike">
                <a:solidFill>
                  <a:srgbClr val="00c6bb"/>
                </a:solidFill>
                <a:latin typeface="Century Gothic"/>
              </a:rPr>
              <a:t>current </a:t>
            </a:r>
            <a:r>
              <a:rPr b="0" lang="en-IN" sz="1800" spc="-1" strike="noStrike">
                <a:solidFill>
                  <a:srgbClr val="00c6bb"/>
                </a:solidFill>
                <a:latin typeface="Century Gothic"/>
              </a:rPr>
              <a:t>node, do the following:</a:t>
            </a:r>
            <a:br/>
            <a:r>
              <a:rPr b="0" lang="en-IN" sz="1800" spc="-1" strike="noStrike">
                <a:solidFill>
                  <a:srgbClr val="00c6bb"/>
                </a:solidFill>
                <a:latin typeface="Century Gothic"/>
              </a:rPr>
              <a:t>1. Assign temp = distance(root, </a:t>
            </a:r>
            <a:r>
              <a:rPr b="0" i="1" lang="en-IN" sz="1800" spc="-1" strike="noStrike">
                <a:solidFill>
                  <a:srgbClr val="00c6bb"/>
                </a:solidFill>
                <a:latin typeface="Century Gothic"/>
              </a:rPr>
              <a:t>current)</a:t>
            </a:r>
            <a:r>
              <a:rPr b="0" lang="en-IN" sz="1800" spc="-1" strike="noStrike">
                <a:solidFill>
                  <a:srgbClr val="00c6bb"/>
                </a:solidFill>
                <a:latin typeface="Century Gothic"/>
              </a:rPr>
              <a:t> + distance(current, child) + heuristic(child, goal).</a:t>
            </a:r>
            <a:br/>
            <a:r>
              <a:rPr b="0" lang="en-IN" sz="1800" spc="-1" strike="noStrike">
                <a:solidFill>
                  <a:srgbClr val="00c6bb"/>
                </a:solidFill>
                <a:latin typeface="Century Gothic"/>
              </a:rPr>
              <a:t>2. If temp &lt; dis[child], then, assign dist[</a:t>
            </a:r>
            <a:r>
              <a:rPr b="0" i="1" lang="en-IN" sz="1800" spc="-1" strike="noStrike">
                <a:solidFill>
                  <a:srgbClr val="00c6bb"/>
                </a:solidFill>
                <a:latin typeface="Century Gothic"/>
              </a:rPr>
              <a:t>child</a:t>
            </a:r>
            <a:r>
              <a:rPr b="0" lang="en-IN" sz="1800" spc="-1" strike="noStrike">
                <a:solidFill>
                  <a:srgbClr val="00c6bb"/>
                </a:solidFill>
                <a:latin typeface="Century Gothic"/>
              </a:rPr>
              <a:t>] = temp. This denotes a shorter path to </a:t>
            </a:r>
            <a:r>
              <a:rPr b="0" i="1" lang="en-IN" sz="1800" spc="-1" strike="noStrike">
                <a:solidFill>
                  <a:srgbClr val="00c6bb"/>
                </a:solidFill>
                <a:latin typeface="Century Gothic"/>
              </a:rPr>
              <a:t>child </a:t>
            </a:r>
            <a:r>
              <a:rPr b="0" lang="en-IN" sz="1800" spc="-1" strike="noStrike">
                <a:solidFill>
                  <a:srgbClr val="00c6bb"/>
                </a:solidFill>
                <a:latin typeface="Century Gothic"/>
              </a:rPr>
              <a:t>node has been found.</a:t>
            </a:r>
            <a:br/>
            <a:r>
              <a:rPr b="0" lang="en-IN" sz="1800" spc="-1" strike="noStrike">
                <a:solidFill>
                  <a:srgbClr val="00c6bb"/>
                </a:solidFill>
                <a:latin typeface="Century Gothic"/>
              </a:rPr>
              <a:t>3. And, add </a:t>
            </a:r>
            <a:r>
              <a:rPr b="0" i="1" lang="en-IN" sz="1800" spc="-1" strike="noStrike">
                <a:solidFill>
                  <a:srgbClr val="00c6bb"/>
                </a:solidFill>
                <a:latin typeface="Century Gothic"/>
              </a:rPr>
              <a:t>child </a:t>
            </a:r>
            <a:r>
              <a:rPr b="0" lang="en-IN" sz="1800" spc="-1" strike="noStrike">
                <a:solidFill>
                  <a:srgbClr val="00c6bb"/>
                </a:solidFill>
                <a:latin typeface="Century Gothic"/>
              </a:rPr>
              <a:t>node to the queue if not already in the queue (thus, it's now marked as not visited again).</a:t>
            </a:r>
            <a:br/>
            <a:r>
              <a:rPr b="0" lang="en-IN" sz="1800" spc="-1" strike="noStrike">
                <a:solidFill>
                  <a:srgbClr val="00c6bb"/>
                </a:solidFill>
                <a:latin typeface="Century Gothic"/>
              </a:rPr>
              <a:t>4. If queue is empty, then </a:t>
            </a:r>
            <a:r>
              <a:rPr b="0" i="1" lang="en-IN" sz="1800" spc="-1" strike="noStrike">
                <a:solidFill>
                  <a:srgbClr val="00c6bb"/>
                </a:solidFill>
                <a:latin typeface="Century Gothic"/>
              </a:rPr>
              <a:t>goal </a:t>
            </a:r>
            <a:r>
              <a:rPr b="0" lang="en-IN" sz="1800" spc="-1" strike="noStrike">
                <a:solidFill>
                  <a:srgbClr val="00c6bb"/>
                </a:solidFill>
                <a:latin typeface="Century Gothic"/>
              </a:rPr>
              <a:t>node was not found!</a:t>
            </a:r>
            <a:r>
              <a:rPr b="0" lang="en-IN" sz="1600" spc="-1" strike="noStrike">
                <a:solidFill>
                  <a:srgbClr val="00c6bb"/>
                </a:solidFill>
                <a:latin typeface="Century Gothic"/>
              </a:rPr>
              <a:t> </a:t>
            </a:r>
            <a:endParaRPr b="0" lang="en-IN" sz="16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810000" y="447120"/>
            <a:ext cx="10571760" cy="970200"/>
          </a:xfrm>
          <a:prstGeom prst="rect">
            <a:avLst/>
          </a:prstGeom>
          <a:noFill/>
          <a:ln>
            <a:noFill/>
          </a:ln>
        </p:spPr>
        <p:txBody>
          <a:bodyPr anchor="b"/>
          <a:p>
            <a:pPr>
              <a:lnSpc>
                <a:spcPct val="100000"/>
              </a:lnSpc>
            </a:pPr>
            <a:r>
              <a:rPr b="1" lang="en-US" sz="4000" spc="-1" strike="noStrike">
                <a:solidFill>
                  <a:srgbClr val="fefefe"/>
                </a:solidFill>
                <a:latin typeface="Century Gothic"/>
              </a:rPr>
              <a:t>A* vs Dijkstra vs Greedy Best-first Search</a:t>
            </a:r>
            <a:endParaRPr b="0" lang="en-US" sz="4000" spc="-1" strike="noStrike">
              <a:solidFill>
                <a:srgbClr val="ffffff"/>
              </a:solidFill>
              <a:latin typeface="Century Gothic"/>
            </a:endParaRPr>
          </a:p>
        </p:txBody>
      </p:sp>
      <p:sp>
        <p:nvSpPr>
          <p:cNvPr id="234" name="TextShape 2"/>
          <p:cNvSpPr txBox="1"/>
          <p:nvPr/>
        </p:nvSpPr>
        <p:spPr>
          <a:xfrm>
            <a:off x="810000" y="2473920"/>
            <a:ext cx="3156480" cy="3636000"/>
          </a:xfrm>
          <a:prstGeom prst="rect">
            <a:avLst/>
          </a:prstGeom>
          <a:blipFill rotWithShape="0">
            <a:blip r:embed="rId1"/>
            <a:tile/>
          </a:blipFill>
          <a:ln w="9360">
            <a:solidFill>
              <a:srgbClr val="00c6bb"/>
            </a:solidFill>
            <a:round/>
          </a:ln>
        </p:spPr>
        <p:txBody>
          <a:bodyPr anchor="ctr"/>
          <a:p>
            <a:pPr>
              <a:lnSpc>
                <a:spcPct val="100000"/>
              </a:lnSpc>
              <a:spcBef>
                <a:spcPts val="360"/>
              </a:spcBef>
              <a:spcAft>
                <a:spcPts val="601"/>
              </a:spcAft>
            </a:pPr>
            <a:r>
              <a:rPr b="1" lang="en-US" sz="1800" spc="-1" strike="noStrike">
                <a:solidFill>
                  <a:srgbClr val="ffffff"/>
                </a:solidFill>
                <a:latin typeface="Century Gothic"/>
              </a:rPr>
              <a:t>A* SEARCH ALGORITHM</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00c6bb"/>
              </a:buClr>
              <a:buFont typeface="Wingdings 2" charset="2"/>
              <a:buChar char=""/>
            </a:pPr>
            <a:r>
              <a:rPr b="0" lang="en-US" sz="1800" spc="-1" strike="noStrike">
                <a:solidFill>
                  <a:srgbClr val="000000"/>
                </a:solidFill>
                <a:latin typeface="Century Gothic"/>
              </a:rPr>
              <a:t>OPTIMAL</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00c6bb"/>
              </a:buClr>
              <a:buFont typeface="Wingdings 2" charset="2"/>
              <a:buChar char=""/>
            </a:pPr>
            <a:r>
              <a:rPr b="0" lang="en-US" sz="1800" spc="-1" strike="noStrike">
                <a:solidFill>
                  <a:srgbClr val="000000"/>
                </a:solidFill>
                <a:latin typeface="Century Gothic"/>
              </a:rPr>
              <a:t>FAST</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00c6bb"/>
              </a:buClr>
              <a:buFont typeface="Wingdings 2" charset="2"/>
              <a:buChar char=""/>
            </a:pPr>
            <a:r>
              <a:rPr b="0" lang="en-US" sz="1800" spc="-1" strike="noStrike">
                <a:solidFill>
                  <a:srgbClr val="000000"/>
                </a:solidFill>
                <a:latin typeface="Century Gothic"/>
              </a:rPr>
              <a:t>SPACE EFFICIENT</a:t>
            </a:r>
            <a:endParaRPr b="0" lang="en-US" sz="1800" spc="-1" strike="noStrike">
              <a:solidFill>
                <a:srgbClr val="ffffff"/>
              </a:solidFill>
              <a:latin typeface="Century Gothic"/>
            </a:endParaRPr>
          </a:p>
          <a:p>
            <a:pPr>
              <a:lnSpc>
                <a:spcPct val="100000"/>
              </a:lnSpc>
              <a:spcBef>
                <a:spcPts val="360"/>
              </a:spcBef>
              <a:spcAft>
                <a:spcPts val="601"/>
              </a:spcAft>
            </a:pPr>
            <a:endParaRPr b="0" lang="en-US" sz="1800" spc="-1" strike="noStrike">
              <a:solidFill>
                <a:srgbClr val="ffffff"/>
              </a:solidFill>
              <a:latin typeface="Century Gothic"/>
            </a:endParaRPr>
          </a:p>
        </p:txBody>
      </p:sp>
      <p:sp>
        <p:nvSpPr>
          <p:cNvPr id="235" name="CustomShape 3"/>
          <p:cNvSpPr/>
          <p:nvPr/>
        </p:nvSpPr>
        <p:spPr>
          <a:xfrm>
            <a:off x="4315320" y="2494080"/>
            <a:ext cx="3156480" cy="3636000"/>
          </a:xfrm>
          <a:prstGeom prst="rect">
            <a:avLst/>
          </a:prstGeom>
          <a:blipFill rotWithShape="0">
            <a:blip r:embed="rId2"/>
            <a:tile/>
          </a:blipFill>
          <a:ln>
            <a:round/>
          </a:ln>
        </p:spPr>
        <p:style>
          <a:lnRef idx="1">
            <a:schemeClr val="accent1"/>
          </a:lnRef>
          <a:fillRef idx="3">
            <a:schemeClr val="accent1"/>
          </a:fillRef>
          <a:effectRef idx="2">
            <a:schemeClr val="accent1"/>
          </a:effectRef>
          <a:fontRef idx="minor"/>
        </p:style>
        <p:txBody>
          <a:bodyPr anchor="ctr">
            <a:normAutofit/>
          </a:bodyPr>
          <a:p>
            <a:pPr>
              <a:lnSpc>
                <a:spcPct val="100000"/>
              </a:lnSpc>
              <a:spcBef>
                <a:spcPts val="360"/>
              </a:spcBef>
              <a:spcAft>
                <a:spcPts val="601"/>
              </a:spcAft>
            </a:pPr>
            <a:r>
              <a:rPr b="1" lang="en-IN" sz="1800" spc="-1" strike="noStrike">
                <a:solidFill>
                  <a:srgbClr val="ffffff"/>
                </a:solidFill>
                <a:latin typeface="Century Gothic"/>
              </a:rPr>
              <a:t>DIJKSTRA’S ALGORITHM</a:t>
            </a:r>
            <a:endParaRPr b="0" lang="en-IN" sz="1800" spc="-1" strike="noStrike">
              <a:latin typeface="Arial"/>
            </a:endParaRPr>
          </a:p>
          <a:p>
            <a:pPr marL="343080" indent="-342720">
              <a:lnSpc>
                <a:spcPct val="100000"/>
              </a:lnSpc>
              <a:spcBef>
                <a:spcPts val="360"/>
              </a:spcBef>
              <a:spcAft>
                <a:spcPts val="601"/>
              </a:spcAft>
              <a:buClr>
                <a:srgbClr val="00c6bb"/>
              </a:buClr>
              <a:buFont typeface="Wingdings 2" charset="2"/>
              <a:buChar char=""/>
            </a:pPr>
            <a:r>
              <a:rPr b="0" lang="en-IN" sz="1800" spc="-1" strike="noStrike">
                <a:solidFill>
                  <a:srgbClr val="000000"/>
                </a:solidFill>
                <a:latin typeface="Century Gothic"/>
              </a:rPr>
              <a:t>OPTIMAL</a:t>
            </a:r>
            <a:endParaRPr b="0" lang="en-IN" sz="1800" spc="-1" strike="noStrike">
              <a:latin typeface="Arial"/>
            </a:endParaRPr>
          </a:p>
          <a:p>
            <a:pPr marL="343080" indent="-342720">
              <a:lnSpc>
                <a:spcPct val="100000"/>
              </a:lnSpc>
              <a:spcBef>
                <a:spcPts val="360"/>
              </a:spcBef>
              <a:spcAft>
                <a:spcPts val="601"/>
              </a:spcAft>
              <a:buClr>
                <a:srgbClr val="00c6bb"/>
              </a:buClr>
              <a:buFont typeface="Wingdings 2" charset="2"/>
              <a:buChar char=""/>
            </a:pPr>
            <a:r>
              <a:rPr b="0" lang="en-IN" sz="1800" spc="-1" strike="noStrike">
                <a:solidFill>
                  <a:srgbClr val="000000"/>
                </a:solidFill>
                <a:latin typeface="Century Gothic"/>
              </a:rPr>
              <a:t>FAST</a:t>
            </a:r>
            <a:endParaRPr b="0" lang="en-IN" sz="1800" spc="-1" strike="noStrike">
              <a:latin typeface="Arial"/>
            </a:endParaRPr>
          </a:p>
          <a:p>
            <a:pPr marL="343080" indent="-342720">
              <a:lnSpc>
                <a:spcPct val="100000"/>
              </a:lnSpc>
              <a:spcBef>
                <a:spcPts val="360"/>
              </a:spcBef>
              <a:spcAft>
                <a:spcPts val="601"/>
              </a:spcAft>
              <a:buClr>
                <a:srgbClr val="00c6bb"/>
              </a:buClr>
              <a:buFont typeface="Wingdings 2" charset="2"/>
              <a:buChar char=""/>
            </a:pPr>
            <a:r>
              <a:rPr b="0" lang="en-IN" sz="1800" spc="-1" strike="noStrike">
                <a:solidFill>
                  <a:srgbClr val="000000"/>
                </a:solidFill>
                <a:latin typeface="Century Gothic"/>
              </a:rPr>
              <a:t>SPACE EFFICIENT</a:t>
            </a:r>
            <a:endParaRPr b="0" lang="en-IN" sz="1800" spc="-1" strike="noStrike">
              <a:latin typeface="Arial"/>
            </a:endParaRPr>
          </a:p>
          <a:p>
            <a:pPr>
              <a:lnSpc>
                <a:spcPct val="100000"/>
              </a:lnSpc>
              <a:spcBef>
                <a:spcPts val="360"/>
              </a:spcBef>
              <a:spcAft>
                <a:spcPts val="601"/>
              </a:spcAft>
            </a:pPr>
            <a:endParaRPr b="0" lang="en-IN" sz="1800" spc="-1" strike="noStrike">
              <a:latin typeface="Arial"/>
            </a:endParaRPr>
          </a:p>
        </p:txBody>
      </p:sp>
      <p:sp>
        <p:nvSpPr>
          <p:cNvPr id="236" name="CustomShape 4"/>
          <p:cNvSpPr/>
          <p:nvPr/>
        </p:nvSpPr>
        <p:spPr>
          <a:xfrm>
            <a:off x="7827120" y="2494080"/>
            <a:ext cx="3156480" cy="3636000"/>
          </a:xfrm>
          <a:prstGeom prst="rect">
            <a:avLst/>
          </a:prstGeom>
          <a:blipFill rotWithShape="0">
            <a:blip r:embed="rId3"/>
            <a:tile/>
          </a:blipFill>
          <a:ln>
            <a:round/>
          </a:ln>
        </p:spPr>
        <p:style>
          <a:lnRef idx="1">
            <a:schemeClr val="accent1"/>
          </a:lnRef>
          <a:fillRef idx="3">
            <a:schemeClr val="accent1"/>
          </a:fillRef>
          <a:effectRef idx="2">
            <a:schemeClr val="accent1"/>
          </a:effectRef>
          <a:fontRef idx="minor"/>
        </p:style>
        <p:txBody>
          <a:bodyPr anchor="ctr">
            <a:normAutofit/>
          </a:bodyPr>
          <a:p>
            <a:pPr>
              <a:lnSpc>
                <a:spcPct val="100000"/>
              </a:lnSpc>
              <a:spcBef>
                <a:spcPts val="360"/>
              </a:spcBef>
              <a:spcAft>
                <a:spcPts val="601"/>
              </a:spcAft>
            </a:pPr>
            <a:r>
              <a:rPr b="1" lang="en-IN" sz="1800" spc="-1" strike="noStrike">
                <a:solidFill>
                  <a:srgbClr val="ffffff"/>
                </a:solidFill>
                <a:latin typeface="Century Gothic"/>
              </a:rPr>
              <a:t>GREEDY BEST-FIRST SEARCH</a:t>
            </a:r>
            <a:endParaRPr b="0" lang="en-IN" sz="1800" spc="-1" strike="noStrike">
              <a:latin typeface="Arial"/>
            </a:endParaRPr>
          </a:p>
          <a:p>
            <a:pPr marL="343080" indent="-342720">
              <a:lnSpc>
                <a:spcPct val="100000"/>
              </a:lnSpc>
              <a:spcBef>
                <a:spcPts val="360"/>
              </a:spcBef>
              <a:spcAft>
                <a:spcPts val="601"/>
              </a:spcAft>
              <a:buClr>
                <a:srgbClr val="00c6bb"/>
              </a:buClr>
              <a:buFont typeface="Wingdings 2" charset="2"/>
              <a:buChar char=""/>
            </a:pPr>
            <a:r>
              <a:rPr b="0" lang="en-IN" sz="1800" spc="-1" strike="noStrike">
                <a:solidFill>
                  <a:srgbClr val="000000"/>
                </a:solidFill>
                <a:latin typeface="Century Gothic"/>
              </a:rPr>
              <a:t>OPTIMAL</a:t>
            </a:r>
            <a:endParaRPr b="0" lang="en-IN" sz="1800" spc="-1" strike="noStrike">
              <a:latin typeface="Arial"/>
            </a:endParaRPr>
          </a:p>
          <a:p>
            <a:pPr marL="343080" indent="-342720">
              <a:lnSpc>
                <a:spcPct val="100000"/>
              </a:lnSpc>
              <a:spcBef>
                <a:spcPts val="360"/>
              </a:spcBef>
              <a:spcAft>
                <a:spcPts val="601"/>
              </a:spcAft>
              <a:buClr>
                <a:srgbClr val="00c6bb"/>
              </a:buClr>
              <a:buFont typeface="Wingdings 2" charset="2"/>
              <a:buChar char=""/>
            </a:pPr>
            <a:r>
              <a:rPr b="0" lang="en-IN" sz="1800" spc="-1" strike="noStrike">
                <a:solidFill>
                  <a:srgbClr val="000000"/>
                </a:solidFill>
                <a:latin typeface="Century Gothic"/>
              </a:rPr>
              <a:t>FAST</a:t>
            </a:r>
            <a:endParaRPr b="0" lang="en-IN" sz="1800" spc="-1" strike="noStrike">
              <a:latin typeface="Arial"/>
            </a:endParaRPr>
          </a:p>
          <a:p>
            <a:pPr marL="343080" indent="-342720">
              <a:lnSpc>
                <a:spcPct val="100000"/>
              </a:lnSpc>
              <a:spcBef>
                <a:spcPts val="360"/>
              </a:spcBef>
              <a:spcAft>
                <a:spcPts val="601"/>
              </a:spcAft>
              <a:buClr>
                <a:srgbClr val="00c6bb"/>
              </a:buClr>
              <a:buFont typeface="Wingdings 2" charset="2"/>
              <a:buChar char=""/>
            </a:pPr>
            <a:r>
              <a:rPr b="0" lang="en-IN" sz="1800" spc="-1" strike="noStrike">
                <a:solidFill>
                  <a:srgbClr val="000000"/>
                </a:solidFill>
                <a:latin typeface="Century Gothic"/>
              </a:rPr>
              <a:t>SPACE EFFICIENT</a:t>
            </a:r>
            <a:endParaRPr b="0" lang="en-IN" sz="1800" spc="-1" strike="noStrike">
              <a:latin typeface="Arial"/>
            </a:endParaRPr>
          </a:p>
          <a:p>
            <a:pPr>
              <a:lnSpc>
                <a:spcPct val="100000"/>
              </a:lnSpc>
              <a:spcBef>
                <a:spcPts val="360"/>
              </a:spcBef>
              <a:spcAft>
                <a:spcPts val="601"/>
              </a:spcAft>
            </a:pPr>
            <a:endParaRPr b="0" lang="en-IN" sz="1800" spc="-1" strike="noStrike">
              <a:latin typeface="Arial"/>
            </a:endParaRPr>
          </a:p>
        </p:txBody>
      </p:sp>
      <p:pic>
        <p:nvPicPr>
          <p:cNvPr id="237" name="Picture 4" descr=""/>
          <p:cNvPicPr/>
          <p:nvPr/>
        </p:nvPicPr>
        <p:blipFill>
          <a:blip r:embed="rId4"/>
          <a:stretch/>
        </p:blipFill>
        <p:spPr>
          <a:xfrm>
            <a:off x="2531160" y="4365360"/>
            <a:ext cx="1114200" cy="700560"/>
          </a:xfrm>
          <a:prstGeom prst="rect">
            <a:avLst/>
          </a:prstGeom>
          <a:ln>
            <a:noFill/>
          </a:ln>
        </p:spPr>
      </p:pic>
      <p:pic>
        <p:nvPicPr>
          <p:cNvPr id="238" name="Picture 4" descr=""/>
          <p:cNvPicPr/>
          <p:nvPr/>
        </p:nvPicPr>
        <p:blipFill>
          <a:blip r:embed="rId5"/>
          <a:stretch/>
        </p:blipFill>
        <p:spPr>
          <a:xfrm>
            <a:off x="8739720" y="3591360"/>
            <a:ext cx="1114200" cy="700560"/>
          </a:xfrm>
          <a:prstGeom prst="rect">
            <a:avLst/>
          </a:prstGeom>
          <a:ln>
            <a:noFill/>
          </a:ln>
        </p:spPr>
      </p:pic>
      <p:pic>
        <p:nvPicPr>
          <p:cNvPr id="239" name="Picture 4" descr=""/>
          <p:cNvPicPr/>
          <p:nvPr/>
        </p:nvPicPr>
        <p:blipFill>
          <a:blip r:embed="rId6"/>
          <a:stretch/>
        </p:blipFill>
        <p:spPr>
          <a:xfrm>
            <a:off x="4779000" y="3961800"/>
            <a:ext cx="1114200" cy="700560"/>
          </a:xfrm>
          <a:prstGeom prst="rect">
            <a:avLst/>
          </a:prstGeom>
          <a:ln>
            <a:noFill/>
          </a:ln>
        </p:spPr>
      </p:pic>
      <p:pic>
        <p:nvPicPr>
          <p:cNvPr id="240" name="Picture 6" descr=""/>
          <p:cNvPicPr/>
          <p:nvPr/>
        </p:nvPicPr>
        <p:blipFill>
          <a:blip r:embed="rId7"/>
          <a:srcRect l="4862" t="15313" r="46290" b="17977"/>
          <a:stretch/>
        </p:blipFill>
        <p:spPr>
          <a:xfrm>
            <a:off x="2337480" y="3591360"/>
            <a:ext cx="659880" cy="566640"/>
          </a:xfrm>
          <a:prstGeom prst="rect">
            <a:avLst/>
          </a:prstGeom>
          <a:ln>
            <a:noFill/>
          </a:ln>
        </p:spPr>
      </p:pic>
      <p:pic>
        <p:nvPicPr>
          <p:cNvPr id="241" name="Picture 6" descr=""/>
          <p:cNvPicPr/>
          <p:nvPr/>
        </p:nvPicPr>
        <p:blipFill>
          <a:blip r:embed="rId8"/>
          <a:srcRect l="4862" t="15313" r="46290" b="17977"/>
          <a:stretch/>
        </p:blipFill>
        <p:spPr>
          <a:xfrm>
            <a:off x="1747800" y="3916080"/>
            <a:ext cx="659880" cy="566640"/>
          </a:xfrm>
          <a:prstGeom prst="rect">
            <a:avLst/>
          </a:prstGeom>
          <a:ln>
            <a:noFill/>
          </a:ln>
        </p:spPr>
      </p:pic>
      <p:pic>
        <p:nvPicPr>
          <p:cNvPr id="242" name="Picture 6" descr=""/>
          <p:cNvPicPr/>
          <p:nvPr/>
        </p:nvPicPr>
        <p:blipFill>
          <a:blip r:embed="rId9"/>
          <a:srcRect l="4862" t="15313" r="46290" b="17977"/>
          <a:stretch/>
        </p:blipFill>
        <p:spPr>
          <a:xfrm>
            <a:off x="5740920" y="3591360"/>
            <a:ext cx="659880" cy="566640"/>
          </a:xfrm>
          <a:prstGeom prst="rect">
            <a:avLst/>
          </a:prstGeom>
          <a:ln>
            <a:noFill/>
          </a:ln>
        </p:spPr>
      </p:pic>
      <p:pic>
        <p:nvPicPr>
          <p:cNvPr id="243" name="Picture 6" descr=""/>
          <p:cNvPicPr/>
          <p:nvPr/>
        </p:nvPicPr>
        <p:blipFill>
          <a:blip r:embed="rId10"/>
          <a:srcRect l="4862" t="15313" r="46290" b="17977"/>
          <a:stretch/>
        </p:blipFill>
        <p:spPr>
          <a:xfrm>
            <a:off x="8778600" y="4038120"/>
            <a:ext cx="659880" cy="56664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810000" y="447120"/>
            <a:ext cx="10864800" cy="970200"/>
          </a:xfrm>
          <a:prstGeom prst="rect">
            <a:avLst/>
          </a:prstGeom>
          <a:noFill/>
          <a:ln>
            <a:noFill/>
          </a:ln>
        </p:spPr>
        <p:txBody>
          <a:bodyPr anchor="b"/>
          <a:p>
            <a:pPr>
              <a:lnSpc>
                <a:spcPct val="100000"/>
              </a:lnSpc>
            </a:pPr>
            <a:r>
              <a:rPr b="1" lang="en-US" sz="4000" spc="-1" strike="noStrike">
                <a:solidFill>
                  <a:srgbClr val="fefefe"/>
                </a:solidFill>
                <a:latin typeface="Century Gothic"/>
              </a:rPr>
              <a:t>A* vs Dijkstra vs Greedy Best-first Search</a:t>
            </a:r>
            <a:endParaRPr b="0" lang="en-US" sz="4000" spc="-1" strike="noStrike">
              <a:solidFill>
                <a:srgbClr val="ffffff"/>
              </a:solidFill>
              <a:latin typeface="Century Gothic"/>
            </a:endParaRPr>
          </a:p>
        </p:txBody>
      </p:sp>
      <p:graphicFrame>
        <p:nvGraphicFramePr>
          <p:cNvPr id="245" name="Table 2"/>
          <p:cNvGraphicFramePr/>
          <p:nvPr/>
        </p:nvGraphicFramePr>
        <p:xfrm>
          <a:off x="0" y="1881720"/>
          <a:ext cx="12191760" cy="4975920"/>
        </p:xfrm>
        <a:graphic>
          <a:graphicData uri="http://schemas.openxmlformats.org/drawingml/2006/table">
            <a:tbl>
              <a:tblPr/>
              <a:tblGrid>
                <a:gridCol w="3047760"/>
                <a:gridCol w="3047760"/>
                <a:gridCol w="3047760"/>
                <a:gridCol w="3048480"/>
              </a:tblGrid>
              <a:tr h="622440">
                <a:tc>
                  <a:txBody>
                    <a:bodyPr/>
                    <a:p>
                      <a:pPr>
                        <a:lnSpc>
                          <a:spcPct val="100000"/>
                        </a:lnSpc>
                      </a:pPr>
                      <a:r>
                        <a:rPr b="1" lang="en-IN" sz="1800" spc="-1" strike="noStrike">
                          <a:solidFill>
                            <a:srgbClr val="ffffff"/>
                          </a:solidFill>
                          <a:latin typeface="Century Gothic"/>
                        </a:rPr>
                        <a:t>Parameter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6bb"/>
                    </a:solidFill>
                  </a:tcPr>
                </a:tc>
                <a:tc>
                  <a:txBody>
                    <a:bodyPr/>
                    <a:p>
                      <a:pPr>
                        <a:lnSpc>
                          <a:spcPct val="100000"/>
                        </a:lnSpc>
                      </a:pPr>
                      <a:r>
                        <a:rPr b="1" lang="en-IN" sz="1800" spc="-1" strike="noStrike">
                          <a:solidFill>
                            <a:srgbClr val="ffffff"/>
                          </a:solidFill>
                          <a:latin typeface="Century Gothic"/>
                        </a:rPr>
                        <a:t>A* Search Algorithm</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6bb"/>
                    </a:solidFill>
                  </a:tcPr>
                </a:tc>
                <a:tc>
                  <a:txBody>
                    <a:bodyPr/>
                    <a:p>
                      <a:pPr>
                        <a:lnSpc>
                          <a:spcPct val="100000"/>
                        </a:lnSpc>
                      </a:pPr>
                      <a:r>
                        <a:rPr b="1" lang="en-IN" sz="1800" spc="-1" strike="noStrike">
                          <a:solidFill>
                            <a:srgbClr val="ffffff"/>
                          </a:solidFill>
                          <a:latin typeface="Century Gothic"/>
                        </a:rPr>
                        <a:t>Dijkstra’s Algorithm</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6bb"/>
                    </a:solidFill>
                  </a:tcPr>
                </a:tc>
                <a:tc>
                  <a:txBody>
                    <a:bodyPr/>
                    <a:p>
                      <a:pPr>
                        <a:lnSpc>
                          <a:spcPct val="100000"/>
                        </a:lnSpc>
                      </a:pPr>
                      <a:r>
                        <a:rPr b="1" lang="en-IN" sz="1800" spc="-1" strike="noStrike">
                          <a:solidFill>
                            <a:srgbClr val="ffffff"/>
                          </a:solidFill>
                          <a:latin typeface="Century Gothic"/>
                        </a:rPr>
                        <a:t>Greedy Best-first Search</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6bb"/>
                    </a:solidFill>
                  </a:tcPr>
                </a:tc>
              </a:tr>
              <a:tr h="362880">
                <a:tc gridSpan="4">
                  <a:txBody>
                    <a:bodyPr/>
                    <a:p>
                      <a:pPr algn="ctr">
                        <a:lnSpc>
                          <a:spcPct val="100000"/>
                        </a:lnSpc>
                      </a:pPr>
                      <a:r>
                        <a:rPr b="1" lang="en-IN" sz="1800" spc="-1" strike="noStrike">
                          <a:solidFill>
                            <a:srgbClr val="ffffff"/>
                          </a:solidFill>
                          <a:latin typeface="Century Gothic"/>
                        </a:rPr>
                        <a:t>PATHFINDING ON A 25 X 25 GRID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hMerge="1">
                  <a:tcPr>
                    <a:solidFill>
                      <a:srgbClr val="729fcf"/>
                    </a:solidFill>
                  </a:tcPr>
                </a:tc>
                <a:tc hMerge="1">
                  <a:tcPr>
                    <a:solidFill>
                      <a:srgbClr val="729fcf"/>
                    </a:solidFill>
                  </a:tcPr>
                </a:tc>
                <a:tc hMerge="1">
                  <a:tcPr>
                    <a:solidFill>
                      <a:srgbClr val="729fcf"/>
                    </a:solidFill>
                  </a:tcPr>
                </a:tc>
              </a:tr>
              <a:tr h="362880">
                <a:tc>
                  <a:txBody>
                    <a:bodyPr/>
                    <a:p>
                      <a:pPr>
                        <a:lnSpc>
                          <a:spcPct val="100000"/>
                        </a:lnSpc>
                      </a:pPr>
                      <a:r>
                        <a:rPr b="1" lang="en-IN" sz="1800" spc="-1" strike="noStrike">
                          <a:solidFill>
                            <a:srgbClr val="ffffff"/>
                          </a:solidFill>
                          <a:latin typeface="Century Gothic"/>
                        </a:rPr>
                        <a:t>Execution Time (sec)</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a:txBody>
                    <a:bodyPr/>
                    <a:p>
                      <a:pPr>
                        <a:lnSpc>
                          <a:spcPct val="100000"/>
                        </a:lnSpc>
                      </a:pPr>
                      <a:r>
                        <a:rPr b="0" lang="en-IN" sz="1800" spc="-1" strike="noStrike">
                          <a:solidFill>
                            <a:srgbClr val="000000"/>
                          </a:solidFill>
                          <a:latin typeface="Century Gothic"/>
                        </a:rPr>
                        <a:t>0.676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7.825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0.577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r>
              <a:tr h="362880">
                <a:tc>
                  <a:txBody>
                    <a:bodyPr/>
                    <a:p>
                      <a:pPr>
                        <a:lnSpc>
                          <a:spcPct val="100000"/>
                        </a:lnSpc>
                      </a:pPr>
                      <a:r>
                        <a:rPr b="1" lang="en-IN" sz="1800" spc="-1" strike="noStrike">
                          <a:solidFill>
                            <a:srgbClr val="ffffff"/>
                          </a:solidFill>
                          <a:latin typeface="Century Gothic"/>
                        </a:rPr>
                        <a:t>Distance Covered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a:txBody>
                    <a:bodyPr/>
                    <a:p>
                      <a:pPr>
                        <a:lnSpc>
                          <a:spcPct val="100000"/>
                        </a:lnSpc>
                      </a:pPr>
                      <a:r>
                        <a:rPr b="0" lang="en-IN" sz="1800" spc="-1" strike="noStrike">
                          <a:solidFill>
                            <a:srgbClr val="000000"/>
                          </a:solidFill>
                          <a:latin typeface="Century Gothic"/>
                        </a:rPr>
                        <a:t>758.82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xBody>
                    <a:bodyPr/>
                    <a:p>
                      <a:pPr>
                        <a:lnSpc>
                          <a:spcPct val="100000"/>
                        </a:lnSpc>
                      </a:pPr>
                      <a:r>
                        <a:rPr b="0" lang="en-IN" sz="1800" spc="-1" strike="noStrike">
                          <a:solidFill>
                            <a:srgbClr val="000000"/>
                          </a:solidFill>
                          <a:latin typeface="Century Gothic"/>
                        </a:rPr>
                        <a:t>758.82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xBody>
                    <a:bodyPr/>
                    <a:p>
                      <a:pPr>
                        <a:lnSpc>
                          <a:spcPct val="100000"/>
                        </a:lnSpc>
                      </a:pPr>
                      <a:r>
                        <a:rPr b="0" lang="en-IN" sz="1800" spc="-1" strike="noStrike">
                          <a:solidFill>
                            <a:srgbClr val="000000"/>
                          </a:solidFill>
                          <a:latin typeface="Century Gothic"/>
                        </a:rPr>
                        <a:t>758.82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r>
              <a:tr h="362880">
                <a:tc>
                  <a:txBody>
                    <a:bodyPr/>
                    <a:p>
                      <a:pPr>
                        <a:lnSpc>
                          <a:spcPct val="100000"/>
                        </a:lnSpc>
                      </a:pPr>
                      <a:r>
                        <a:rPr b="1" lang="en-IN" sz="1800" spc="-1" strike="noStrike">
                          <a:solidFill>
                            <a:srgbClr val="ffffff"/>
                          </a:solidFill>
                          <a:latin typeface="Century Gothic"/>
                        </a:rPr>
                        <a:t>Computed Nodes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a:txBody>
                    <a:bodyPr/>
                    <a:p>
                      <a:pPr>
                        <a:lnSpc>
                          <a:spcPct val="100000"/>
                        </a:lnSpc>
                      </a:pPr>
                      <a:r>
                        <a:rPr b="0" lang="en-IN" sz="1800" spc="-1" strike="noStrike">
                          <a:solidFill>
                            <a:srgbClr val="000000"/>
                          </a:solidFill>
                          <a:latin typeface="Century Gothic"/>
                        </a:rPr>
                        <a:t>35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441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29</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r>
              <a:tr h="362880">
                <a:tc gridSpan="4">
                  <a:txBody>
                    <a:bodyPr/>
                    <a:p>
                      <a:pPr algn="ctr">
                        <a:lnSpc>
                          <a:spcPct val="100000"/>
                        </a:lnSpc>
                      </a:pPr>
                      <a:r>
                        <a:rPr b="1" lang="en-IN" sz="1800" spc="-1" strike="noStrike">
                          <a:solidFill>
                            <a:srgbClr val="ffffff"/>
                          </a:solidFill>
                          <a:latin typeface="Century Gothic"/>
                        </a:rPr>
                        <a:t>PATHFINDING ON A 50 X 50 GRID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hMerge="1">
                  <a:tcPr>
                    <a:solidFill>
                      <a:srgbClr val="729fcf"/>
                    </a:solidFill>
                  </a:tcPr>
                </a:tc>
                <a:tc hMerge="1">
                  <a:tcPr>
                    <a:solidFill>
                      <a:srgbClr val="729fcf"/>
                    </a:solidFill>
                  </a:tcPr>
                </a:tc>
                <a:tc hMerge="1">
                  <a:tcPr>
                    <a:solidFill>
                      <a:srgbClr val="729fcf"/>
                    </a:solidFill>
                  </a:tcPr>
                </a:tc>
              </a:tr>
              <a:tr h="362880">
                <a:tc>
                  <a:txBody>
                    <a:bodyPr/>
                    <a:p>
                      <a:pPr>
                        <a:lnSpc>
                          <a:spcPct val="100000"/>
                        </a:lnSpc>
                      </a:pPr>
                      <a:r>
                        <a:rPr b="1" lang="en-IN" sz="1800" spc="-1" strike="noStrike">
                          <a:solidFill>
                            <a:srgbClr val="ffffff"/>
                          </a:solidFill>
                          <a:latin typeface="Century Gothic"/>
                        </a:rPr>
                        <a:t>Execution Time (sec)</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a:txBody>
                    <a:bodyPr/>
                    <a:p>
                      <a:pPr>
                        <a:lnSpc>
                          <a:spcPct val="100000"/>
                        </a:lnSpc>
                      </a:pPr>
                      <a:r>
                        <a:rPr b="0" lang="en-IN" sz="1800" spc="-1" strike="noStrike">
                          <a:solidFill>
                            <a:srgbClr val="000000"/>
                          </a:solidFill>
                          <a:latin typeface="Century Gothic"/>
                        </a:rPr>
                        <a:t>3.136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67.749</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2.807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r>
              <a:tr h="362880">
                <a:tc>
                  <a:txBody>
                    <a:bodyPr/>
                    <a:p>
                      <a:pPr>
                        <a:lnSpc>
                          <a:spcPct val="100000"/>
                        </a:lnSpc>
                      </a:pPr>
                      <a:r>
                        <a:rPr b="1" lang="en-IN" sz="1800" spc="-1" strike="noStrike">
                          <a:solidFill>
                            <a:srgbClr val="ffffff"/>
                          </a:solidFill>
                          <a:latin typeface="Century Gothic"/>
                        </a:rPr>
                        <a:t>Distance Covered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a:txBody>
                    <a:bodyPr/>
                    <a:p>
                      <a:pPr>
                        <a:lnSpc>
                          <a:spcPct val="100000"/>
                        </a:lnSpc>
                      </a:pPr>
                      <a:r>
                        <a:rPr b="0" lang="en-IN" sz="1800" spc="-1" strike="noStrike">
                          <a:solidFill>
                            <a:srgbClr val="000000"/>
                          </a:solidFill>
                          <a:latin typeface="Century Gothic"/>
                        </a:rPr>
                        <a:t>762.25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xBody>
                    <a:bodyPr/>
                    <a:p>
                      <a:pPr>
                        <a:lnSpc>
                          <a:spcPct val="100000"/>
                        </a:lnSpc>
                      </a:pPr>
                      <a:r>
                        <a:rPr b="0" lang="en-IN" sz="1800" spc="-1" strike="noStrike">
                          <a:solidFill>
                            <a:srgbClr val="000000"/>
                          </a:solidFill>
                          <a:latin typeface="Century Gothic"/>
                        </a:rPr>
                        <a:t>750.53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xBody>
                    <a:bodyPr/>
                    <a:p>
                      <a:pPr>
                        <a:lnSpc>
                          <a:spcPct val="100000"/>
                        </a:lnSpc>
                      </a:pPr>
                      <a:r>
                        <a:rPr b="0" lang="en-IN" sz="1800" spc="-1" strike="noStrike">
                          <a:solidFill>
                            <a:srgbClr val="000000"/>
                          </a:solidFill>
                          <a:latin typeface="Century Gothic"/>
                        </a:rPr>
                        <a:t>788.11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r>
              <a:tr h="362880">
                <a:tc>
                  <a:txBody>
                    <a:bodyPr/>
                    <a:p>
                      <a:pPr>
                        <a:lnSpc>
                          <a:spcPct val="100000"/>
                        </a:lnSpc>
                      </a:pPr>
                      <a:r>
                        <a:rPr b="1" lang="en-IN" sz="1800" spc="-1" strike="noStrike">
                          <a:solidFill>
                            <a:srgbClr val="ffffff"/>
                          </a:solidFill>
                          <a:latin typeface="Century Gothic"/>
                        </a:rPr>
                        <a:t>Computed Nodes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a:txBody>
                    <a:bodyPr/>
                    <a:p>
                      <a:pPr>
                        <a:lnSpc>
                          <a:spcPct val="100000"/>
                        </a:lnSpc>
                      </a:pPr>
                      <a:r>
                        <a:rPr b="0" lang="en-IN" sz="1800" spc="-1" strike="noStrike">
                          <a:solidFill>
                            <a:srgbClr val="000000"/>
                          </a:solidFill>
                          <a:latin typeface="Century Gothic"/>
                        </a:rPr>
                        <a:t>72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1752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64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r>
              <a:tr h="362880">
                <a:tc gridSpan="4">
                  <a:txBody>
                    <a:bodyPr/>
                    <a:p>
                      <a:pPr algn="ctr">
                        <a:lnSpc>
                          <a:spcPct val="100000"/>
                        </a:lnSpc>
                      </a:pPr>
                      <a:r>
                        <a:rPr b="1" lang="en-IN" sz="1800" spc="-1" strike="noStrike">
                          <a:solidFill>
                            <a:srgbClr val="ffffff"/>
                          </a:solidFill>
                          <a:latin typeface="Century Gothic"/>
                        </a:rPr>
                        <a:t>PATHFINDING ON A 100 X 100 GRID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hMerge="1">
                  <a:tcPr>
                    <a:solidFill>
                      <a:srgbClr val="729fcf"/>
                    </a:solidFill>
                  </a:tcPr>
                </a:tc>
                <a:tc hMerge="1">
                  <a:tcPr>
                    <a:solidFill>
                      <a:srgbClr val="729fcf"/>
                    </a:solidFill>
                  </a:tcPr>
                </a:tc>
                <a:tc hMerge="1">
                  <a:tcPr>
                    <a:solidFill>
                      <a:srgbClr val="729fcf"/>
                    </a:solidFill>
                  </a:tcPr>
                </a:tc>
              </a:tr>
              <a:tr h="362880">
                <a:tc>
                  <a:txBody>
                    <a:bodyPr/>
                    <a:p>
                      <a:pPr>
                        <a:lnSpc>
                          <a:spcPct val="100000"/>
                        </a:lnSpc>
                      </a:pPr>
                      <a:r>
                        <a:rPr b="1" lang="en-IN" sz="1800" spc="-1" strike="noStrike">
                          <a:solidFill>
                            <a:srgbClr val="ffffff"/>
                          </a:solidFill>
                          <a:latin typeface="Century Gothic"/>
                        </a:rPr>
                        <a:t>Execution Time (sec)</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a:txBody>
                    <a:bodyPr/>
                    <a:p>
                      <a:pPr>
                        <a:lnSpc>
                          <a:spcPct val="100000"/>
                        </a:lnSpc>
                      </a:pPr>
                      <a:r>
                        <a:rPr b="0" lang="en-IN" sz="1800" spc="-1" strike="noStrike">
                          <a:solidFill>
                            <a:srgbClr val="000000"/>
                          </a:solidFill>
                          <a:latin typeface="Century Gothic"/>
                        </a:rPr>
                        <a:t>17.162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937.54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16.223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r>
              <a:tr h="362880">
                <a:tc>
                  <a:txBody>
                    <a:bodyPr/>
                    <a:p>
                      <a:pPr>
                        <a:lnSpc>
                          <a:spcPct val="100000"/>
                        </a:lnSpc>
                      </a:pPr>
                      <a:r>
                        <a:rPr b="1" lang="en-IN" sz="1800" spc="-1" strike="noStrike">
                          <a:solidFill>
                            <a:srgbClr val="ffffff"/>
                          </a:solidFill>
                          <a:latin typeface="Century Gothic"/>
                        </a:rPr>
                        <a:t>Distance Covered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a:txBody>
                    <a:bodyPr/>
                    <a:p>
                      <a:pPr>
                        <a:lnSpc>
                          <a:spcPct val="100000"/>
                        </a:lnSpc>
                      </a:pPr>
                      <a:r>
                        <a:rPr b="0" lang="en-IN" sz="1800" spc="-1" strike="noStrike">
                          <a:solidFill>
                            <a:srgbClr val="000000"/>
                          </a:solidFill>
                          <a:latin typeface="Century Gothic"/>
                        </a:rPr>
                        <a:t>749.32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xBody>
                    <a:bodyPr/>
                    <a:p>
                      <a:pPr>
                        <a:lnSpc>
                          <a:spcPct val="100000"/>
                        </a:lnSpc>
                      </a:pPr>
                      <a:r>
                        <a:rPr b="0" lang="en-IN" sz="1800" spc="-1" strike="noStrike">
                          <a:solidFill>
                            <a:srgbClr val="000000"/>
                          </a:solidFill>
                          <a:latin typeface="Century Gothic"/>
                        </a:rPr>
                        <a:t>738.11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xBody>
                    <a:bodyPr/>
                    <a:p>
                      <a:pPr>
                        <a:lnSpc>
                          <a:spcPct val="100000"/>
                        </a:lnSpc>
                      </a:pPr>
                      <a:r>
                        <a:rPr b="0" lang="en-IN" sz="1800" spc="-1" strike="noStrike">
                          <a:solidFill>
                            <a:srgbClr val="000000"/>
                          </a:solidFill>
                          <a:latin typeface="Century Gothic"/>
                        </a:rPr>
                        <a:t>783.96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r>
              <a:tr h="361800">
                <a:tc>
                  <a:txBody>
                    <a:bodyPr/>
                    <a:p>
                      <a:pPr>
                        <a:lnSpc>
                          <a:spcPct val="100000"/>
                        </a:lnSpc>
                      </a:pPr>
                      <a:r>
                        <a:rPr b="1" lang="en-IN" sz="1800" spc="-1" strike="noStrike">
                          <a:solidFill>
                            <a:srgbClr val="ffffff"/>
                          </a:solidFill>
                          <a:latin typeface="Century Gothic"/>
                        </a:rPr>
                        <a:t>Computed Nodes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c6bb"/>
                    </a:solidFill>
                  </a:tcPr>
                </a:tc>
                <a:tc>
                  <a:txBody>
                    <a:bodyPr/>
                    <a:p>
                      <a:pPr>
                        <a:lnSpc>
                          <a:spcPct val="100000"/>
                        </a:lnSpc>
                      </a:pPr>
                      <a:r>
                        <a:rPr b="0" lang="en-IN" sz="1800" spc="-1" strike="noStrike">
                          <a:solidFill>
                            <a:srgbClr val="000000"/>
                          </a:solidFill>
                          <a:latin typeface="Century Gothic"/>
                        </a:rPr>
                        <a:t>132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7064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IN" sz="1800" spc="-1" strike="noStrike">
                          <a:solidFill>
                            <a:srgbClr val="000000"/>
                          </a:solidFill>
                          <a:latin typeface="Century Gothic"/>
                        </a:rPr>
                        <a:t>125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r>
            </a:tbl>
          </a:graphicData>
        </a:graphic>
      </p:graphicFrame>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810000" y="447120"/>
            <a:ext cx="10571760" cy="970200"/>
          </a:xfrm>
          <a:prstGeom prst="rect">
            <a:avLst/>
          </a:prstGeom>
          <a:noFill/>
          <a:ln>
            <a:noFill/>
          </a:ln>
        </p:spPr>
        <p:txBody>
          <a:bodyPr anchor="b"/>
          <a:p>
            <a:pPr>
              <a:lnSpc>
                <a:spcPct val="100000"/>
              </a:lnSpc>
            </a:pPr>
            <a:r>
              <a:rPr b="1" lang="en-US" sz="4000" spc="-1" strike="noStrike">
                <a:solidFill>
                  <a:srgbClr val="fefefe"/>
                </a:solidFill>
                <a:latin typeface="Century Gothic"/>
              </a:rPr>
              <a:t>Optimization of A* search algorithm</a:t>
            </a:r>
            <a:endParaRPr b="0" lang="en-US" sz="4000" spc="-1" strike="noStrike">
              <a:solidFill>
                <a:srgbClr val="ffffff"/>
              </a:solidFill>
              <a:latin typeface="Century Gothic"/>
            </a:endParaRPr>
          </a:p>
        </p:txBody>
      </p:sp>
      <p:sp>
        <p:nvSpPr>
          <p:cNvPr id="247" name="TextShape 2"/>
          <p:cNvSpPr txBox="1"/>
          <p:nvPr/>
        </p:nvSpPr>
        <p:spPr>
          <a:xfrm>
            <a:off x="818640" y="2222280"/>
            <a:ext cx="10554120" cy="3636000"/>
          </a:xfrm>
          <a:prstGeom prst="rect">
            <a:avLst/>
          </a:prstGeom>
          <a:noFill/>
          <a:ln>
            <a:noFill/>
          </a:ln>
        </p:spPr>
        <p:txBody>
          <a:bodyPr anchor="ctr"/>
          <a:p>
            <a:pPr marL="343080" indent="-34272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A simple onList flag can be set for each node thereby removing the need to search the Closed Set repeatedly, thus making the algorithm more time efficient.</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Open Set can be made a priority queue instead of an array, mainly because the size of the Open Set continues to grow over time and so the cost of finding and removing the smallest entry keeps increasing. Priority queue will help do the operations in O(logn) which is better than finding smallest element in array in O(n).</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Adding neighbors with lesser f-cost to a different set from Open Set.</a:t>
            </a:r>
            <a:endParaRPr b="0" lang="en-US" sz="1800" spc="-1" strike="noStrike">
              <a:solidFill>
                <a:srgbClr val="ffffff"/>
              </a:solidFill>
              <a:latin typeface="Century Gothic"/>
            </a:endParaRPr>
          </a:p>
          <a:p>
            <a:pPr>
              <a:lnSpc>
                <a:spcPct val="100000"/>
              </a:lnSpc>
              <a:spcBef>
                <a:spcPts val="360"/>
              </a:spcBef>
              <a:spcAft>
                <a:spcPts val="601"/>
              </a:spcAft>
            </a:pPr>
            <a:endParaRPr b="0" lang="en-US" sz="1800" spc="-1" strike="noStrike">
              <a:solidFill>
                <a:srgbClr val="ffffff"/>
              </a:solidFill>
              <a:latin typeface="Century Gothic"/>
            </a:endParaRPr>
          </a:p>
          <a:p>
            <a:pPr>
              <a:lnSpc>
                <a:spcPct val="100000"/>
              </a:lnSpc>
              <a:spcBef>
                <a:spcPts val="360"/>
              </a:spcBef>
              <a:spcAft>
                <a:spcPts val="601"/>
              </a:spcAft>
            </a:pPr>
            <a:endParaRPr b="0" lang="en-US" sz="1800" spc="-1" strike="noStrike">
              <a:solidFill>
                <a:srgbClr val="ffffff"/>
              </a:solidFill>
              <a:latin typeface="Century Gothic"/>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810000" y="447120"/>
            <a:ext cx="10571760" cy="970200"/>
          </a:xfrm>
          <a:prstGeom prst="rect">
            <a:avLst/>
          </a:prstGeom>
          <a:noFill/>
          <a:ln>
            <a:noFill/>
          </a:ln>
        </p:spPr>
        <p:txBody>
          <a:bodyPr anchor="b"/>
          <a:p>
            <a:pPr>
              <a:lnSpc>
                <a:spcPct val="100000"/>
              </a:lnSpc>
            </a:pPr>
            <a:r>
              <a:rPr b="1" lang="en-US" sz="4000" spc="-1" strike="noStrike">
                <a:solidFill>
                  <a:srgbClr val="fefefe"/>
                </a:solidFill>
                <a:latin typeface="Century Gothic"/>
              </a:rPr>
              <a:t>THETA* SEARCH ALGORITHM</a:t>
            </a:r>
            <a:endParaRPr b="0" lang="en-US" sz="4000" spc="-1" strike="noStrike">
              <a:solidFill>
                <a:srgbClr val="ffffff"/>
              </a:solidFill>
              <a:latin typeface="Century Gothic"/>
            </a:endParaRPr>
          </a:p>
        </p:txBody>
      </p:sp>
      <p:sp>
        <p:nvSpPr>
          <p:cNvPr id="249" name="TextShape 2"/>
          <p:cNvSpPr txBox="1"/>
          <p:nvPr/>
        </p:nvSpPr>
        <p:spPr>
          <a:xfrm>
            <a:off x="818640" y="2222280"/>
            <a:ext cx="10554120" cy="3636000"/>
          </a:xfrm>
          <a:prstGeom prst="rect">
            <a:avLst/>
          </a:prstGeom>
          <a:noFill/>
          <a:ln>
            <a:noFill/>
          </a:ln>
        </p:spPr>
        <p:txBody>
          <a:bodyPr anchor="ctr"/>
          <a:p>
            <a:pPr marL="343080" indent="-34272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Theta* is an any-angle path planning algorithm that is based on the A* search algorithm.</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If there is any line-of-sight between parent node of current node ‘n’ and neighbour node of ‘n’, then ignore ‘n’ and use the path from parent of ‘n’ to neighbour of ‘n’</a:t>
            </a:r>
            <a:endParaRPr b="0" lang="en-US" sz="1800" spc="-1" strike="noStrike">
              <a:solidFill>
                <a:srgbClr val="ffffff"/>
              </a:solidFill>
              <a:latin typeface="Century Gothic"/>
            </a:endParaRPr>
          </a:p>
          <a:p>
            <a:pPr>
              <a:lnSpc>
                <a:spcPct val="100000"/>
              </a:lnSpc>
              <a:spcBef>
                <a:spcPts val="360"/>
              </a:spcBef>
              <a:spcAft>
                <a:spcPts val="601"/>
              </a:spcAft>
            </a:pPr>
            <a:endParaRPr b="0" lang="en-US" sz="1800" spc="-1" strike="noStrike">
              <a:solidFill>
                <a:srgbClr val="ffffff"/>
              </a:solidFill>
              <a:latin typeface="Century Gothic"/>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810000" y="447120"/>
            <a:ext cx="10571760" cy="970200"/>
          </a:xfrm>
          <a:prstGeom prst="rect">
            <a:avLst/>
          </a:prstGeom>
          <a:noFill/>
          <a:ln>
            <a:noFill/>
          </a:ln>
        </p:spPr>
        <p:txBody>
          <a:bodyPr anchor="b"/>
          <a:p>
            <a:pPr>
              <a:lnSpc>
                <a:spcPct val="100000"/>
              </a:lnSpc>
            </a:pPr>
            <a:r>
              <a:rPr b="1" lang="en-US" sz="4000" spc="-1" strike="noStrike">
                <a:solidFill>
                  <a:srgbClr val="fefefe"/>
                </a:solidFill>
                <a:latin typeface="Century Gothic"/>
              </a:rPr>
              <a:t>Some other A* variants</a:t>
            </a:r>
            <a:endParaRPr b="0" lang="en-US" sz="4000" spc="-1" strike="noStrike">
              <a:solidFill>
                <a:srgbClr val="ffffff"/>
              </a:solidFill>
              <a:latin typeface="Century Gothic"/>
            </a:endParaRPr>
          </a:p>
        </p:txBody>
      </p:sp>
      <p:sp>
        <p:nvSpPr>
          <p:cNvPr id="251" name="TextShape 2"/>
          <p:cNvSpPr txBox="1"/>
          <p:nvPr/>
        </p:nvSpPr>
        <p:spPr>
          <a:xfrm>
            <a:off x="818640" y="2222280"/>
            <a:ext cx="10554120" cy="3636000"/>
          </a:xfrm>
          <a:prstGeom prst="rect">
            <a:avLst/>
          </a:prstGeom>
          <a:noFill/>
          <a:ln>
            <a:noFill/>
          </a:ln>
        </p:spPr>
        <p:txBody>
          <a:bodyPr anchor="ctr"/>
          <a:p>
            <a:pPr marL="343080" indent="-34272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A* search algorithm, though popular, is still under research. Some algorithms which have been designed over A* algorithm approach  are:</a:t>
            </a:r>
            <a:endParaRPr b="0" lang="en-US" sz="1800" spc="-1" strike="noStrike">
              <a:solidFill>
                <a:srgbClr val="ffffff"/>
              </a:solidFill>
              <a:latin typeface="Century Gothic"/>
            </a:endParaRPr>
          </a:p>
          <a:p>
            <a:pPr lvl="1" marL="743040" indent="-285480">
              <a:lnSpc>
                <a:spcPct val="100000"/>
              </a:lnSpc>
              <a:spcBef>
                <a:spcPts val="320"/>
              </a:spcBef>
              <a:spcAft>
                <a:spcPts val="601"/>
              </a:spcAft>
              <a:buClr>
                <a:srgbClr val="00c6bb"/>
              </a:buClr>
              <a:buFont typeface="Wingdings 2" charset="2"/>
              <a:buChar char=""/>
            </a:pPr>
            <a:r>
              <a:rPr b="0" lang="en-US" sz="1600" spc="-1" strike="noStrike">
                <a:solidFill>
                  <a:srgbClr val="ffffff"/>
                </a:solidFill>
                <a:latin typeface="Century Gothic"/>
              </a:rPr>
              <a:t>LPA*</a:t>
            </a:r>
            <a:endParaRPr b="0" lang="en-US" sz="1600" spc="-1" strike="noStrike">
              <a:solidFill>
                <a:srgbClr val="ffffff"/>
              </a:solidFill>
              <a:latin typeface="Century Gothic"/>
            </a:endParaRPr>
          </a:p>
          <a:p>
            <a:pPr lvl="1" marL="743040" indent="-285480">
              <a:lnSpc>
                <a:spcPct val="100000"/>
              </a:lnSpc>
              <a:spcBef>
                <a:spcPts val="320"/>
              </a:spcBef>
              <a:spcAft>
                <a:spcPts val="601"/>
              </a:spcAft>
              <a:buClr>
                <a:srgbClr val="00c6bb"/>
              </a:buClr>
              <a:buFont typeface="Wingdings 2" charset="2"/>
              <a:buChar char=""/>
            </a:pPr>
            <a:r>
              <a:rPr b="0" lang="en-US" sz="1600" spc="-1" strike="noStrike">
                <a:solidFill>
                  <a:srgbClr val="ffffff"/>
                </a:solidFill>
                <a:latin typeface="Century Gothic"/>
              </a:rPr>
              <a:t>HPA*</a:t>
            </a:r>
            <a:endParaRPr b="0" lang="en-US" sz="1600" spc="-1" strike="noStrike">
              <a:solidFill>
                <a:srgbClr val="ffffff"/>
              </a:solidFill>
              <a:latin typeface="Century Gothic"/>
            </a:endParaRPr>
          </a:p>
          <a:p>
            <a:pPr lvl="1" marL="743040" indent="-285480">
              <a:lnSpc>
                <a:spcPct val="100000"/>
              </a:lnSpc>
              <a:spcBef>
                <a:spcPts val="320"/>
              </a:spcBef>
              <a:spcAft>
                <a:spcPts val="601"/>
              </a:spcAft>
              <a:buClr>
                <a:srgbClr val="00c6bb"/>
              </a:buClr>
              <a:buFont typeface="Wingdings 2" charset="2"/>
              <a:buChar char=""/>
            </a:pPr>
            <a:r>
              <a:rPr b="0" lang="en-US" sz="1600" spc="-1" strike="noStrike">
                <a:solidFill>
                  <a:srgbClr val="ffffff"/>
                </a:solidFill>
                <a:latin typeface="Century Gothic"/>
              </a:rPr>
              <a:t>IDA*</a:t>
            </a:r>
            <a:endParaRPr b="0" lang="en-US" sz="1600" spc="-1" strike="noStrike">
              <a:solidFill>
                <a:srgbClr val="ffffff"/>
              </a:solidFill>
              <a:latin typeface="Century Gothic"/>
            </a:endParaRPr>
          </a:p>
          <a:p>
            <a:endParaRPr b="0" lang="en-US" sz="1600" spc="-1" strike="noStrike">
              <a:solidFill>
                <a:srgbClr val="ffffff"/>
              </a:solidFill>
              <a:latin typeface="Century Gothic"/>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810000" y="447120"/>
            <a:ext cx="10571760" cy="970200"/>
          </a:xfrm>
          <a:prstGeom prst="rect">
            <a:avLst/>
          </a:prstGeom>
          <a:noFill/>
          <a:ln>
            <a:noFill/>
          </a:ln>
        </p:spPr>
        <p:txBody>
          <a:bodyPr anchor="b"/>
          <a:p>
            <a:pPr>
              <a:lnSpc>
                <a:spcPct val="100000"/>
              </a:lnSpc>
            </a:pPr>
            <a:r>
              <a:rPr b="1" lang="en-US" sz="4000" spc="-1" strike="noStrike">
                <a:solidFill>
                  <a:srgbClr val="fefefe"/>
                </a:solidFill>
                <a:latin typeface="Century Gothic"/>
              </a:rPr>
              <a:t>Important Links</a:t>
            </a:r>
            <a:endParaRPr b="0" lang="en-US" sz="4000" spc="-1" strike="noStrike">
              <a:solidFill>
                <a:srgbClr val="ffffff"/>
              </a:solidFill>
              <a:latin typeface="Century Gothic"/>
            </a:endParaRPr>
          </a:p>
        </p:txBody>
      </p:sp>
      <p:sp>
        <p:nvSpPr>
          <p:cNvPr id="253" name="TextShape 2"/>
          <p:cNvSpPr txBox="1"/>
          <p:nvPr/>
        </p:nvSpPr>
        <p:spPr>
          <a:xfrm>
            <a:off x="818640" y="2222280"/>
            <a:ext cx="10554120" cy="3636000"/>
          </a:xfrm>
          <a:prstGeom prst="rect">
            <a:avLst/>
          </a:prstGeom>
          <a:noFill/>
          <a:ln>
            <a:noFill/>
          </a:ln>
        </p:spPr>
        <p:txBody>
          <a:bodyPr anchor="ctr">
            <a:normAutofit/>
          </a:bodyPr>
          <a:p>
            <a:pPr marL="343080" indent="-34272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Comparing various pathfinding algorithms: </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00c6bb"/>
              </a:buClr>
              <a:buFont typeface="Wingdings 2" charset="2"/>
              <a:buChar char=""/>
            </a:pPr>
            <a:r>
              <a:rPr b="0" lang="en-US" sz="1800" spc="-1" strike="noStrike" u="sng">
                <a:solidFill>
                  <a:srgbClr val="8f8f8f"/>
                </a:solidFill>
                <a:uFillTx/>
                <a:latin typeface="Century Gothic"/>
                <a:hlinkClick r:id="rId1"/>
              </a:rPr>
              <a:t>https://jhalak27.github.io/Analysis-of-Path-Finding-Algorithms/JS%20code/BestFS,%20A%20and%20Dijkstra/</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Comparing various Heuristics:</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hlinkClick r:id="rId2"/>
              </a:rPr>
              <a:t>https://jhalak27.github.io/Analysis-of-Path-Finding-Algorithms/JS%20code/Comparing%20Heuristics/</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Code (JavaScript): </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hlinkClick r:id="rId3"/>
              </a:rPr>
              <a:t>https://jhalak27.github.io/Analysis-of-Path-Finding-Algorithms/JS%20code/BestFS,%20A%20and%20Dijkstra/sketch.js</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Github Repo: </a:t>
            </a:r>
            <a:r>
              <a:rPr b="0" lang="en-US" sz="1800" spc="-1" strike="noStrike">
                <a:solidFill>
                  <a:srgbClr val="ffffff"/>
                </a:solidFill>
                <a:latin typeface="Century Gothic"/>
                <a:hlinkClick r:id="rId4"/>
              </a:rPr>
              <a:t>https://github.com/jhalak27/Analysis-of-Path-Finding-Algorithms</a:t>
            </a:r>
            <a:endParaRPr b="0" lang="en-US" sz="1800" spc="-1" strike="noStrike">
              <a:solidFill>
                <a:srgbClr val="ffffff"/>
              </a:solidFill>
              <a:latin typeface="Century Gothic"/>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810000" y="2951280"/>
            <a:ext cx="10560960" cy="1468440"/>
          </a:xfrm>
          <a:prstGeom prst="rect">
            <a:avLst/>
          </a:prstGeom>
          <a:noFill/>
          <a:ln>
            <a:noFill/>
          </a:ln>
        </p:spPr>
        <p:txBody>
          <a:bodyPr anchor="b"/>
          <a:p>
            <a:pPr algn="r">
              <a:lnSpc>
                <a:spcPct val="100000"/>
              </a:lnSpc>
            </a:pPr>
            <a:r>
              <a:rPr b="1" lang="en-US" sz="4800" spc="-1" strike="noStrike">
                <a:solidFill>
                  <a:srgbClr val="fefefe"/>
                </a:solidFill>
                <a:latin typeface="Century Gothic"/>
              </a:rPr>
              <a:t>THANK YOU</a:t>
            </a:r>
            <a:endParaRPr b="0" lang="en-US" sz="4800" spc="-1" strike="noStrike">
              <a:solidFill>
                <a:srgbClr val="ffffff"/>
              </a:solidFill>
              <a:latin typeface="Century Gothic"/>
            </a:endParaRPr>
          </a:p>
        </p:txBody>
      </p:sp>
      <p:sp>
        <p:nvSpPr>
          <p:cNvPr id="255" name="TextShape 2"/>
          <p:cNvSpPr txBox="1"/>
          <p:nvPr/>
        </p:nvSpPr>
        <p:spPr>
          <a:xfrm>
            <a:off x="810000" y="5281200"/>
            <a:ext cx="10560960" cy="1064520"/>
          </a:xfrm>
          <a:prstGeom prst="rect">
            <a:avLst/>
          </a:prstGeom>
          <a:noFill/>
          <a:ln>
            <a:noFill/>
          </a:ln>
        </p:spPr>
        <p:txBody>
          <a:bodyPr/>
          <a:p>
            <a:pPr algn="r">
              <a:lnSpc>
                <a:spcPct val="100000"/>
              </a:lnSpc>
              <a:spcBef>
                <a:spcPts val="360"/>
              </a:spcBef>
              <a:spcAft>
                <a:spcPts val="601"/>
              </a:spcAft>
            </a:pPr>
            <a:r>
              <a:rPr b="0" lang="en-US" sz="1800" spc="-1" strike="noStrike">
                <a:solidFill>
                  <a:srgbClr val="ffffff"/>
                </a:solidFill>
                <a:latin typeface="Century Gothic"/>
              </a:rPr>
              <a:t>Jhalak Gupta (170001024)</a:t>
            </a:r>
            <a:endParaRPr b="0" lang="en-US" sz="1800" spc="-1" strike="noStrike">
              <a:solidFill>
                <a:srgbClr val="ffffff"/>
              </a:solidFill>
              <a:latin typeface="Century Gothic"/>
            </a:endParaRPr>
          </a:p>
          <a:p>
            <a:pPr algn="r">
              <a:lnSpc>
                <a:spcPct val="100000"/>
              </a:lnSpc>
              <a:spcBef>
                <a:spcPts val="360"/>
              </a:spcBef>
              <a:spcAft>
                <a:spcPts val="601"/>
              </a:spcAft>
            </a:pPr>
            <a:r>
              <a:rPr b="0" lang="en-US" sz="1800" spc="-1" strike="noStrike">
                <a:solidFill>
                  <a:srgbClr val="ffffff"/>
                </a:solidFill>
                <a:latin typeface="Century Gothic"/>
              </a:rPr>
              <a:t>Ashwini Jha (170001012)</a:t>
            </a:r>
            <a:endParaRPr b="0" lang="en-US" sz="1800" spc="-1" strike="noStrike">
              <a:solidFill>
                <a:srgbClr val="ffffff"/>
              </a:solidFill>
              <a:latin typeface="Century Gothic"/>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810000" y="447120"/>
            <a:ext cx="10571760" cy="970200"/>
          </a:xfrm>
          <a:prstGeom prst="rect">
            <a:avLst/>
          </a:prstGeom>
          <a:noFill/>
          <a:ln>
            <a:noFill/>
          </a:ln>
        </p:spPr>
        <p:txBody>
          <a:bodyPr anchor="b"/>
          <a:p>
            <a:pPr>
              <a:lnSpc>
                <a:spcPct val="100000"/>
              </a:lnSpc>
            </a:pPr>
            <a:r>
              <a:rPr b="1" lang="en-US" sz="4000" spc="-1" strike="noStrike">
                <a:solidFill>
                  <a:srgbClr val="fefefe"/>
                </a:solidFill>
                <a:latin typeface="Century Gothic"/>
              </a:rPr>
              <a:t>Pathfinding</a:t>
            </a:r>
            <a:endParaRPr b="0" lang="en-US" sz="4000" spc="-1" strike="noStrike">
              <a:solidFill>
                <a:srgbClr val="ffffff"/>
              </a:solidFill>
              <a:latin typeface="Century Gothic"/>
            </a:endParaRPr>
          </a:p>
        </p:txBody>
      </p:sp>
      <p:sp>
        <p:nvSpPr>
          <p:cNvPr id="214" name="TextShape 2"/>
          <p:cNvSpPr txBox="1"/>
          <p:nvPr/>
        </p:nvSpPr>
        <p:spPr>
          <a:xfrm>
            <a:off x="818640" y="2222280"/>
            <a:ext cx="10554120" cy="3636000"/>
          </a:xfrm>
          <a:prstGeom prst="rect">
            <a:avLst/>
          </a:prstGeom>
          <a:noFill/>
          <a:ln>
            <a:noFill/>
          </a:ln>
        </p:spPr>
        <p:txBody>
          <a:bodyPr anchor="ctr"/>
          <a:p>
            <a:pPr marL="343080" indent="-342720">
              <a:lnSpc>
                <a:spcPct val="100000"/>
              </a:lnSpc>
              <a:spcBef>
                <a:spcPts val="360"/>
              </a:spcBef>
              <a:spcAft>
                <a:spcPts val="601"/>
              </a:spcAft>
              <a:buClr>
                <a:srgbClr val="00c6bb"/>
              </a:buClr>
              <a:buFont typeface="Wingdings 2" charset="2"/>
              <a:buChar char=""/>
            </a:pPr>
            <a:r>
              <a:rPr b="0" i="1" lang="en-US" sz="1800" spc="-1" strike="noStrike">
                <a:solidFill>
                  <a:srgbClr val="ffffff"/>
                </a:solidFill>
                <a:latin typeface="Century Gothic"/>
              </a:rPr>
              <a:t>Pathfinding is the plotting, by a computer application, of the shortest route between two points. It is a more practical variant on solving mazes. </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00c6bb"/>
              </a:buClr>
              <a:buFont typeface="Wingdings 2" charset="2"/>
              <a:buChar char=""/>
            </a:pPr>
            <a:r>
              <a:rPr b="0" i="1" lang="en-US" sz="1800" spc="-1" strike="noStrike">
                <a:solidFill>
                  <a:srgbClr val="ffffff"/>
                </a:solidFill>
                <a:latin typeface="Century Gothic"/>
              </a:rPr>
              <a:t>Pathfinding is closely related to the shortest path problem, within graph theory, which examines how to identify the path that best meets some criteria (shortest, cheapest, fastest, etc) between two points in a large network.</a:t>
            </a:r>
            <a:endParaRPr b="0" lang="en-US" sz="1800" spc="-1" strike="noStrike">
              <a:solidFill>
                <a:srgbClr val="ffffff"/>
              </a:solidFill>
              <a:latin typeface="Century Gothic"/>
            </a:endParaRPr>
          </a:p>
          <a:p>
            <a:pPr>
              <a:lnSpc>
                <a:spcPct val="100000"/>
              </a:lnSpc>
              <a:spcBef>
                <a:spcPts val="360"/>
              </a:spcBef>
              <a:spcAft>
                <a:spcPts val="601"/>
              </a:spcAft>
            </a:pPr>
            <a:endParaRPr b="0" lang="en-US" sz="1800" spc="-1" strike="noStrike">
              <a:solidFill>
                <a:srgbClr val="ffffff"/>
              </a:solidFill>
              <a:latin typeface="Century Gothic"/>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851040" y="1238400"/>
            <a:ext cx="5893560" cy="2645640"/>
          </a:xfrm>
          <a:prstGeom prst="rect">
            <a:avLst/>
          </a:prstGeom>
          <a:noFill/>
          <a:ln>
            <a:noFill/>
          </a:ln>
        </p:spPr>
        <p:txBody>
          <a:bodyPr anchor="b"/>
          <a:p>
            <a:pPr>
              <a:lnSpc>
                <a:spcPct val="100000"/>
              </a:lnSpc>
            </a:pPr>
            <a:r>
              <a:rPr b="1" lang="en-US" sz="4200" spc="-1" strike="noStrike">
                <a:solidFill>
                  <a:srgbClr val="fefefe"/>
                </a:solidFill>
                <a:latin typeface="Century Gothic"/>
              </a:rPr>
              <a:t>Some popular Pathfinding Algorithms</a:t>
            </a:r>
            <a:endParaRPr b="0" lang="en-US" sz="4200" spc="-1" strike="noStrike">
              <a:solidFill>
                <a:srgbClr val="ffffff"/>
              </a:solidFill>
              <a:latin typeface="Century Gothic"/>
            </a:endParaRPr>
          </a:p>
        </p:txBody>
      </p:sp>
      <p:sp>
        <p:nvSpPr>
          <p:cNvPr id="216" name="TextShape 2"/>
          <p:cNvSpPr txBox="1"/>
          <p:nvPr/>
        </p:nvSpPr>
        <p:spPr>
          <a:xfrm>
            <a:off x="853200" y="4443840"/>
            <a:ext cx="5891400" cy="712800"/>
          </a:xfrm>
          <a:prstGeom prst="rect">
            <a:avLst/>
          </a:prstGeom>
          <a:noFill/>
          <a:ln>
            <a:noFill/>
          </a:ln>
        </p:spPr>
        <p:txBody>
          <a:bodyPr/>
          <a:p>
            <a:pPr>
              <a:lnSpc>
                <a:spcPct val="100000"/>
              </a:lnSpc>
              <a:spcBef>
                <a:spcPts val="360"/>
              </a:spcBef>
              <a:spcAft>
                <a:spcPts val="601"/>
              </a:spcAft>
            </a:pPr>
            <a:r>
              <a:rPr b="0" lang="en-US" sz="1800" spc="-1" strike="noStrike">
                <a:solidFill>
                  <a:srgbClr val="ffffff"/>
                </a:solidFill>
                <a:latin typeface="Century Gothic"/>
              </a:rPr>
              <a:t>Though there are plenty of Pathfinding algorithms available, very few of them are popular in games. </a:t>
            </a:r>
            <a:endParaRPr b="0" lang="en-US" sz="1800" spc="-1" strike="noStrike">
              <a:solidFill>
                <a:srgbClr val="ffffff"/>
              </a:solidFill>
              <a:latin typeface="Century Gothic"/>
            </a:endParaRPr>
          </a:p>
        </p:txBody>
      </p:sp>
      <p:sp>
        <p:nvSpPr>
          <p:cNvPr id="217" name="TextShape 3"/>
          <p:cNvSpPr txBox="1"/>
          <p:nvPr/>
        </p:nvSpPr>
        <p:spPr>
          <a:xfrm>
            <a:off x="7574760" y="1081440"/>
            <a:ext cx="3809520" cy="4075200"/>
          </a:xfrm>
          <a:prstGeom prst="rect">
            <a:avLst/>
          </a:prstGeom>
          <a:noFill/>
          <a:ln>
            <a:noFill/>
          </a:ln>
        </p:spPr>
        <p:txBody>
          <a:bodyPr/>
          <a:p>
            <a:pPr marL="285840" indent="-285480">
              <a:lnSpc>
                <a:spcPct val="100000"/>
              </a:lnSpc>
              <a:spcBef>
                <a:spcPts val="360"/>
              </a:spcBef>
              <a:spcAft>
                <a:spcPts val="601"/>
              </a:spcAft>
              <a:buClr>
                <a:srgbClr val="00c6bb"/>
              </a:buClr>
              <a:buFont typeface="Courier New"/>
              <a:buChar char="o"/>
            </a:pPr>
            <a:r>
              <a:rPr b="0" lang="en-US" sz="1800" spc="-1" strike="noStrike">
                <a:solidFill>
                  <a:srgbClr val="ffffff"/>
                </a:solidFill>
                <a:latin typeface="Century Gothic"/>
              </a:rPr>
              <a:t>Breadth First Search</a:t>
            </a:r>
            <a:endParaRPr b="0" lang="en-US" sz="1800" spc="-1" strike="noStrike">
              <a:solidFill>
                <a:srgbClr val="ffffff"/>
              </a:solidFill>
              <a:latin typeface="Century Gothic"/>
            </a:endParaRPr>
          </a:p>
          <a:p>
            <a:pPr marL="285840" indent="-285480">
              <a:lnSpc>
                <a:spcPct val="100000"/>
              </a:lnSpc>
              <a:spcBef>
                <a:spcPts val="360"/>
              </a:spcBef>
              <a:spcAft>
                <a:spcPts val="601"/>
              </a:spcAft>
              <a:buClr>
                <a:srgbClr val="00c6bb"/>
              </a:buClr>
              <a:buFont typeface="Courier New"/>
              <a:buChar char="o"/>
            </a:pPr>
            <a:r>
              <a:rPr b="0" lang="en-US" sz="1800" spc="-1" strike="noStrike">
                <a:solidFill>
                  <a:srgbClr val="ffffff"/>
                </a:solidFill>
                <a:latin typeface="Century Gothic"/>
              </a:rPr>
              <a:t>Depth First Search</a:t>
            </a:r>
            <a:endParaRPr b="0" lang="en-US" sz="1800" spc="-1" strike="noStrike">
              <a:solidFill>
                <a:srgbClr val="ffffff"/>
              </a:solidFill>
              <a:latin typeface="Century Gothic"/>
            </a:endParaRPr>
          </a:p>
          <a:p>
            <a:pPr marL="285840" indent="-285480">
              <a:lnSpc>
                <a:spcPct val="100000"/>
              </a:lnSpc>
              <a:spcBef>
                <a:spcPts val="360"/>
              </a:spcBef>
              <a:spcAft>
                <a:spcPts val="601"/>
              </a:spcAft>
              <a:buClr>
                <a:srgbClr val="00c6bb"/>
              </a:buClr>
              <a:buFont typeface="Courier New"/>
              <a:buChar char="o"/>
            </a:pPr>
            <a:r>
              <a:rPr b="0" lang="en-US" sz="1800" spc="-1" strike="noStrike">
                <a:solidFill>
                  <a:srgbClr val="ffffff"/>
                </a:solidFill>
                <a:latin typeface="Century Gothic"/>
              </a:rPr>
              <a:t>Kruskal</a:t>
            </a:r>
            <a:endParaRPr b="0" lang="en-US" sz="1800" spc="-1" strike="noStrike">
              <a:solidFill>
                <a:srgbClr val="ffffff"/>
              </a:solidFill>
              <a:latin typeface="Century Gothic"/>
            </a:endParaRPr>
          </a:p>
          <a:p>
            <a:pPr marL="285840" indent="-285480">
              <a:lnSpc>
                <a:spcPct val="100000"/>
              </a:lnSpc>
              <a:spcBef>
                <a:spcPts val="360"/>
              </a:spcBef>
              <a:spcAft>
                <a:spcPts val="601"/>
              </a:spcAft>
              <a:buClr>
                <a:srgbClr val="00c6bb"/>
              </a:buClr>
              <a:buFont typeface="Courier New"/>
              <a:buChar char="o"/>
            </a:pPr>
            <a:r>
              <a:rPr b="0" lang="en-US" sz="1800" spc="-1" strike="noStrike">
                <a:solidFill>
                  <a:srgbClr val="ffffff"/>
                </a:solidFill>
                <a:latin typeface="Century Gothic"/>
              </a:rPr>
              <a:t>Dijkstra</a:t>
            </a:r>
            <a:endParaRPr b="0" lang="en-US" sz="1800" spc="-1" strike="noStrike">
              <a:solidFill>
                <a:srgbClr val="ffffff"/>
              </a:solidFill>
              <a:latin typeface="Century Gothic"/>
            </a:endParaRPr>
          </a:p>
          <a:p>
            <a:pPr marL="285840" indent="-285480">
              <a:lnSpc>
                <a:spcPct val="100000"/>
              </a:lnSpc>
              <a:spcBef>
                <a:spcPts val="360"/>
              </a:spcBef>
              <a:spcAft>
                <a:spcPts val="601"/>
              </a:spcAft>
              <a:buClr>
                <a:srgbClr val="00c6bb"/>
              </a:buClr>
              <a:buFont typeface="Courier New"/>
              <a:buChar char="o"/>
            </a:pPr>
            <a:r>
              <a:rPr b="0" lang="en-US" sz="1800" spc="-1" strike="noStrike">
                <a:solidFill>
                  <a:srgbClr val="ffffff"/>
                </a:solidFill>
                <a:latin typeface="Century Gothic"/>
              </a:rPr>
              <a:t>Greedy Best First Search</a:t>
            </a:r>
            <a:endParaRPr b="0" lang="en-US" sz="1800" spc="-1" strike="noStrike">
              <a:solidFill>
                <a:srgbClr val="ffffff"/>
              </a:solidFill>
              <a:latin typeface="Century Gothic"/>
            </a:endParaRPr>
          </a:p>
          <a:p>
            <a:pPr marL="285840" indent="-285480">
              <a:lnSpc>
                <a:spcPct val="100000"/>
              </a:lnSpc>
              <a:spcBef>
                <a:spcPts val="360"/>
              </a:spcBef>
              <a:spcAft>
                <a:spcPts val="601"/>
              </a:spcAft>
              <a:buClr>
                <a:srgbClr val="00c6bb"/>
              </a:buClr>
              <a:buFont typeface="Courier New"/>
              <a:buChar char="o"/>
            </a:pPr>
            <a:r>
              <a:rPr b="0" lang="en-US" sz="1800" spc="-1" strike="noStrike">
                <a:solidFill>
                  <a:srgbClr val="ffffff"/>
                </a:solidFill>
                <a:latin typeface="Century Gothic"/>
              </a:rPr>
              <a:t>A* Search</a:t>
            </a:r>
            <a:endParaRPr b="0" lang="en-US" sz="1800" spc="-1" strike="noStrike">
              <a:solidFill>
                <a:srgbClr val="ffffff"/>
              </a:solidFill>
              <a:latin typeface="Century Gothic"/>
            </a:endParaRPr>
          </a:p>
          <a:p>
            <a:pPr marL="285840" indent="-285480">
              <a:lnSpc>
                <a:spcPct val="100000"/>
              </a:lnSpc>
              <a:spcBef>
                <a:spcPts val="360"/>
              </a:spcBef>
              <a:spcAft>
                <a:spcPts val="601"/>
              </a:spcAft>
              <a:buClr>
                <a:srgbClr val="00c6bb"/>
              </a:buClr>
              <a:buFont typeface="Courier New"/>
              <a:buChar char="o"/>
            </a:pPr>
            <a:r>
              <a:rPr b="0" lang="en-US" sz="1800" spc="-1" strike="noStrike">
                <a:solidFill>
                  <a:srgbClr val="ffffff"/>
                </a:solidFill>
                <a:latin typeface="Century Gothic"/>
              </a:rPr>
              <a:t>Theta* Search</a:t>
            </a:r>
            <a:endParaRPr b="0" lang="en-US" sz="1800" spc="-1" strike="noStrike">
              <a:solidFill>
                <a:srgbClr val="ffffff"/>
              </a:solidFill>
              <a:latin typeface="Century Gothic"/>
            </a:endParaRPr>
          </a:p>
          <a:p>
            <a:pPr>
              <a:lnSpc>
                <a:spcPct val="100000"/>
              </a:lnSpc>
              <a:spcBef>
                <a:spcPts val="360"/>
              </a:spcBef>
              <a:spcAft>
                <a:spcPts val="601"/>
              </a:spcAft>
            </a:pPr>
            <a:endParaRPr b="0" lang="en-US" sz="1800" spc="-1" strike="noStrike">
              <a:solidFill>
                <a:srgbClr val="ffffff"/>
              </a:solidFill>
              <a:latin typeface="Century Gothic"/>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810000" y="447120"/>
            <a:ext cx="10571760" cy="970200"/>
          </a:xfrm>
          <a:prstGeom prst="rect">
            <a:avLst/>
          </a:prstGeom>
          <a:noFill/>
          <a:ln>
            <a:noFill/>
          </a:ln>
        </p:spPr>
        <p:txBody>
          <a:bodyPr anchor="b"/>
          <a:p>
            <a:pPr>
              <a:lnSpc>
                <a:spcPct val="100000"/>
              </a:lnSpc>
            </a:pPr>
            <a:r>
              <a:rPr b="1" lang="en-US" sz="4000" spc="-1" strike="noStrike">
                <a:solidFill>
                  <a:srgbClr val="fefefe"/>
                </a:solidFill>
                <a:latin typeface="Century Gothic"/>
              </a:rPr>
              <a:t>BREADTH-FIRST &amp; DEPTH-FIRST SEARCH</a:t>
            </a:r>
            <a:endParaRPr b="0" lang="en-US" sz="4000" spc="-1" strike="noStrike">
              <a:solidFill>
                <a:srgbClr val="ffffff"/>
              </a:solidFill>
              <a:latin typeface="Century Gothic"/>
            </a:endParaRPr>
          </a:p>
        </p:txBody>
      </p:sp>
      <p:sp>
        <p:nvSpPr>
          <p:cNvPr id="219" name="TextShape 2"/>
          <p:cNvSpPr txBox="1"/>
          <p:nvPr/>
        </p:nvSpPr>
        <p:spPr>
          <a:xfrm>
            <a:off x="818640" y="2222280"/>
            <a:ext cx="10554120" cy="3636000"/>
          </a:xfrm>
          <a:prstGeom prst="rect">
            <a:avLst/>
          </a:prstGeom>
          <a:noFill/>
          <a:ln>
            <a:noFill/>
          </a:ln>
        </p:spPr>
        <p:txBody>
          <a:bodyPr anchor="ctr"/>
          <a:p>
            <a:pPr marL="343080" indent="-34272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These algorithms successfully find a path from source to destination given that such path exists.</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They are not optimal.</a:t>
            </a:r>
            <a:endParaRPr b="0" lang="en-US" sz="1800" spc="-1" strike="noStrike">
              <a:solidFill>
                <a:srgbClr val="ffffff"/>
              </a:solidFill>
              <a:latin typeface="Century Gothic"/>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810000" y="447120"/>
            <a:ext cx="10571760" cy="970200"/>
          </a:xfrm>
          <a:prstGeom prst="rect">
            <a:avLst/>
          </a:prstGeom>
          <a:noFill/>
          <a:ln>
            <a:noFill/>
          </a:ln>
        </p:spPr>
        <p:txBody>
          <a:bodyPr anchor="b"/>
          <a:p>
            <a:pPr>
              <a:lnSpc>
                <a:spcPct val="100000"/>
              </a:lnSpc>
            </a:pPr>
            <a:r>
              <a:rPr b="1" lang="en-US" sz="4000" spc="-1" strike="noStrike">
                <a:solidFill>
                  <a:srgbClr val="fefefe"/>
                </a:solidFill>
                <a:latin typeface="Century Gothic"/>
              </a:rPr>
              <a:t>DIJKSTRA’S ALGORITHM</a:t>
            </a:r>
            <a:endParaRPr b="0" lang="en-US" sz="4000" spc="-1" strike="noStrike">
              <a:solidFill>
                <a:srgbClr val="ffffff"/>
              </a:solidFill>
              <a:latin typeface="Century Gothic"/>
            </a:endParaRPr>
          </a:p>
        </p:txBody>
      </p:sp>
      <p:sp>
        <p:nvSpPr>
          <p:cNvPr id="221" name="TextShape 2"/>
          <p:cNvSpPr txBox="1"/>
          <p:nvPr/>
        </p:nvSpPr>
        <p:spPr>
          <a:xfrm>
            <a:off x="818640" y="2593440"/>
            <a:ext cx="10554120" cy="3636000"/>
          </a:xfrm>
          <a:prstGeom prst="rect">
            <a:avLst/>
          </a:prstGeom>
          <a:noFill/>
          <a:ln>
            <a:noFill/>
          </a:ln>
        </p:spPr>
        <p:txBody>
          <a:bodyPr anchor="ctr"/>
          <a:p>
            <a:pPr marL="343080" indent="-342720">
              <a:lnSpc>
                <a:spcPct val="100000"/>
              </a:lnSpc>
              <a:spcBef>
                <a:spcPts val="360"/>
              </a:spcBef>
              <a:spcAft>
                <a:spcPts val="601"/>
              </a:spcAft>
              <a:buClr>
                <a:srgbClr val="00c6bb"/>
              </a:buClr>
              <a:buFont typeface="Wingdings 2" charset="2"/>
              <a:buChar char=""/>
            </a:pPr>
            <a:r>
              <a:rPr b="0" i="1" lang="en-US" sz="1800" spc="-1" strike="noStrike">
                <a:solidFill>
                  <a:srgbClr val="ffffff"/>
                </a:solidFill>
                <a:latin typeface="Century Gothic"/>
              </a:rPr>
              <a:t>This algorithm begins with a start node and an "open set" of candidate nodes. </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00c6bb"/>
              </a:buClr>
              <a:buFont typeface="Wingdings 2" charset="2"/>
              <a:buChar char=""/>
            </a:pPr>
            <a:r>
              <a:rPr b="0" i="1" lang="en-US" sz="1800" spc="-1" strike="noStrike">
                <a:solidFill>
                  <a:srgbClr val="ffffff"/>
                </a:solidFill>
                <a:latin typeface="Century Gothic"/>
              </a:rPr>
              <a:t>At each step, the node in the open set with the lowest distance from the start is examined. </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00c6bb"/>
              </a:buClr>
              <a:buFont typeface="Wingdings 2" charset="2"/>
              <a:buChar char=""/>
            </a:pPr>
            <a:r>
              <a:rPr b="0" i="1" lang="en-US" sz="1800" spc="-1" strike="noStrike">
                <a:solidFill>
                  <a:srgbClr val="ffffff"/>
                </a:solidFill>
                <a:latin typeface="Century Gothic"/>
              </a:rPr>
              <a:t>The node is marked "closed", and all nodes adjacent to it are added to the open set if they have not already been examined. </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00c6bb"/>
              </a:buClr>
              <a:buFont typeface="Wingdings 2" charset="2"/>
              <a:buChar char=""/>
            </a:pPr>
            <a:r>
              <a:rPr b="0" i="1" lang="en-US" sz="1800" spc="-1" strike="noStrike">
                <a:solidFill>
                  <a:srgbClr val="ffffff"/>
                </a:solidFill>
                <a:latin typeface="Century Gothic"/>
              </a:rPr>
              <a:t>This process repeats until a path to the destination has been found. Since the lowest distance nodes are examined first, the first time the destination is found, the path to it will be the shortest path.</a:t>
            </a:r>
            <a:endParaRPr b="0" lang="en-US" sz="1800" spc="-1" strike="noStrike">
              <a:solidFill>
                <a:srgbClr val="ffffff"/>
              </a:solidFill>
              <a:latin typeface="Century Gothic"/>
            </a:endParaRPr>
          </a:p>
          <a:p>
            <a:pPr>
              <a:lnSpc>
                <a:spcPct val="100000"/>
              </a:lnSpc>
              <a:spcBef>
                <a:spcPts val="360"/>
              </a:spcBef>
              <a:spcAft>
                <a:spcPts val="601"/>
              </a:spcAft>
            </a:pP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00c6bb"/>
              </a:buClr>
              <a:buFont typeface="Wingdings 2" charset="2"/>
              <a:buChar char=""/>
            </a:pPr>
            <a:r>
              <a:rPr b="1" i="1" lang="en-US" sz="1800" spc="-1" strike="noStrike">
                <a:solidFill>
                  <a:srgbClr val="ffffff"/>
                </a:solidFill>
                <a:latin typeface="Century Gothic"/>
              </a:rPr>
              <a:t>TIME COMPLEXITY (using heap): E log(V)</a:t>
            </a:r>
            <a:r>
              <a:rPr b="1" i="1" lang="en-US" sz="1800" spc="-1" strike="noStrike">
                <a:solidFill>
                  <a:srgbClr val="ffffff"/>
                </a:solidFill>
                <a:latin typeface="Century Gothic"/>
              </a:rPr>
              <a:t>	</a:t>
            </a:r>
            <a:r>
              <a:rPr b="1" i="1" lang="en-US" sz="1800" spc="-1" strike="noStrike">
                <a:solidFill>
                  <a:srgbClr val="ffffff"/>
                </a:solidFill>
                <a:latin typeface="Century Gothic"/>
              </a:rPr>
              <a:t>	</a:t>
            </a:r>
            <a:r>
              <a:rPr b="1" i="1" lang="en-US" sz="1800" spc="-1" strike="noStrike">
                <a:solidFill>
                  <a:srgbClr val="ffffff"/>
                </a:solidFill>
                <a:latin typeface="Century Gothic"/>
              </a:rPr>
              <a:t>	</a:t>
            </a:r>
            <a:r>
              <a:rPr b="0" i="1" lang="en-US" sz="1800" spc="-1" strike="noStrike">
                <a:solidFill>
                  <a:srgbClr val="ffffff"/>
                </a:solidFill>
                <a:latin typeface="Century Gothic"/>
              </a:rPr>
              <a:t>E=no. of edges</a:t>
            </a:r>
            <a:r>
              <a:rPr b="0" i="1" lang="en-US" sz="1800" spc="-1" strike="noStrike">
                <a:solidFill>
                  <a:srgbClr val="ffffff"/>
                </a:solidFill>
                <a:latin typeface="Century Gothic"/>
              </a:rPr>
              <a:t>	</a:t>
            </a:r>
            <a:r>
              <a:rPr b="0" i="1" lang="en-US" sz="1800" spc="-1" strike="noStrike">
                <a:solidFill>
                  <a:srgbClr val="ffffff"/>
                </a:solidFill>
                <a:latin typeface="Century Gothic"/>
              </a:rPr>
              <a:t>V=no. of vertices</a:t>
            </a:r>
            <a:endParaRPr b="0" lang="en-US" sz="1800" spc="-1" strike="noStrike">
              <a:solidFill>
                <a:srgbClr val="ffffff"/>
              </a:solidFill>
              <a:latin typeface="Century Gothic"/>
            </a:endParaRPr>
          </a:p>
          <a:p>
            <a:pPr>
              <a:lnSpc>
                <a:spcPct val="100000"/>
              </a:lnSpc>
              <a:spcBef>
                <a:spcPts val="360"/>
              </a:spcBef>
              <a:spcAft>
                <a:spcPts val="601"/>
              </a:spcAft>
            </a:pPr>
            <a:endParaRPr b="0" lang="en-US" sz="1800" spc="-1" strike="noStrike">
              <a:solidFill>
                <a:srgbClr val="ffffff"/>
              </a:solidFill>
              <a:latin typeface="Century Gothic"/>
            </a:endParaRPr>
          </a:p>
          <a:p>
            <a:pPr>
              <a:lnSpc>
                <a:spcPct val="100000"/>
              </a:lnSpc>
              <a:spcBef>
                <a:spcPts val="360"/>
              </a:spcBef>
              <a:spcAft>
                <a:spcPts val="601"/>
              </a:spcAft>
            </a:pPr>
            <a:endParaRPr b="0" lang="en-US" sz="1800" spc="-1" strike="noStrike">
              <a:solidFill>
                <a:srgbClr val="ffffff"/>
              </a:solidFill>
              <a:latin typeface="Century Gothic"/>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810000" y="447120"/>
            <a:ext cx="10571760" cy="970200"/>
          </a:xfrm>
          <a:prstGeom prst="rect">
            <a:avLst/>
          </a:prstGeom>
          <a:noFill/>
          <a:ln>
            <a:noFill/>
          </a:ln>
        </p:spPr>
        <p:txBody>
          <a:bodyPr anchor="b"/>
          <a:p>
            <a:pPr>
              <a:lnSpc>
                <a:spcPct val="100000"/>
              </a:lnSpc>
            </a:pPr>
            <a:r>
              <a:rPr b="1" lang="en-US" sz="4000" spc="-1" strike="noStrike">
                <a:solidFill>
                  <a:srgbClr val="fefefe"/>
                </a:solidFill>
                <a:latin typeface="Century Gothic"/>
              </a:rPr>
              <a:t>GREEDY BEST FIRST SEARCH</a:t>
            </a:r>
            <a:endParaRPr b="0" lang="en-US" sz="4000" spc="-1" strike="noStrike">
              <a:solidFill>
                <a:srgbClr val="ffffff"/>
              </a:solidFill>
              <a:latin typeface="Century Gothic"/>
            </a:endParaRPr>
          </a:p>
        </p:txBody>
      </p:sp>
      <p:sp>
        <p:nvSpPr>
          <p:cNvPr id="223" name="TextShape 2"/>
          <p:cNvSpPr txBox="1"/>
          <p:nvPr/>
        </p:nvSpPr>
        <p:spPr>
          <a:xfrm>
            <a:off x="818640" y="2222280"/>
            <a:ext cx="10554120" cy="3636000"/>
          </a:xfrm>
          <a:prstGeom prst="rect">
            <a:avLst/>
          </a:prstGeom>
          <a:noFill/>
          <a:ln>
            <a:noFill/>
          </a:ln>
        </p:spPr>
        <p:txBody>
          <a:bodyPr anchor="ctr"/>
          <a:p>
            <a:pPr marL="343080" indent="-342720">
              <a:lnSpc>
                <a:spcPct val="100000"/>
              </a:lnSpc>
              <a:spcBef>
                <a:spcPts val="360"/>
              </a:spcBef>
              <a:spcAft>
                <a:spcPts val="601"/>
              </a:spcAft>
              <a:buClr>
                <a:srgbClr val="00c6bb"/>
              </a:buClr>
              <a:buFont typeface="Wingdings 2" charset="2"/>
              <a:buChar char=""/>
            </a:pPr>
            <a:r>
              <a:rPr b="0" i="1" lang="en-US" sz="1800" spc="-1" strike="noStrike">
                <a:solidFill>
                  <a:srgbClr val="ffffff"/>
                </a:solidFill>
                <a:latin typeface="Century Gothic"/>
              </a:rPr>
              <a:t>A* algorithm begins with a start node and an "open set" of candidate nodes. </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00c6bb"/>
              </a:buClr>
              <a:buFont typeface="Wingdings 2" charset="2"/>
              <a:buChar char=""/>
            </a:pPr>
            <a:r>
              <a:rPr b="0" i="1" lang="en-US" sz="1800" spc="-1" strike="noStrike">
                <a:solidFill>
                  <a:srgbClr val="ffffff"/>
                </a:solidFill>
                <a:latin typeface="Century Gothic"/>
              </a:rPr>
              <a:t>At each step, the node in the open set with the lowest </a:t>
            </a:r>
            <a:r>
              <a:rPr b="1" i="1" lang="en-US" sz="1800" spc="-1" strike="noStrike">
                <a:solidFill>
                  <a:srgbClr val="ffffff"/>
                </a:solidFill>
                <a:latin typeface="Century Gothic"/>
              </a:rPr>
              <a:t>heuristics.</a:t>
            </a:r>
            <a:endParaRPr b="0" lang="en-US" sz="1800" spc="-1" strike="noStrike">
              <a:solidFill>
                <a:srgbClr val="ffffff"/>
              </a:solidFill>
              <a:latin typeface="Century Gothic"/>
            </a:endParaRPr>
          </a:p>
          <a:p>
            <a:pPr>
              <a:lnSpc>
                <a:spcPct val="100000"/>
              </a:lnSpc>
              <a:spcBef>
                <a:spcPts val="360"/>
              </a:spcBef>
              <a:spcAft>
                <a:spcPts val="601"/>
              </a:spcAft>
            </a:pPr>
            <a:endParaRPr b="0" lang="en-US" sz="1800" spc="-1" strike="noStrike">
              <a:solidFill>
                <a:srgbClr val="ffffff"/>
              </a:solidFill>
              <a:latin typeface="Century Gothic"/>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810000" y="447120"/>
            <a:ext cx="10571760" cy="970200"/>
          </a:xfrm>
          <a:prstGeom prst="rect">
            <a:avLst/>
          </a:prstGeom>
          <a:noFill/>
          <a:ln>
            <a:noFill/>
          </a:ln>
        </p:spPr>
        <p:txBody>
          <a:bodyPr anchor="b"/>
          <a:p>
            <a:pPr>
              <a:lnSpc>
                <a:spcPct val="100000"/>
              </a:lnSpc>
            </a:pPr>
            <a:r>
              <a:rPr b="1" lang="en-US" sz="4000" spc="-1" strike="noStrike">
                <a:solidFill>
                  <a:srgbClr val="fefefe"/>
                </a:solidFill>
                <a:latin typeface="Century Gothic"/>
              </a:rPr>
              <a:t>A* SEARCH ALGORITHM</a:t>
            </a:r>
            <a:endParaRPr b="0" lang="en-US" sz="4000" spc="-1" strike="noStrike">
              <a:solidFill>
                <a:srgbClr val="ffffff"/>
              </a:solidFill>
              <a:latin typeface="Century Gothic"/>
            </a:endParaRPr>
          </a:p>
        </p:txBody>
      </p:sp>
      <p:sp>
        <p:nvSpPr>
          <p:cNvPr id="225" name="TextShape 2"/>
          <p:cNvSpPr txBox="1"/>
          <p:nvPr/>
        </p:nvSpPr>
        <p:spPr>
          <a:xfrm>
            <a:off x="818640" y="2222280"/>
            <a:ext cx="10554120" cy="3636000"/>
          </a:xfrm>
          <a:prstGeom prst="rect">
            <a:avLst/>
          </a:prstGeom>
          <a:noFill/>
          <a:ln>
            <a:noFill/>
          </a:ln>
        </p:spPr>
        <p:txBody>
          <a:bodyPr anchor="ctr">
            <a:normAutofit/>
          </a:bodyPr>
          <a:p>
            <a:pPr marL="343080" indent="-342720">
              <a:lnSpc>
                <a:spcPct val="100000"/>
              </a:lnSpc>
              <a:spcBef>
                <a:spcPts val="360"/>
              </a:spcBef>
              <a:spcAft>
                <a:spcPts val="601"/>
              </a:spcAft>
              <a:buClr>
                <a:srgbClr val="00c6bb"/>
              </a:buClr>
              <a:buFont typeface="Wingdings 2" charset="2"/>
              <a:buChar char=""/>
            </a:pPr>
            <a:r>
              <a:rPr b="0" i="1" lang="en-US" sz="1800" spc="-1" strike="noStrike">
                <a:solidFill>
                  <a:srgbClr val="ffffff"/>
                </a:solidFill>
                <a:latin typeface="Century Gothic"/>
              </a:rPr>
              <a:t>A* algorithm begins with a start node and an "open set" of candidate nodes. </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00c6bb"/>
              </a:buClr>
              <a:buFont typeface="Wingdings 2" charset="2"/>
              <a:buChar char=""/>
            </a:pPr>
            <a:r>
              <a:rPr b="0" i="1" lang="en-US" sz="1800" spc="-1" strike="noStrike">
                <a:solidFill>
                  <a:srgbClr val="ffffff"/>
                </a:solidFill>
                <a:latin typeface="Century Gothic"/>
              </a:rPr>
              <a:t>At each step, the node in the open set with the lowest </a:t>
            </a:r>
            <a:r>
              <a:rPr b="1" i="1" lang="en-US" sz="1800" spc="-1" strike="noStrike">
                <a:solidFill>
                  <a:srgbClr val="ffffff"/>
                </a:solidFill>
                <a:latin typeface="Century Gothic"/>
              </a:rPr>
              <a:t>f-cost</a:t>
            </a:r>
            <a:r>
              <a:rPr b="0" i="1" lang="en-US" sz="1800" spc="-1" strike="noStrike">
                <a:solidFill>
                  <a:srgbClr val="ffffff"/>
                </a:solidFill>
                <a:latin typeface="Century Gothic"/>
              </a:rPr>
              <a:t>. </a:t>
            </a:r>
            <a:endParaRPr b="0" lang="en-US" sz="1800" spc="-1" strike="noStrike">
              <a:solidFill>
                <a:srgbClr val="ffffff"/>
              </a:solidFill>
              <a:latin typeface="Century Gothic"/>
            </a:endParaRPr>
          </a:p>
          <a:p>
            <a:pPr marL="343080" indent="-342720">
              <a:lnSpc>
                <a:spcPct val="100000"/>
              </a:lnSpc>
              <a:spcBef>
                <a:spcPts val="360"/>
              </a:spcBef>
              <a:spcAft>
                <a:spcPts val="601"/>
              </a:spcAft>
              <a:buClr>
                <a:srgbClr val="00c6bb"/>
              </a:buClr>
              <a:buFont typeface="Wingdings 2" charset="2"/>
              <a:buChar char=""/>
            </a:pPr>
            <a:r>
              <a:rPr b="0" i="1" lang="en-US" sz="1800" spc="-1" strike="noStrike">
                <a:solidFill>
                  <a:srgbClr val="ffffff"/>
                </a:solidFill>
                <a:latin typeface="Century Gothic"/>
              </a:rPr>
              <a:t>F-cost is calculated as follows:</a:t>
            </a:r>
            <a:endParaRPr b="0" lang="en-US" sz="1800" spc="-1" strike="noStrike">
              <a:solidFill>
                <a:srgbClr val="ffffff"/>
              </a:solidFill>
              <a:latin typeface="Century Gothic"/>
            </a:endParaRPr>
          </a:p>
          <a:p>
            <a:pPr marL="457200">
              <a:lnSpc>
                <a:spcPct val="100000"/>
              </a:lnSpc>
              <a:spcBef>
                <a:spcPts val="320"/>
              </a:spcBef>
              <a:spcAft>
                <a:spcPts val="601"/>
              </a:spcAft>
            </a:pPr>
            <a:r>
              <a:rPr b="0" i="1" lang="en-US" sz="1600" spc="-1" strike="noStrike">
                <a:solidFill>
                  <a:srgbClr val="ffffff"/>
                </a:solidFill>
                <a:latin typeface="Century Gothic"/>
              </a:rPr>
              <a:t>	</a:t>
            </a:r>
            <a:r>
              <a:rPr b="0" i="1" lang="en-US" sz="1600" spc="-1" strike="noStrike">
                <a:solidFill>
                  <a:srgbClr val="ffffff"/>
                </a:solidFill>
                <a:latin typeface="Century Gothic"/>
              </a:rPr>
              <a:t>	</a:t>
            </a:r>
            <a:r>
              <a:rPr b="0" i="1" lang="en-US" sz="1600" spc="-1" strike="noStrike">
                <a:solidFill>
                  <a:srgbClr val="ffffff"/>
                </a:solidFill>
                <a:latin typeface="Century Gothic"/>
              </a:rPr>
              <a:t>	</a:t>
            </a:r>
            <a:r>
              <a:rPr b="0" i="1" lang="en-US" sz="1600" spc="-1" strike="noStrike">
                <a:solidFill>
                  <a:srgbClr val="ffffff"/>
                </a:solidFill>
                <a:latin typeface="Century Gothic"/>
              </a:rPr>
              <a:t>	</a:t>
            </a:r>
            <a:r>
              <a:rPr b="0" i="1" lang="en-US" sz="1600" spc="-1" strike="noStrike">
                <a:solidFill>
                  <a:srgbClr val="ffffff"/>
                </a:solidFill>
                <a:latin typeface="Century Gothic"/>
              </a:rPr>
              <a:t>	</a:t>
            </a:r>
            <a:r>
              <a:rPr b="0" i="1" lang="en-US" sz="1600" spc="-1" strike="noStrike">
                <a:solidFill>
                  <a:srgbClr val="ffffff"/>
                </a:solidFill>
                <a:latin typeface="Century Gothic"/>
              </a:rPr>
              <a:t>	</a:t>
            </a:r>
            <a:r>
              <a:rPr b="0" i="1" lang="en-US" sz="1600" spc="-1" strike="noStrike">
                <a:solidFill>
                  <a:srgbClr val="ffffff"/>
                </a:solidFill>
                <a:latin typeface="Century Gothic"/>
              </a:rPr>
              <a:t>	</a:t>
            </a:r>
            <a:r>
              <a:rPr b="0" i="1" lang="en-US" sz="1600" spc="-1" strike="noStrike">
                <a:solidFill>
                  <a:srgbClr val="ffffff"/>
                </a:solidFill>
                <a:latin typeface="Century Gothic"/>
              </a:rPr>
              <a:t>	</a:t>
            </a:r>
            <a:r>
              <a:rPr b="0" i="1" lang="en-US" sz="1600" spc="-1" strike="noStrike">
                <a:solidFill>
                  <a:srgbClr val="ffffff"/>
                </a:solidFill>
                <a:latin typeface="Century Gothic"/>
              </a:rPr>
              <a:t>f(n) = g(n) + h(n)</a:t>
            </a:r>
            <a:endParaRPr b="0" lang="en-US" sz="1600" spc="-1" strike="noStrike">
              <a:solidFill>
                <a:srgbClr val="ffffff"/>
              </a:solidFill>
              <a:latin typeface="Century Gothic"/>
            </a:endParaRPr>
          </a:p>
          <a:p>
            <a:pPr marL="457200">
              <a:lnSpc>
                <a:spcPct val="100000"/>
              </a:lnSpc>
              <a:spcBef>
                <a:spcPts val="320"/>
              </a:spcBef>
              <a:spcAft>
                <a:spcPts val="601"/>
              </a:spcAft>
            </a:pPr>
            <a:r>
              <a:rPr b="0" i="1" lang="en-US" sz="1600" spc="-1" strike="noStrike">
                <a:solidFill>
                  <a:srgbClr val="ffffff"/>
                </a:solidFill>
                <a:latin typeface="Century Gothic"/>
              </a:rPr>
              <a:t>f(n)  = F-cost of the current node ‘n’</a:t>
            </a:r>
            <a:endParaRPr b="0" lang="en-US" sz="1600" spc="-1" strike="noStrike">
              <a:solidFill>
                <a:srgbClr val="ffffff"/>
              </a:solidFill>
              <a:latin typeface="Century Gothic"/>
            </a:endParaRPr>
          </a:p>
          <a:p>
            <a:pPr marL="457200">
              <a:lnSpc>
                <a:spcPct val="100000"/>
              </a:lnSpc>
              <a:spcBef>
                <a:spcPts val="320"/>
              </a:spcBef>
              <a:spcAft>
                <a:spcPts val="601"/>
              </a:spcAft>
            </a:pPr>
            <a:r>
              <a:rPr b="0" i="1" lang="en-US" sz="1600" spc="-1" strike="noStrike">
                <a:solidFill>
                  <a:srgbClr val="ffffff"/>
                </a:solidFill>
                <a:latin typeface="Century Gothic"/>
              </a:rPr>
              <a:t>g(n) = exact cost of the path from initial node to the current node ‘n’</a:t>
            </a:r>
            <a:endParaRPr b="0" lang="en-US" sz="1600" spc="-1" strike="noStrike">
              <a:solidFill>
                <a:srgbClr val="ffffff"/>
              </a:solidFill>
              <a:latin typeface="Century Gothic"/>
            </a:endParaRPr>
          </a:p>
          <a:p>
            <a:pPr marL="457200">
              <a:lnSpc>
                <a:spcPct val="100000"/>
              </a:lnSpc>
              <a:spcBef>
                <a:spcPts val="320"/>
              </a:spcBef>
              <a:spcAft>
                <a:spcPts val="601"/>
              </a:spcAft>
            </a:pPr>
            <a:r>
              <a:rPr b="0" i="1" lang="en-US" sz="1600" spc="-1" strike="noStrike">
                <a:solidFill>
                  <a:srgbClr val="ffffff"/>
                </a:solidFill>
                <a:latin typeface="Century Gothic"/>
              </a:rPr>
              <a:t>h(n) = heuristic function that estimates the cost of the cheapest path from current node ‘n’ to the goal</a:t>
            </a:r>
            <a:endParaRPr b="0" lang="en-US" sz="1600" spc="-1" strike="noStrike">
              <a:solidFill>
                <a:srgbClr val="ffffff"/>
              </a:solidFill>
              <a:latin typeface="Century Gothic"/>
            </a:endParaRPr>
          </a:p>
          <a:p>
            <a:pPr>
              <a:lnSpc>
                <a:spcPct val="100000"/>
              </a:lnSpc>
              <a:spcBef>
                <a:spcPts val="360"/>
              </a:spcBef>
              <a:spcAft>
                <a:spcPts val="601"/>
              </a:spcAft>
            </a:pPr>
            <a:endParaRPr b="0" lang="en-US" sz="1600" spc="-1" strike="noStrike">
              <a:solidFill>
                <a:srgbClr val="ffffff"/>
              </a:solidFill>
              <a:latin typeface="Century Gothic"/>
            </a:endParaRPr>
          </a:p>
          <a:p>
            <a:pPr marL="343080" indent="-28548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A* is </a:t>
            </a:r>
            <a:r>
              <a:rPr b="1" lang="en-US" sz="1800" spc="-1" strike="noStrike">
                <a:solidFill>
                  <a:srgbClr val="ffffff"/>
                </a:solidFill>
                <a:latin typeface="Century Gothic"/>
              </a:rPr>
              <a:t>NOT GREEDY. </a:t>
            </a:r>
            <a:r>
              <a:rPr b="0" lang="en-US" sz="1800" spc="-1" strike="noStrike">
                <a:solidFill>
                  <a:srgbClr val="ffffff"/>
                </a:solidFill>
                <a:latin typeface="Century Gothic"/>
              </a:rPr>
              <a:t>It itself is a special case of a generalization of branch and bound.</a:t>
            </a:r>
            <a:endParaRPr b="0" lang="en-US" sz="1800" spc="-1" strike="noStrike">
              <a:solidFill>
                <a:srgbClr val="ffffff"/>
              </a:solidFill>
              <a:latin typeface="Century Gothic"/>
            </a:endParaRPr>
          </a:p>
          <a:p>
            <a:pPr marL="343080" indent="-285480">
              <a:lnSpc>
                <a:spcPct val="100000"/>
              </a:lnSpc>
              <a:spcBef>
                <a:spcPts val="360"/>
              </a:spcBef>
              <a:spcAft>
                <a:spcPts val="601"/>
              </a:spcAft>
              <a:buClr>
                <a:srgbClr val="00c6bb"/>
              </a:buClr>
              <a:buFont typeface="Wingdings 2" charset="2"/>
              <a:buChar char=""/>
            </a:pPr>
            <a:r>
              <a:rPr b="1" i="1" lang="en-US" sz="1800" spc="-1" strike="noStrike">
                <a:solidFill>
                  <a:srgbClr val="ffffff"/>
                </a:solidFill>
                <a:latin typeface="Century Gothic"/>
              </a:rPr>
              <a:t>Time Complexity depends on HEURISTICS.</a:t>
            </a:r>
            <a:endParaRPr b="0" lang="en-US" sz="1800" spc="-1" strike="noStrike">
              <a:solidFill>
                <a:srgbClr val="ffffff"/>
              </a:solidFill>
              <a:latin typeface="Century Gothic"/>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810000" y="447120"/>
            <a:ext cx="10571760" cy="970200"/>
          </a:xfrm>
          <a:prstGeom prst="rect">
            <a:avLst/>
          </a:prstGeom>
          <a:noFill/>
          <a:ln>
            <a:noFill/>
          </a:ln>
        </p:spPr>
        <p:txBody>
          <a:bodyPr anchor="b"/>
          <a:p>
            <a:pPr>
              <a:lnSpc>
                <a:spcPct val="100000"/>
              </a:lnSpc>
            </a:pPr>
            <a:r>
              <a:rPr b="1" lang="en-US" sz="4000" spc="-1" strike="noStrike">
                <a:solidFill>
                  <a:srgbClr val="fefefe"/>
                </a:solidFill>
                <a:latin typeface="Century Gothic"/>
              </a:rPr>
              <a:t>Heuristics</a:t>
            </a:r>
            <a:endParaRPr b="0" lang="en-US" sz="4000" spc="-1" strike="noStrike">
              <a:solidFill>
                <a:srgbClr val="ffffff"/>
              </a:solidFill>
              <a:latin typeface="Century Gothic"/>
            </a:endParaRPr>
          </a:p>
        </p:txBody>
      </p:sp>
      <p:sp>
        <p:nvSpPr>
          <p:cNvPr id="227" name="TextShape 2"/>
          <p:cNvSpPr txBox="1"/>
          <p:nvPr/>
        </p:nvSpPr>
        <p:spPr>
          <a:xfrm>
            <a:off x="818640" y="2222280"/>
            <a:ext cx="10554120" cy="3636000"/>
          </a:xfrm>
          <a:prstGeom prst="rect">
            <a:avLst/>
          </a:prstGeom>
          <a:noFill/>
          <a:ln>
            <a:noFill/>
          </a:ln>
        </p:spPr>
        <p:txBody>
          <a:bodyPr anchor="ctr"/>
          <a:p>
            <a:pPr>
              <a:lnSpc>
                <a:spcPct val="100000"/>
              </a:lnSpc>
              <a:spcBef>
                <a:spcPts val="360"/>
              </a:spcBef>
              <a:spcAft>
                <a:spcPts val="601"/>
              </a:spcAft>
            </a:pPr>
            <a:r>
              <a:rPr b="0" lang="en-US" sz="1800" spc="-1" strike="noStrike">
                <a:solidFill>
                  <a:srgbClr val="ffffff"/>
                </a:solidFill>
                <a:latin typeface="Century Gothic"/>
              </a:rPr>
              <a:t>Estimated heuristic cost is considered admissible, if it does not overestimate the cost to reach the goal. Selection of heuristic function is an important part of ensuring the best A* performance. Ideally H is equal to the cost necessary to reach the goal node. In this case A* would always follow perfect path, and would not waste time traversing unnecessary nodes. If overestimated value of H is chosen, the goal node is found faster, but at a cost of optimality. In some cases that may lead to situations where the algorithm fails to find path at all, despite the fact, that path exists. If underestimated value of H is chosen, A* will always find the best possible path. The smaller H is chosen, the longer it will take for algorithm to find path. In the worst-case scenario, H = 0, A* provides the same performance as Dijkstra's algorithm. </a:t>
            </a:r>
            <a:endParaRPr b="0" lang="en-US" sz="1800" spc="-1" strike="noStrike">
              <a:solidFill>
                <a:srgbClr val="ffffff"/>
              </a:solidFill>
              <a:latin typeface="Century Gothic"/>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810000" y="447120"/>
            <a:ext cx="10571760" cy="970200"/>
          </a:xfrm>
          <a:prstGeom prst="rect">
            <a:avLst/>
          </a:prstGeom>
          <a:noFill/>
          <a:ln>
            <a:noFill/>
          </a:ln>
        </p:spPr>
        <p:txBody>
          <a:bodyPr anchor="b"/>
          <a:p>
            <a:pPr>
              <a:lnSpc>
                <a:spcPct val="100000"/>
              </a:lnSpc>
            </a:pPr>
            <a:r>
              <a:rPr b="1" lang="en-US" sz="4000" spc="-1" strike="noStrike">
                <a:solidFill>
                  <a:srgbClr val="fefefe"/>
                </a:solidFill>
                <a:latin typeface="Century Gothic"/>
              </a:rPr>
              <a:t>HEURISTICS</a:t>
            </a:r>
            <a:endParaRPr b="0" lang="en-US" sz="4000" spc="-1" strike="noStrike">
              <a:solidFill>
                <a:srgbClr val="ffffff"/>
              </a:solidFill>
              <a:latin typeface="Century Gothic"/>
            </a:endParaRPr>
          </a:p>
        </p:txBody>
      </p:sp>
      <p:sp>
        <p:nvSpPr>
          <p:cNvPr id="229" name="TextShape 2"/>
          <p:cNvSpPr txBox="1"/>
          <p:nvPr/>
        </p:nvSpPr>
        <p:spPr>
          <a:xfrm>
            <a:off x="818640" y="2222280"/>
            <a:ext cx="10554120" cy="3636000"/>
          </a:xfrm>
          <a:prstGeom prst="rect">
            <a:avLst/>
          </a:prstGeom>
          <a:noFill/>
          <a:ln>
            <a:noFill/>
          </a:ln>
        </p:spPr>
        <p:txBody>
          <a:bodyPr anchor="ctr"/>
          <a:p>
            <a:pPr marL="343080" indent="-34272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Manhatten Distance:</a:t>
            </a:r>
            <a:endParaRPr b="0" lang="en-US" sz="1800" spc="-1" strike="noStrike">
              <a:solidFill>
                <a:srgbClr val="ffffff"/>
              </a:solidFill>
              <a:latin typeface="Century Gothic"/>
            </a:endParaRPr>
          </a:p>
          <a:p>
            <a:pPr marL="457200">
              <a:lnSpc>
                <a:spcPct val="100000"/>
              </a:lnSpc>
              <a:spcBef>
                <a:spcPts val="320"/>
              </a:spcBef>
              <a:spcAft>
                <a:spcPts val="601"/>
              </a:spcAft>
            </a:pPr>
            <a:r>
              <a:rPr b="0" lang="en-US" sz="1600" spc="-1" strike="noStrike">
                <a:solidFill>
                  <a:srgbClr val="ffffff"/>
                </a:solidFill>
                <a:latin typeface="Century Gothic"/>
              </a:rPr>
              <a:t>	</a:t>
            </a:r>
            <a:r>
              <a:rPr b="0" lang="en-US" sz="1600" spc="-1" strike="noStrike">
                <a:solidFill>
                  <a:srgbClr val="ffffff"/>
                </a:solidFill>
                <a:latin typeface="Century Gothic"/>
              </a:rPr>
              <a:t>	</a:t>
            </a:r>
            <a:r>
              <a:rPr b="0" lang="en-US" sz="1600" spc="-1" strike="noStrike">
                <a:solidFill>
                  <a:srgbClr val="ffffff"/>
                </a:solidFill>
                <a:latin typeface="Century Gothic"/>
              </a:rPr>
              <a:t>h = abs( current_cell.x – goal.x ) + abs( current_cell.y – goal.y )</a:t>
            </a:r>
            <a:endParaRPr b="0" lang="en-US" sz="1600" spc="-1" strike="noStrike">
              <a:solidFill>
                <a:srgbClr val="ffffff"/>
              </a:solidFill>
              <a:latin typeface="Century Gothic"/>
            </a:endParaRPr>
          </a:p>
          <a:p>
            <a:pPr marL="457200">
              <a:lnSpc>
                <a:spcPct val="100000"/>
              </a:lnSpc>
              <a:spcBef>
                <a:spcPts val="320"/>
              </a:spcBef>
              <a:spcAft>
                <a:spcPts val="601"/>
              </a:spcAft>
            </a:pPr>
            <a:endParaRPr b="0" lang="en-US" sz="1600" spc="-1" strike="noStrike">
              <a:solidFill>
                <a:srgbClr val="ffffff"/>
              </a:solidFill>
              <a:latin typeface="Century Gothic"/>
            </a:endParaRPr>
          </a:p>
          <a:p>
            <a:pPr marL="343080" indent="-34272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Euclidean Distance:</a:t>
            </a:r>
            <a:endParaRPr b="0" lang="en-US" sz="1800" spc="-1" strike="noStrike">
              <a:solidFill>
                <a:srgbClr val="ffffff"/>
              </a:solidFill>
              <a:latin typeface="Century Gothic"/>
            </a:endParaRPr>
          </a:p>
          <a:p>
            <a:pPr marL="457200">
              <a:lnSpc>
                <a:spcPct val="100000"/>
              </a:lnSpc>
              <a:spcBef>
                <a:spcPts val="320"/>
              </a:spcBef>
              <a:spcAft>
                <a:spcPts val="601"/>
              </a:spcAft>
            </a:pPr>
            <a:r>
              <a:rPr b="0" lang="en-US" sz="1600" spc="-1" strike="noStrike">
                <a:solidFill>
                  <a:srgbClr val="ffffff"/>
                </a:solidFill>
                <a:latin typeface="Century Gothic"/>
              </a:rPr>
              <a:t>	</a:t>
            </a:r>
            <a:r>
              <a:rPr b="0" lang="en-US" sz="1600" spc="-1" strike="noStrike">
                <a:solidFill>
                  <a:srgbClr val="ffffff"/>
                </a:solidFill>
                <a:latin typeface="Century Gothic"/>
              </a:rPr>
              <a:t>	</a:t>
            </a:r>
            <a:r>
              <a:rPr b="0" lang="en-US" sz="1600" spc="-1" strike="noStrike">
                <a:solidFill>
                  <a:srgbClr val="ffffff"/>
                </a:solidFill>
                <a:latin typeface="Century Gothic"/>
              </a:rPr>
              <a:t>h = sqrt( (current_cell.x – goal.x)^2 + (current_cell.y – goal.y)^2 )</a:t>
            </a:r>
            <a:endParaRPr b="0" lang="en-US" sz="1600" spc="-1" strike="noStrike">
              <a:solidFill>
                <a:srgbClr val="ffffff"/>
              </a:solidFill>
              <a:latin typeface="Century Gothic"/>
            </a:endParaRPr>
          </a:p>
          <a:p>
            <a:pPr marL="457200">
              <a:lnSpc>
                <a:spcPct val="100000"/>
              </a:lnSpc>
              <a:spcBef>
                <a:spcPts val="320"/>
              </a:spcBef>
              <a:spcAft>
                <a:spcPts val="601"/>
              </a:spcAft>
            </a:pPr>
            <a:endParaRPr b="0" lang="en-US" sz="1600" spc="-1" strike="noStrike">
              <a:solidFill>
                <a:srgbClr val="ffffff"/>
              </a:solidFill>
              <a:latin typeface="Century Gothic"/>
            </a:endParaRPr>
          </a:p>
          <a:p>
            <a:pPr marL="343080" indent="-34272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Diagonal Distance</a:t>
            </a:r>
            <a:endParaRPr b="0" lang="en-US" sz="1800" spc="-1" strike="noStrike">
              <a:solidFill>
                <a:srgbClr val="ffffff"/>
              </a:solidFill>
              <a:latin typeface="Century Gothic"/>
            </a:endParaRPr>
          </a:p>
          <a:p>
            <a:pPr marL="457200">
              <a:lnSpc>
                <a:spcPct val="100000"/>
              </a:lnSpc>
              <a:spcBef>
                <a:spcPts val="320"/>
              </a:spcBef>
              <a:spcAft>
                <a:spcPts val="601"/>
              </a:spcAft>
            </a:pPr>
            <a:r>
              <a:rPr b="0" lang="en-US" sz="1600" spc="-1" strike="noStrike">
                <a:solidFill>
                  <a:srgbClr val="ffffff"/>
                </a:solidFill>
                <a:latin typeface="Century Gothic"/>
              </a:rPr>
              <a:t>	</a:t>
            </a:r>
            <a:r>
              <a:rPr b="0" lang="en-US" sz="1600" spc="-1" strike="noStrike">
                <a:solidFill>
                  <a:srgbClr val="ffffff"/>
                </a:solidFill>
                <a:latin typeface="Century Gothic"/>
              </a:rPr>
              <a:t>	</a:t>
            </a:r>
            <a:r>
              <a:rPr b="0" lang="en-US" sz="1600" spc="-1" strike="noStrike">
                <a:solidFill>
                  <a:srgbClr val="ffffff"/>
                </a:solidFill>
                <a:latin typeface="Century Gothic"/>
              </a:rPr>
              <a:t>h = max( abs( current_cell.x – goal.x ), abs( current_cell.y – goal.y ) )</a:t>
            </a:r>
            <a:endParaRPr b="0" lang="en-US" sz="1600" spc="-1" strike="noStrike">
              <a:solidFill>
                <a:srgbClr val="ffffff"/>
              </a:solidFill>
              <a:latin typeface="Century Gothic"/>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Quotable</Template>
  <TotalTime>638</TotalTime>
  <Application>LibreOffice/6.0.7.3$Linux_X86_64 LibreOffice_project/00m0$Build-3</Application>
  <Words>1006</Words>
  <Paragraphs>172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2019-04-14T21:31:13Z</dcterms:created>
  <dc:creator>Ashwini Jha</dc:creator>
  <dc:description/>
  <dc:language>en-IN</dc:language>
  <cp:lastModifiedBy/>
  <dcterms:modified xsi:type="dcterms:W3CDTF">2020-05-10T23:51:54Z</dcterms:modified>
  <cp:revision>45</cp:revision>
  <dc:subject/>
  <dc:title>Analysis of  Pathfinding Algorithms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