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1" r:id="rId10"/>
    <p:sldId id="262"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3F92B-A37E-4AC8-8DB5-8C8CA156E8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1AF5D77-95AF-43F3-A43E-FB51E14135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5DCABF-C366-48AD-AA94-4BA0F9614D81}"/>
              </a:ext>
            </a:extLst>
          </p:cNvPr>
          <p:cNvSpPr>
            <a:spLocks noGrp="1"/>
          </p:cNvSpPr>
          <p:nvPr>
            <p:ph type="dt" sz="half" idx="10"/>
          </p:nvPr>
        </p:nvSpPr>
        <p:spPr/>
        <p:txBody>
          <a:bodyPr/>
          <a:lstStyle/>
          <a:p>
            <a:fld id="{A5843F81-8FA3-4308-AAEE-5A30051A3612}" type="datetimeFigureOut">
              <a:rPr lang="en-IN" smtClean="0"/>
              <a:t>28-02-2025</a:t>
            </a:fld>
            <a:endParaRPr lang="en-IN"/>
          </a:p>
        </p:txBody>
      </p:sp>
      <p:sp>
        <p:nvSpPr>
          <p:cNvPr id="5" name="Footer Placeholder 4">
            <a:extLst>
              <a:ext uri="{FF2B5EF4-FFF2-40B4-BE49-F238E27FC236}">
                <a16:creationId xmlns:a16="http://schemas.microsoft.com/office/drawing/2014/main" id="{A5D304B3-150B-4DC1-8E8A-A0E3D27852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5A2BBA-554E-43BF-AC0A-1C6CE20D85EF}"/>
              </a:ext>
            </a:extLst>
          </p:cNvPr>
          <p:cNvSpPr>
            <a:spLocks noGrp="1"/>
          </p:cNvSpPr>
          <p:nvPr>
            <p:ph type="sldNum" sz="quarter" idx="12"/>
          </p:nvPr>
        </p:nvSpPr>
        <p:spPr/>
        <p:txBody>
          <a:bodyPr/>
          <a:lstStyle/>
          <a:p>
            <a:fld id="{EEE12218-9B08-4A29-B278-AA0B8328CD2F}" type="slidenum">
              <a:rPr lang="en-IN" smtClean="0"/>
              <a:t>‹#›</a:t>
            </a:fld>
            <a:endParaRPr lang="en-IN"/>
          </a:p>
        </p:txBody>
      </p:sp>
    </p:spTree>
    <p:extLst>
      <p:ext uri="{BB962C8B-B14F-4D97-AF65-F5344CB8AC3E}">
        <p14:creationId xmlns:p14="http://schemas.microsoft.com/office/powerpoint/2010/main" val="94471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E5FAC-CE0C-418F-90C8-EFC0D1BE45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A5F62C-46D8-4982-BABF-B2F04A9D3C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2C52A6-EA6A-4491-AE84-9A6FD2B483B7}"/>
              </a:ext>
            </a:extLst>
          </p:cNvPr>
          <p:cNvSpPr>
            <a:spLocks noGrp="1"/>
          </p:cNvSpPr>
          <p:nvPr>
            <p:ph type="dt" sz="half" idx="10"/>
          </p:nvPr>
        </p:nvSpPr>
        <p:spPr/>
        <p:txBody>
          <a:bodyPr/>
          <a:lstStyle/>
          <a:p>
            <a:fld id="{A5843F81-8FA3-4308-AAEE-5A30051A3612}" type="datetimeFigureOut">
              <a:rPr lang="en-IN" smtClean="0"/>
              <a:t>28-02-2025</a:t>
            </a:fld>
            <a:endParaRPr lang="en-IN"/>
          </a:p>
        </p:txBody>
      </p:sp>
      <p:sp>
        <p:nvSpPr>
          <p:cNvPr id="5" name="Footer Placeholder 4">
            <a:extLst>
              <a:ext uri="{FF2B5EF4-FFF2-40B4-BE49-F238E27FC236}">
                <a16:creationId xmlns:a16="http://schemas.microsoft.com/office/drawing/2014/main" id="{1429AC39-F732-41EA-8703-4963B1189F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DB59D5-0502-4CC3-8A5C-4890FB8F0252}"/>
              </a:ext>
            </a:extLst>
          </p:cNvPr>
          <p:cNvSpPr>
            <a:spLocks noGrp="1"/>
          </p:cNvSpPr>
          <p:nvPr>
            <p:ph type="sldNum" sz="quarter" idx="12"/>
          </p:nvPr>
        </p:nvSpPr>
        <p:spPr/>
        <p:txBody>
          <a:bodyPr/>
          <a:lstStyle/>
          <a:p>
            <a:fld id="{EEE12218-9B08-4A29-B278-AA0B8328CD2F}" type="slidenum">
              <a:rPr lang="en-IN" smtClean="0"/>
              <a:t>‹#›</a:t>
            </a:fld>
            <a:endParaRPr lang="en-IN"/>
          </a:p>
        </p:txBody>
      </p:sp>
    </p:spTree>
    <p:extLst>
      <p:ext uri="{BB962C8B-B14F-4D97-AF65-F5344CB8AC3E}">
        <p14:creationId xmlns:p14="http://schemas.microsoft.com/office/powerpoint/2010/main" val="361625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D2DB37-F33C-4E32-990A-09B75CBFA0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EC87FE-1E21-4C2E-A79B-D4A021A5FE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FD2544-8D57-4CB1-B88F-DA36141F7F34}"/>
              </a:ext>
            </a:extLst>
          </p:cNvPr>
          <p:cNvSpPr>
            <a:spLocks noGrp="1"/>
          </p:cNvSpPr>
          <p:nvPr>
            <p:ph type="dt" sz="half" idx="10"/>
          </p:nvPr>
        </p:nvSpPr>
        <p:spPr/>
        <p:txBody>
          <a:bodyPr/>
          <a:lstStyle/>
          <a:p>
            <a:fld id="{A5843F81-8FA3-4308-AAEE-5A30051A3612}" type="datetimeFigureOut">
              <a:rPr lang="en-IN" smtClean="0"/>
              <a:t>28-02-2025</a:t>
            </a:fld>
            <a:endParaRPr lang="en-IN"/>
          </a:p>
        </p:txBody>
      </p:sp>
      <p:sp>
        <p:nvSpPr>
          <p:cNvPr id="5" name="Footer Placeholder 4">
            <a:extLst>
              <a:ext uri="{FF2B5EF4-FFF2-40B4-BE49-F238E27FC236}">
                <a16:creationId xmlns:a16="http://schemas.microsoft.com/office/drawing/2014/main" id="{B2A37FC5-7149-4685-87B6-3B92358BD4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5E479B-76C0-4E2D-8A78-8A2E7BAF8974}"/>
              </a:ext>
            </a:extLst>
          </p:cNvPr>
          <p:cNvSpPr>
            <a:spLocks noGrp="1"/>
          </p:cNvSpPr>
          <p:nvPr>
            <p:ph type="sldNum" sz="quarter" idx="12"/>
          </p:nvPr>
        </p:nvSpPr>
        <p:spPr/>
        <p:txBody>
          <a:bodyPr/>
          <a:lstStyle/>
          <a:p>
            <a:fld id="{EEE12218-9B08-4A29-B278-AA0B8328CD2F}" type="slidenum">
              <a:rPr lang="en-IN" smtClean="0"/>
              <a:t>‹#›</a:t>
            </a:fld>
            <a:endParaRPr lang="en-IN"/>
          </a:p>
        </p:txBody>
      </p:sp>
    </p:spTree>
    <p:extLst>
      <p:ext uri="{BB962C8B-B14F-4D97-AF65-F5344CB8AC3E}">
        <p14:creationId xmlns:p14="http://schemas.microsoft.com/office/powerpoint/2010/main" val="2826324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11C05-3E21-42D5-A969-244D990244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0A7741-2244-46BE-BCD0-7960C5386D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62C4F1-7D35-4CA3-820C-C9631BD81A05}"/>
              </a:ext>
            </a:extLst>
          </p:cNvPr>
          <p:cNvSpPr>
            <a:spLocks noGrp="1"/>
          </p:cNvSpPr>
          <p:nvPr>
            <p:ph type="dt" sz="half" idx="10"/>
          </p:nvPr>
        </p:nvSpPr>
        <p:spPr/>
        <p:txBody>
          <a:bodyPr/>
          <a:lstStyle/>
          <a:p>
            <a:fld id="{A5843F81-8FA3-4308-AAEE-5A30051A3612}" type="datetimeFigureOut">
              <a:rPr lang="en-IN" smtClean="0"/>
              <a:t>28-02-2025</a:t>
            </a:fld>
            <a:endParaRPr lang="en-IN"/>
          </a:p>
        </p:txBody>
      </p:sp>
      <p:sp>
        <p:nvSpPr>
          <p:cNvPr id="5" name="Footer Placeholder 4">
            <a:extLst>
              <a:ext uri="{FF2B5EF4-FFF2-40B4-BE49-F238E27FC236}">
                <a16:creationId xmlns:a16="http://schemas.microsoft.com/office/drawing/2014/main" id="{582F7A9A-85EE-412F-9130-9894FBFE80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4E4FA2-9EC6-4BC1-812C-C24419291F3A}"/>
              </a:ext>
            </a:extLst>
          </p:cNvPr>
          <p:cNvSpPr>
            <a:spLocks noGrp="1"/>
          </p:cNvSpPr>
          <p:nvPr>
            <p:ph type="sldNum" sz="quarter" idx="12"/>
          </p:nvPr>
        </p:nvSpPr>
        <p:spPr/>
        <p:txBody>
          <a:bodyPr/>
          <a:lstStyle/>
          <a:p>
            <a:fld id="{EEE12218-9B08-4A29-B278-AA0B8328CD2F}" type="slidenum">
              <a:rPr lang="en-IN" smtClean="0"/>
              <a:t>‹#›</a:t>
            </a:fld>
            <a:endParaRPr lang="en-IN"/>
          </a:p>
        </p:txBody>
      </p:sp>
    </p:spTree>
    <p:extLst>
      <p:ext uri="{BB962C8B-B14F-4D97-AF65-F5344CB8AC3E}">
        <p14:creationId xmlns:p14="http://schemas.microsoft.com/office/powerpoint/2010/main" val="88287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CE047-B809-4DE9-9163-5C74133853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19A8DD4-C44F-4BA6-B88A-F476B8E81D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DE1E80-FB6F-4D51-935B-55A347EE45E6}"/>
              </a:ext>
            </a:extLst>
          </p:cNvPr>
          <p:cNvSpPr>
            <a:spLocks noGrp="1"/>
          </p:cNvSpPr>
          <p:nvPr>
            <p:ph type="dt" sz="half" idx="10"/>
          </p:nvPr>
        </p:nvSpPr>
        <p:spPr/>
        <p:txBody>
          <a:bodyPr/>
          <a:lstStyle/>
          <a:p>
            <a:fld id="{A5843F81-8FA3-4308-AAEE-5A30051A3612}" type="datetimeFigureOut">
              <a:rPr lang="en-IN" smtClean="0"/>
              <a:t>28-02-2025</a:t>
            </a:fld>
            <a:endParaRPr lang="en-IN"/>
          </a:p>
        </p:txBody>
      </p:sp>
      <p:sp>
        <p:nvSpPr>
          <p:cNvPr id="5" name="Footer Placeholder 4">
            <a:extLst>
              <a:ext uri="{FF2B5EF4-FFF2-40B4-BE49-F238E27FC236}">
                <a16:creationId xmlns:a16="http://schemas.microsoft.com/office/drawing/2014/main" id="{8EC490D5-54FF-4F28-B9B7-B5F89D45CA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27D6AD-9120-4AA5-98F6-B5452AF53057}"/>
              </a:ext>
            </a:extLst>
          </p:cNvPr>
          <p:cNvSpPr>
            <a:spLocks noGrp="1"/>
          </p:cNvSpPr>
          <p:nvPr>
            <p:ph type="sldNum" sz="quarter" idx="12"/>
          </p:nvPr>
        </p:nvSpPr>
        <p:spPr/>
        <p:txBody>
          <a:bodyPr/>
          <a:lstStyle/>
          <a:p>
            <a:fld id="{EEE12218-9B08-4A29-B278-AA0B8328CD2F}" type="slidenum">
              <a:rPr lang="en-IN" smtClean="0"/>
              <a:t>‹#›</a:t>
            </a:fld>
            <a:endParaRPr lang="en-IN"/>
          </a:p>
        </p:txBody>
      </p:sp>
    </p:spTree>
    <p:extLst>
      <p:ext uri="{BB962C8B-B14F-4D97-AF65-F5344CB8AC3E}">
        <p14:creationId xmlns:p14="http://schemas.microsoft.com/office/powerpoint/2010/main" val="1484923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AC299-3449-49E6-8211-BE27AC6BB8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818514-214B-4120-92DF-E5D18EB556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A0E8B6-CC20-497D-A461-DFEEE1E788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EBBD2A-FA8F-4C51-ABC3-15F731FC33A1}"/>
              </a:ext>
            </a:extLst>
          </p:cNvPr>
          <p:cNvSpPr>
            <a:spLocks noGrp="1"/>
          </p:cNvSpPr>
          <p:nvPr>
            <p:ph type="dt" sz="half" idx="10"/>
          </p:nvPr>
        </p:nvSpPr>
        <p:spPr/>
        <p:txBody>
          <a:bodyPr/>
          <a:lstStyle/>
          <a:p>
            <a:fld id="{A5843F81-8FA3-4308-AAEE-5A30051A3612}" type="datetimeFigureOut">
              <a:rPr lang="en-IN" smtClean="0"/>
              <a:t>28-02-2025</a:t>
            </a:fld>
            <a:endParaRPr lang="en-IN"/>
          </a:p>
        </p:txBody>
      </p:sp>
      <p:sp>
        <p:nvSpPr>
          <p:cNvPr id="6" name="Footer Placeholder 5">
            <a:extLst>
              <a:ext uri="{FF2B5EF4-FFF2-40B4-BE49-F238E27FC236}">
                <a16:creationId xmlns:a16="http://schemas.microsoft.com/office/drawing/2014/main" id="{F1A669AA-FE90-46FD-BAD7-C25AC54AE4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2C70B4-7E38-495B-9510-C31C47345D30}"/>
              </a:ext>
            </a:extLst>
          </p:cNvPr>
          <p:cNvSpPr>
            <a:spLocks noGrp="1"/>
          </p:cNvSpPr>
          <p:nvPr>
            <p:ph type="sldNum" sz="quarter" idx="12"/>
          </p:nvPr>
        </p:nvSpPr>
        <p:spPr/>
        <p:txBody>
          <a:bodyPr/>
          <a:lstStyle/>
          <a:p>
            <a:fld id="{EEE12218-9B08-4A29-B278-AA0B8328CD2F}" type="slidenum">
              <a:rPr lang="en-IN" smtClean="0"/>
              <a:t>‹#›</a:t>
            </a:fld>
            <a:endParaRPr lang="en-IN"/>
          </a:p>
        </p:txBody>
      </p:sp>
    </p:spTree>
    <p:extLst>
      <p:ext uri="{BB962C8B-B14F-4D97-AF65-F5344CB8AC3E}">
        <p14:creationId xmlns:p14="http://schemas.microsoft.com/office/powerpoint/2010/main" val="372105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6316D-EF1F-47EA-BA8E-E52B4BD4EB8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004386-4294-4E8D-8FCD-7903F98AA7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435343-D931-4B5B-B00C-94D3A0E880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390EE29-B7BA-4BAE-9668-E4DBF84FA5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D5C80D-7450-4059-BFCD-EE45A81ADF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148482-8863-41CD-B848-7BBEACEDEA6F}"/>
              </a:ext>
            </a:extLst>
          </p:cNvPr>
          <p:cNvSpPr>
            <a:spLocks noGrp="1"/>
          </p:cNvSpPr>
          <p:nvPr>
            <p:ph type="dt" sz="half" idx="10"/>
          </p:nvPr>
        </p:nvSpPr>
        <p:spPr/>
        <p:txBody>
          <a:bodyPr/>
          <a:lstStyle/>
          <a:p>
            <a:fld id="{A5843F81-8FA3-4308-AAEE-5A30051A3612}" type="datetimeFigureOut">
              <a:rPr lang="en-IN" smtClean="0"/>
              <a:t>28-02-2025</a:t>
            </a:fld>
            <a:endParaRPr lang="en-IN"/>
          </a:p>
        </p:txBody>
      </p:sp>
      <p:sp>
        <p:nvSpPr>
          <p:cNvPr id="8" name="Footer Placeholder 7">
            <a:extLst>
              <a:ext uri="{FF2B5EF4-FFF2-40B4-BE49-F238E27FC236}">
                <a16:creationId xmlns:a16="http://schemas.microsoft.com/office/drawing/2014/main" id="{7ADB8A7C-7899-40A1-B12A-598FDEAC54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4C18BCA-A95A-44FD-9E2C-4556E04BA8FC}"/>
              </a:ext>
            </a:extLst>
          </p:cNvPr>
          <p:cNvSpPr>
            <a:spLocks noGrp="1"/>
          </p:cNvSpPr>
          <p:nvPr>
            <p:ph type="sldNum" sz="quarter" idx="12"/>
          </p:nvPr>
        </p:nvSpPr>
        <p:spPr/>
        <p:txBody>
          <a:bodyPr/>
          <a:lstStyle/>
          <a:p>
            <a:fld id="{EEE12218-9B08-4A29-B278-AA0B8328CD2F}" type="slidenum">
              <a:rPr lang="en-IN" smtClean="0"/>
              <a:t>‹#›</a:t>
            </a:fld>
            <a:endParaRPr lang="en-IN"/>
          </a:p>
        </p:txBody>
      </p:sp>
    </p:spTree>
    <p:extLst>
      <p:ext uri="{BB962C8B-B14F-4D97-AF65-F5344CB8AC3E}">
        <p14:creationId xmlns:p14="http://schemas.microsoft.com/office/powerpoint/2010/main" val="658440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8CBDE-1874-4357-AA5F-F9C2A47BD2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EB489F-B6FA-4459-B184-0B3CB95DEE46}"/>
              </a:ext>
            </a:extLst>
          </p:cNvPr>
          <p:cNvSpPr>
            <a:spLocks noGrp="1"/>
          </p:cNvSpPr>
          <p:nvPr>
            <p:ph type="dt" sz="half" idx="10"/>
          </p:nvPr>
        </p:nvSpPr>
        <p:spPr/>
        <p:txBody>
          <a:bodyPr/>
          <a:lstStyle/>
          <a:p>
            <a:fld id="{A5843F81-8FA3-4308-AAEE-5A30051A3612}" type="datetimeFigureOut">
              <a:rPr lang="en-IN" smtClean="0"/>
              <a:t>28-02-2025</a:t>
            </a:fld>
            <a:endParaRPr lang="en-IN"/>
          </a:p>
        </p:txBody>
      </p:sp>
      <p:sp>
        <p:nvSpPr>
          <p:cNvPr id="4" name="Footer Placeholder 3">
            <a:extLst>
              <a:ext uri="{FF2B5EF4-FFF2-40B4-BE49-F238E27FC236}">
                <a16:creationId xmlns:a16="http://schemas.microsoft.com/office/drawing/2014/main" id="{36F8995A-C862-41E5-BBE1-864665FA5BB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E392C2-DC19-458F-B3EA-4DD69958839F}"/>
              </a:ext>
            </a:extLst>
          </p:cNvPr>
          <p:cNvSpPr>
            <a:spLocks noGrp="1"/>
          </p:cNvSpPr>
          <p:nvPr>
            <p:ph type="sldNum" sz="quarter" idx="12"/>
          </p:nvPr>
        </p:nvSpPr>
        <p:spPr/>
        <p:txBody>
          <a:bodyPr/>
          <a:lstStyle/>
          <a:p>
            <a:fld id="{EEE12218-9B08-4A29-B278-AA0B8328CD2F}" type="slidenum">
              <a:rPr lang="en-IN" smtClean="0"/>
              <a:t>‹#›</a:t>
            </a:fld>
            <a:endParaRPr lang="en-IN"/>
          </a:p>
        </p:txBody>
      </p:sp>
    </p:spTree>
    <p:extLst>
      <p:ext uri="{BB962C8B-B14F-4D97-AF65-F5344CB8AC3E}">
        <p14:creationId xmlns:p14="http://schemas.microsoft.com/office/powerpoint/2010/main" val="1748084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6F2189-5AC9-400D-88BD-8B740739C2ED}"/>
              </a:ext>
            </a:extLst>
          </p:cNvPr>
          <p:cNvSpPr>
            <a:spLocks noGrp="1"/>
          </p:cNvSpPr>
          <p:nvPr>
            <p:ph type="dt" sz="half" idx="10"/>
          </p:nvPr>
        </p:nvSpPr>
        <p:spPr/>
        <p:txBody>
          <a:bodyPr/>
          <a:lstStyle/>
          <a:p>
            <a:fld id="{A5843F81-8FA3-4308-AAEE-5A30051A3612}" type="datetimeFigureOut">
              <a:rPr lang="en-IN" smtClean="0"/>
              <a:t>28-02-2025</a:t>
            </a:fld>
            <a:endParaRPr lang="en-IN"/>
          </a:p>
        </p:txBody>
      </p:sp>
      <p:sp>
        <p:nvSpPr>
          <p:cNvPr id="3" name="Footer Placeholder 2">
            <a:extLst>
              <a:ext uri="{FF2B5EF4-FFF2-40B4-BE49-F238E27FC236}">
                <a16:creationId xmlns:a16="http://schemas.microsoft.com/office/drawing/2014/main" id="{1E593747-6793-4A2B-9604-941C888544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BE4A10B-437C-4755-8B22-C246CC35E146}"/>
              </a:ext>
            </a:extLst>
          </p:cNvPr>
          <p:cNvSpPr>
            <a:spLocks noGrp="1"/>
          </p:cNvSpPr>
          <p:nvPr>
            <p:ph type="sldNum" sz="quarter" idx="12"/>
          </p:nvPr>
        </p:nvSpPr>
        <p:spPr/>
        <p:txBody>
          <a:bodyPr/>
          <a:lstStyle/>
          <a:p>
            <a:fld id="{EEE12218-9B08-4A29-B278-AA0B8328CD2F}" type="slidenum">
              <a:rPr lang="en-IN" smtClean="0"/>
              <a:t>‹#›</a:t>
            </a:fld>
            <a:endParaRPr lang="en-IN"/>
          </a:p>
        </p:txBody>
      </p:sp>
    </p:spTree>
    <p:extLst>
      <p:ext uri="{BB962C8B-B14F-4D97-AF65-F5344CB8AC3E}">
        <p14:creationId xmlns:p14="http://schemas.microsoft.com/office/powerpoint/2010/main" val="3439751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52FC-B0FA-491C-A37C-28E067FBFB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99F3AAB-FE79-4CC4-B246-3935139914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66664BB-1944-4BDB-B8A0-A10E1720E9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5F15B3-BA0B-41A9-9FDE-6B8AD3F832CA}"/>
              </a:ext>
            </a:extLst>
          </p:cNvPr>
          <p:cNvSpPr>
            <a:spLocks noGrp="1"/>
          </p:cNvSpPr>
          <p:nvPr>
            <p:ph type="dt" sz="half" idx="10"/>
          </p:nvPr>
        </p:nvSpPr>
        <p:spPr/>
        <p:txBody>
          <a:bodyPr/>
          <a:lstStyle/>
          <a:p>
            <a:fld id="{A5843F81-8FA3-4308-AAEE-5A30051A3612}" type="datetimeFigureOut">
              <a:rPr lang="en-IN" smtClean="0"/>
              <a:t>28-02-2025</a:t>
            </a:fld>
            <a:endParaRPr lang="en-IN"/>
          </a:p>
        </p:txBody>
      </p:sp>
      <p:sp>
        <p:nvSpPr>
          <p:cNvPr id="6" name="Footer Placeholder 5">
            <a:extLst>
              <a:ext uri="{FF2B5EF4-FFF2-40B4-BE49-F238E27FC236}">
                <a16:creationId xmlns:a16="http://schemas.microsoft.com/office/drawing/2014/main" id="{EF26BA5F-C2BC-4EDC-AEB3-8999FAE711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6532C4-BF1D-4D21-AF8B-8B67BBAE4159}"/>
              </a:ext>
            </a:extLst>
          </p:cNvPr>
          <p:cNvSpPr>
            <a:spLocks noGrp="1"/>
          </p:cNvSpPr>
          <p:nvPr>
            <p:ph type="sldNum" sz="quarter" idx="12"/>
          </p:nvPr>
        </p:nvSpPr>
        <p:spPr/>
        <p:txBody>
          <a:bodyPr/>
          <a:lstStyle/>
          <a:p>
            <a:fld id="{EEE12218-9B08-4A29-B278-AA0B8328CD2F}" type="slidenum">
              <a:rPr lang="en-IN" smtClean="0"/>
              <a:t>‹#›</a:t>
            </a:fld>
            <a:endParaRPr lang="en-IN"/>
          </a:p>
        </p:txBody>
      </p:sp>
    </p:spTree>
    <p:extLst>
      <p:ext uri="{BB962C8B-B14F-4D97-AF65-F5344CB8AC3E}">
        <p14:creationId xmlns:p14="http://schemas.microsoft.com/office/powerpoint/2010/main" val="400763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F6C1C-5053-4060-8BEE-0798EAF90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8D9AF6F-5094-4481-BACE-E4F3BC37EE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3FBF075-5D0E-4BB7-A77A-EAFE96700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C7BEE3-25A2-4F54-8042-2EB9BAEE0159}"/>
              </a:ext>
            </a:extLst>
          </p:cNvPr>
          <p:cNvSpPr>
            <a:spLocks noGrp="1"/>
          </p:cNvSpPr>
          <p:nvPr>
            <p:ph type="dt" sz="half" idx="10"/>
          </p:nvPr>
        </p:nvSpPr>
        <p:spPr/>
        <p:txBody>
          <a:bodyPr/>
          <a:lstStyle/>
          <a:p>
            <a:fld id="{A5843F81-8FA3-4308-AAEE-5A30051A3612}" type="datetimeFigureOut">
              <a:rPr lang="en-IN" smtClean="0"/>
              <a:t>28-02-2025</a:t>
            </a:fld>
            <a:endParaRPr lang="en-IN"/>
          </a:p>
        </p:txBody>
      </p:sp>
      <p:sp>
        <p:nvSpPr>
          <p:cNvPr id="6" name="Footer Placeholder 5">
            <a:extLst>
              <a:ext uri="{FF2B5EF4-FFF2-40B4-BE49-F238E27FC236}">
                <a16:creationId xmlns:a16="http://schemas.microsoft.com/office/drawing/2014/main" id="{7890EBB8-99DE-48B6-B55C-21DE3EA41F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F51C39-08E4-43FE-B6BE-658BD8D6A582}"/>
              </a:ext>
            </a:extLst>
          </p:cNvPr>
          <p:cNvSpPr>
            <a:spLocks noGrp="1"/>
          </p:cNvSpPr>
          <p:nvPr>
            <p:ph type="sldNum" sz="quarter" idx="12"/>
          </p:nvPr>
        </p:nvSpPr>
        <p:spPr/>
        <p:txBody>
          <a:bodyPr/>
          <a:lstStyle/>
          <a:p>
            <a:fld id="{EEE12218-9B08-4A29-B278-AA0B8328CD2F}" type="slidenum">
              <a:rPr lang="en-IN" smtClean="0"/>
              <a:t>‹#›</a:t>
            </a:fld>
            <a:endParaRPr lang="en-IN"/>
          </a:p>
        </p:txBody>
      </p:sp>
    </p:spTree>
    <p:extLst>
      <p:ext uri="{BB962C8B-B14F-4D97-AF65-F5344CB8AC3E}">
        <p14:creationId xmlns:p14="http://schemas.microsoft.com/office/powerpoint/2010/main" val="3490491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2E29A-28E3-4519-BF4D-56F562BBD6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E6B52B6-7F7E-4091-B5B9-9E916D2D72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1E8612-1D52-4223-9CCF-ABC8F751A2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843F81-8FA3-4308-AAEE-5A30051A3612}" type="datetimeFigureOut">
              <a:rPr lang="en-IN" smtClean="0"/>
              <a:t>28-02-2025</a:t>
            </a:fld>
            <a:endParaRPr lang="en-IN"/>
          </a:p>
        </p:txBody>
      </p:sp>
      <p:sp>
        <p:nvSpPr>
          <p:cNvPr id="5" name="Footer Placeholder 4">
            <a:extLst>
              <a:ext uri="{FF2B5EF4-FFF2-40B4-BE49-F238E27FC236}">
                <a16:creationId xmlns:a16="http://schemas.microsoft.com/office/drawing/2014/main" id="{37BA20A7-5D13-4204-B4FD-831031B4E2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AFC6FF-B71D-4AB2-886C-22B7142E38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12218-9B08-4A29-B278-AA0B8328CD2F}" type="slidenum">
              <a:rPr lang="en-IN" smtClean="0"/>
              <a:t>‹#›</a:t>
            </a:fld>
            <a:endParaRPr lang="en-IN"/>
          </a:p>
        </p:txBody>
      </p:sp>
    </p:spTree>
    <p:extLst>
      <p:ext uri="{BB962C8B-B14F-4D97-AF65-F5344CB8AC3E}">
        <p14:creationId xmlns:p14="http://schemas.microsoft.com/office/powerpoint/2010/main" val="4060501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CE60-EEBB-44F2-A887-99361B99D473}"/>
              </a:ext>
            </a:extLst>
          </p:cNvPr>
          <p:cNvSpPr>
            <a:spLocks noGrp="1"/>
          </p:cNvSpPr>
          <p:nvPr>
            <p:ph type="ctrTitle"/>
          </p:nvPr>
        </p:nvSpPr>
        <p:spPr/>
        <p:txBody>
          <a:bodyPr>
            <a:normAutofit fontScale="90000"/>
          </a:bodyPr>
          <a:lstStyle/>
          <a:p>
            <a:r>
              <a:rPr lang="en-US" b="1" dirty="0"/>
              <a:t>Assistive Technologies using sensors data and producing spatial soundscape</a:t>
            </a:r>
            <a:endParaRPr lang="en-IN" b="1" dirty="0"/>
          </a:p>
        </p:txBody>
      </p:sp>
      <p:sp>
        <p:nvSpPr>
          <p:cNvPr id="3" name="Subtitle 2">
            <a:extLst>
              <a:ext uri="{FF2B5EF4-FFF2-40B4-BE49-F238E27FC236}">
                <a16:creationId xmlns:a16="http://schemas.microsoft.com/office/drawing/2014/main" id="{66DD772F-1547-4989-9369-899C6DF314FE}"/>
              </a:ext>
            </a:extLst>
          </p:cNvPr>
          <p:cNvSpPr>
            <a:spLocks noGrp="1"/>
          </p:cNvSpPr>
          <p:nvPr>
            <p:ph type="subTitle" idx="1"/>
          </p:nvPr>
        </p:nvSpPr>
        <p:spPr/>
        <p:txBody>
          <a:bodyPr/>
          <a:lstStyle/>
          <a:p>
            <a:r>
              <a:rPr lang="en-IN" dirty="0" err="1"/>
              <a:t>Jhalak</a:t>
            </a:r>
            <a:r>
              <a:rPr lang="en-IN" dirty="0"/>
              <a:t> Dave</a:t>
            </a:r>
            <a:br>
              <a:rPr lang="en-IN" dirty="0"/>
            </a:br>
            <a:r>
              <a:rPr lang="en-IN" dirty="0" err="1"/>
              <a:t>Mtr</a:t>
            </a:r>
            <a:r>
              <a:rPr lang="en-IN" dirty="0"/>
              <a:t> no. 70998</a:t>
            </a:r>
          </a:p>
        </p:txBody>
      </p:sp>
    </p:spTree>
    <p:extLst>
      <p:ext uri="{BB962C8B-B14F-4D97-AF65-F5344CB8AC3E}">
        <p14:creationId xmlns:p14="http://schemas.microsoft.com/office/powerpoint/2010/main" val="44443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3286632-3D25-4FF3-BE0B-6816FEA92A22}"/>
              </a:ext>
            </a:extLst>
          </p:cNvPr>
          <p:cNvSpPr/>
          <p:nvPr/>
        </p:nvSpPr>
        <p:spPr>
          <a:xfrm>
            <a:off x="2870602" y="255384"/>
            <a:ext cx="5635314" cy="70788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5176F66A-3DCB-4CE3-9B7C-57D7E127C25F}"/>
              </a:ext>
            </a:extLst>
          </p:cNvPr>
          <p:cNvSpPr txBox="1"/>
          <p:nvPr/>
        </p:nvSpPr>
        <p:spPr>
          <a:xfrm>
            <a:off x="2929325" y="193827"/>
            <a:ext cx="5576591" cy="830997"/>
          </a:xfrm>
          <a:prstGeom prst="rect">
            <a:avLst/>
          </a:prstGeom>
          <a:noFill/>
        </p:spPr>
        <p:txBody>
          <a:bodyPr wrap="none" rtlCol="0">
            <a:spAutoFit/>
          </a:bodyPr>
          <a:lstStyle/>
          <a:p>
            <a:r>
              <a:rPr lang="en-IN" sz="4800" dirty="0"/>
              <a:t>CONCLUDED RESULTS</a:t>
            </a:r>
          </a:p>
        </p:txBody>
      </p:sp>
      <p:pic>
        <p:nvPicPr>
          <p:cNvPr id="4" name="Picture 3">
            <a:extLst>
              <a:ext uri="{FF2B5EF4-FFF2-40B4-BE49-F238E27FC236}">
                <a16:creationId xmlns:a16="http://schemas.microsoft.com/office/drawing/2014/main" id="{F7CC55C7-0642-44F4-AEDB-5573D3110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938" y="255384"/>
            <a:ext cx="13056997" cy="7344561"/>
          </a:xfrm>
          <a:prstGeom prst="rect">
            <a:avLst/>
          </a:prstGeom>
        </p:spPr>
      </p:pic>
    </p:spTree>
    <p:extLst>
      <p:ext uri="{BB962C8B-B14F-4D97-AF65-F5344CB8AC3E}">
        <p14:creationId xmlns:p14="http://schemas.microsoft.com/office/powerpoint/2010/main" val="4006167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3286632-3D25-4FF3-BE0B-6816FEA92A22}"/>
              </a:ext>
            </a:extLst>
          </p:cNvPr>
          <p:cNvSpPr/>
          <p:nvPr/>
        </p:nvSpPr>
        <p:spPr>
          <a:xfrm>
            <a:off x="4287327" y="2299842"/>
            <a:ext cx="3390181" cy="70788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5176F66A-3DCB-4CE3-9B7C-57D7E127C25F}"/>
              </a:ext>
            </a:extLst>
          </p:cNvPr>
          <p:cNvSpPr txBox="1"/>
          <p:nvPr/>
        </p:nvSpPr>
        <p:spPr>
          <a:xfrm>
            <a:off x="4404441" y="2238285"/>
            <a:ext cx="3162469" cy="830997"/>
          </a:xfrm>
          <a:prstGeom prst="rect">
            <a:avLst/>
          </a:prstGeom>
          <a:noFill/>
        </p:spPr>
        <p:txBody>
          <a:bodyPr wrap="none" rtlCol="0">
            <a:spAutoFit/>
          </a:bodyPr>
          <a:lstStyle/>
          <a:p>
            <a:r>
              <a:rPr lang="en-IN" sz="4800" dirty="0"/>
              <a:t>THANK YOU</a:t>
            </a:r>
          </a:p>
        </p:txBody>
      </p:sp>
    </p:spTree>
    <p:extLst>
      <p:ext uri="{BB962C8B-B14F-4D97-AF65-F5344CB8AC3E}">
        <p14:creationId xmlns:p14="http://schemas.microsoft.com/office/powerpoint/2010/main" val="224721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500F48-9F50-4CDC-B1AA-BDC5FDF360FB}"/>
              </a:ext>
            </a:extLst>
          </p:cNvPr>
          <p:cNvSpPr/>
          <p:nvPr/>
        </p:nvSpPr>
        <p:spPr>
          <a:xfrm>
            <a:off x="4057521" y="318971"/>
            <a:ext cx="4206579" cy="70788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5FFAC4A6-F8F1-41B1-B447-7454368D60B5}"/>
              </a:ext>
            </a:extLst>
          </p:cNvPr>
          <p:cNvSpPr txBox="1"/>
          <p:nvPr/>
        </p:nvSpPr>
        <p:spPr>
          <a:xfrm>
            <a:off x="4126236" y="271324"/>
            <a:ext cx="4137864" cy="830997"/>
          </a:xfrm>
          <a:prstGeom prst="rect">
            <a:avLst/>
          </a:prstGeom>
          <a:noFill/>
        </p:spPr>
        <p:txBody>
          <a:bodyPr wrap="none" rtlCol="0">
            <a:spAutoFit/>
          </a:bodyPr>
          <a:lstStyle/>
          <a:p>
            <a:r>
              <a:rPr lang="en-IN" sz="4800" dirty="0"/>
              <a:t>INTRODUCTION</a:t>
            </a:r>
          </a:p>
        </p:txBody>
      </p:sp>
      <p:sp>
        <p:nvSpPr>
          <p:cNvPr id="7" name="TextBox 6">
            <a:extLst>
              <a:ext uri="{FF2B5EF4-FFF2-40B4-BE49-F238E27FC236}">
                <a16:creationId xmlns:a16="http://schemas.microsoft.com/office/drawing/2014/main" id="{9F3397BB-D070-4BDA-BF0F-3386DC848F85}"/>
              </a:ext>
            </a:extLst>
          </p:cNvPr>
          <p:cNvSpPr txBox="1"/>
          <p:nvPr/>
        </p:nvSpPr>
        <p:spPr>
          <a:xfrm>
            <a:off x="1042681" y="2114496"/>
            <a:ext cx="10106637" cy="1754326"/>
          </a:xfrm>
          <a:prstGeom prst="rect">
            <a:avLst/>
          </a:prstGeom>
          <a:noFill/>
        </p:spPr>
        <p:txBody>
          <a:bodyPr wrap="square">
            <a:spAutoFit/>
          </a:bodyPr>
          <a:lstStyle/>
          <a:p>
            <a:pPr marL="285750" indent="-285750">
              <a:buFont typeface="Arial" panose="020B0604020202020204" pitchFamily="34" charset="0"/>
              <a:buChar char="•"/>
            </a:pPr>
            <a:r>
              <a:rPr lang="en-IN" b="1" dirty="0"/>
              <a:t>Introduction to ADAS: </a:t>
            </a:r>
            <a:r>
              <a:rPr lang="en-IN" dirty="0"/>
              <a:t>Advanced Driver Assistance Systems enhance vehicle safety and driving experiences.</a:t>
            </a:r>
          </a:p>
          <a:p>
            <a:pPr marL="285750" indent="-285750">
              <a:buFont typeface="Arial" panose="020B0604020202020204" pitchFamily="34" charset="0"/>
              <a:buChar char="•"/>
            </a:pPr>
            <a:r>
              <a:rPr lang="en-IN" b="1" dirty="0"/>
              <a:t>Project</a:t>
            </a:r>
            <a:r>
              <a:rPr lang="en-IN" dirty="0"/>
              <a:t> </a:t>
            </a:r>
            <a:r>
              <a:rPr lang="en-IN" b="1" dirty="0"/>
              <a:t>Overview: </a:t>
            </a:r>
            <a:r>
              <a:rPr lang="en-IN" dirty="0"/>
              <a:t>Combining LiDAR technology with spatial audio to create a more intuitive and less visually demanding ADAS.</a:t>
            </a:r>
          </a:p>
          <a:p>
            <a:pPr marL="285750" indent="-285750">
              <a:buFont typeface="Arial" panose="020B0604020202020204" pitchFamily="34" charset="0"/>
              <a:buChar char="•"/>
            </a:pPr>
            <a:r>
              <a:rPr lang="en-IN" b="1" dirty="0"/>
              <a:t>Objective: </a:t>
            </a:r>
            <a:r>
              <a:rPr lang="en-IN" dirty="0"/>
              <a:t>Enhance situational awareness and reduce cognitive load on drivers by leveraging spatial audio cues.</a:t>
            </a:r>
          </a:p>
        </p:txBody>
      </p:sp>
    </p:spTree>
    <p:extLst>
      <p:ext uri="{BB962C8B-B14F-4D97-AF65-F5344CB8AC3E}">
        <p14:creationId xmlns:p14="http://schemas.microsoft.com/office/powerpoint/2010/main" val="2581832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72A2AD-F96C-4D78-99D2-0AE68203109F}"/>
              </a:ext>
            </a:extLst>
          </p:cNvPr>
          <p:cNvSpPr txBox="1"/>
          <p:nvPr/>
        </p:nvSpPr>
        <p:spPr>
          <a:xfrm>
            <a:off x="195155" y="956831"/>
            <a:ext cx="11799064" cy="1323439"/>
          </a:xfrm>
          <a:prstGeom prst="rect">
            <a:avLst/>
          </a:prstGeom>
          <a:noFill/>
        </p:spPr>
        <p:txBody>
          <a:bodyPr wrap="none" rtlCol="0">
            <a:spAutoFit/>
          </a:bodyPr>
          <a:lstStyle/>
          <a:p>
            <a:pPr marL="342900" indent="-342900">
              <a:buFont typeface="Arial" panose="020B0604020202020204" pitchFamily="34" charset="0"/>
              <a:buChar char="•"/>
            </a:pPr>
            <a:r>
              <a:rPr lang="en-IN" sz="2000" dirty="0"/>
              <a:t>Data that has been used for analysis throughout the research is collected using lidar sensor mounted on top </a:t>
            </a:r>
            <a:br>
              <a:rPr lang="en-IN" sz="2000" dirty="0"/>
            </a:br>
            <a:r>
              <a:rPr lang="en-IN" sz="2000" dirty="0"/>
              <a:t>of a moving car. </a:t>
            </a:r>
          </a:p>
          <a:p>
            <a:pPr marL="342900" indent="-342900">
              <a:buFont typeface="Arial" panose="020B0604020202020204" pitchFamily="34" charset="0"/>
              <a:buChar char="•"/>
            </a:pPr>
            <a:r>
              <a:rPr lang="en-IN" sz="2000" dirty="0"/>
              <a:t>Data size: this data has been collected over a span of 120 seconds.</a:t>
            </a:r>
          </a:p>
          <a:p>
            <a:pPr marL="342900" indent="-342900">
              <a:buFont typeface="Arial" panose="020B0604020202020204" pitchFamily="34" charset="0"/>
              <a:buChar char="•"/>
            </a:pPr>
            <a:endParaRPr lang="en-IN" sz="2000" dirty="0"/>
          </a:p>
        </p:txBody>
      </p:sp>
      <p:sp>
        <p:nvSpPr>
          <p:cNvPr id="10" name="Rectangle 9">
            <a:extLst>
              <a:ext uri="{FF2B5EF4-FFF2-40B4-BE49-F238E27FC236}">
                <a16:creationId xmlns:a16="http://schemas.microsoft.com/office/drawing/2014/main" id="{A3FEBF1B-C36F-454C-A46E-BD502B43BCD3}"/>
              </a:ext>
            </a:extLst>
          </p:cNvPr>
          <p:cNvSpPr/>
          <p:nvPr/>
        </p:nvSpPr>
        <p:spPr>
          <a:xfrm>
            <a:off x="629729" y="3165892"/>
            <a:ext cx="2686350" cy="2700068"/>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6DCBB40C-746E-4B68-9C6E-BADA519A060E}"/>
              </a:ext>
            </a:extLst>
          </p:cNvPr>
          <p:cNvSpPr txBox="1"/>
          <p:nvPr/>
        </p:nvSpPr>
        <p:spPr>
          <a:xfrm>
            <a:off x="742757" y="3366980"/>
            <a:ext cx="2573322" cy="2308324"/>
          </a:xfrm>
          <a:prstGeom prst="rect">
            <a:avLst/>
          </a:prstGeom>
          <a:noFill/>
        </p:spPr>
        <p:txBody>
          <a:bodyPr wrap="square">
            <a:spAutoFit/>
          </a:bodyPr>
          <a:lstStyle/>
          <a:p>
            <a:r>
              <a:rPr lang="en-IN" b="1" dirty="0"/>
              <a:t>4315.387</a:t>
            </a:r>
            <a:br>
              <a:rPr lang="en-IN" b="1" dirty="0"/>
            </a:br>
            <a:r>
              <a:rPr lang="en-IN" b="1" dirty="0"/>
              <a:t>-7951.7195</a:t>
            </a:r>
            <a:br>
              <a:rPr lang="en-IN" b="1" dirty="0"/>
            </a:br>
            <a:r>
              <a:rPr lang="en-IN" b="1" dirty="0"/>
              <a:t>0.016249701443149966</a:t>
            </a:r>
            <a:br>
              <a:rPr lang="en-IN" b="1" dirty="0"/>
            </a:br>
            <a:r>
              <a:rPr lang="en-IN" b="1" dirty="0"/>
              <a:t>-0.006927336546653784</a:t>
            </a:r>
            <a:br>
              <a:rPr lang="en-IN" b="1" dirty="0"/>
            </a:br>
            <a:r>
              <a:rPr lang="en-IN" b="1" dirty="0"/>
              <a:t>0.13806357234731062</a:t>
            </a:r>
            <a:br>
              <a:rPr lang="en-IN" b="1" dirty="0"/>
            </a:br>
            <a:r>
              <a:rPr lang="en-IN" b="1" dirty="0"/>
              <a:t>-0.35257571999999016</a:t>
            </a:r>
            <a:br>
              <a:rPr lang="en-IN" b="1" dirty="0"/>
            </a:br>
            <a:r>
              <a:rPr lang="en-IN" b="1" dirty="0"/>
              <a:t>0.20676458000000508</a:t>
            </a:r>
            <a:br>
              <a:rPr lang="en-IN" b="1" dirty="0"/>
            </a:br>
            <a:r>
              <a:rPr lang="en-IN" b="1" dirty="0"/>
              <a:t>9.606364020000001</a:t>
            </a:r>
          </a:p>
        </p:txBody>
      </p:sp>
      <p:sp>
        <p:nvSpPr>
          <p:cNvPr id="12" name="Rectangle 11">
            <a:extLst>
              <a:ext uri="{FF2B5EF4-FFF2-40B4-BE49-F238E27FC236}">
                <a16:creationId xmlns:a16="http://schemas.microsoft.com/office/drawing/2014/main" id="{EAD60CEB-529D-4410-8D25-B04127521D2D}"/>
              </a:ext>
            </a:extLst>
          </p:cNvPr>
          <p:cNvSpPr/>
          <p:nvPr/>
        </p:nvSpPr>
        <p:spPr>
          <a:xfrm>
            <a:off x="4965941" y="3315224"/>
            <a:ext cx="4048664" cy="2436721"/>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A41C6A3E-D8FF-427E-953F-0B5F4B998F14}"/>
              </a:ext>
            </a:extLst>
          </p:cNvPr>
          <p:cNvSpPr txBox="1"/>
          <p:nvPr/>
        </p:nvSpPr>
        <p:spPr>
          <a:xfrm>
            <a:off x="5030773" y="3443621"/>
            <a:ext cx="4048664" cy="2308324"/>
          </a:xfrm>
          <a:prstGeom prst="rect">
            <a:avLst/>
          </a:prstGeom>
          <a:noFill/>
        </p:spPr>
        <p:txBody>
          <a:bodyPr wrap="square">
            <a:spAutoFit/>
          </a:bodyPr>
          <a:lstStyle/>
          <a:p>
            <a:r>
              <a:rPr lang="en-IN" b="1" dirty="0"/>
              <a:t>latitude (</a:t>
            </a:r>
            <a:r>
              <a:rPr lang="en-IN" b="1" dirty="0" err="1"/>
              <a:t>ddmm.mmmm</a:t>
            </a:r>
            <a:r>
              <a:rPr lang="en-IN" b="1" dirty="0"/>
              <a:t>)</a:t>
            </a:r>
            <a:br>
              <a:rPr lang="en-IN" b="1" dirty="0"/>
            </a:br>
            <a:r>
              <a:rPr lang="en-IN" b="1" dirty="0"/>
              <a:t>longitude (</a:t>
            </a:r>
            <a:r>
              <a:rPr lang="en-IN" b="1" dirty="0" err="1"/>
              <a:t>ddmm.mmmm</a:t>
            </a:r>
            <a:r>
              <a:rPr lang="en-IN" b="1" dirty="0"/>
              <a:t>)</a:t>
            </a:r>
            <a:br>
              <a:rPr lang="en-IN" b="1" dirty="0"/>
            </a:br>
            <a:r>
              <a:rPr lang="en-IN" b="1" dirty="0"/>
              <a:t>angular velocity around x (rad/s)</a:t>
            </a:r>
            <a:br>
              <a:rPr lang="en-IN" b="1" dirty="0"/>
            </a:br>
            <a:r>
              <a:rPr lang="en-IN" b="1" dirty="0"/>
              <a:t>angular velocity around y (rad/s)</a:t>
            </a:r>
            <a:br>
              <a:rPr lang="en-IN" b="1" dirty="0"/>
            </a:br>
            <a:r>
              <a:rPr lang="en-IN" b="1" dirty="0"/>
              <a:t>angular velocity around z (rad/s)</a:t>
            </a:r>
            <a:br>
              <a:rPr lang="en-IN" b="1" dirty="0"/>
            </a:br>
            <a:r>
              <a:rPr lang="en-IN" b="1" dirty="0"/>
              <a:t>linear acceleration in the x direction (G)</a:t>
            </a:r>
            <a:br>
              <a:rPr lang="en-IN" b="1" dirty="0"/>
            </a:br>
            <a:r>
              <a:rPr lang="en-IN" b="1" dirty="0"/>
              <a:t>linear acceleration in the y direction (G)</a:t>
            </a:r>
            <a:br>
              <a:rPr lang="en-IN" b="1" dirty="0"/>
            </a:br>
            <a:r>
              <a:rPr lang="en-IN" b="1" dirty="0"/>
              <a:t>linear acceleration in the z direction (G)</a:t>
            </a:r>
          </a:p>
        </p:txBody>
      </p:sp>
      <p:cxnSp>
        <p:nvCxnSpPr>
          <p:cNvPr id="16" name="Straight Arrow Connector 15">
            <a:extLst>
              <a:ext uri="{FF2B5EF4-FFF2-40B4-BE49-F238E27FC236}">
                <a16:creationId xmlns:a16="http://schemas.microsoft.com/office/drawing/2014/main" id="{022B2B03-9BB9-441C-9043-25CC6C310131}"/>
              </a:ext>
            </a:extLst>
          </p:cNvPr>
          <p:cNvCxnSpPr/>
          <p:nvPr/>
        </p:nvCxnSpPr>
        <p:spPr>
          <a:xfrm>
            <a:off x="3502325" y="4459855"/>
            <a:ext cx="118181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50E4FF7D-9A3C-42FE-981F-7DAF7F709892}"/>
              </a:ext>
            </a:extLst>
          </p:cNvPr>
          <p:cNvSpPr txBox="1"/>
          <p:nvPr/>
        </p:nvSpPr>
        <p:spPr>
          <a:xfrm>
            <a:off x="629729" y="2115738"/>
            <a:ext cx="1680204" cy="400110"/>
          </a:xfrm>
          <a:prstGeom prst="rect">
            <a:avLst/>
          </a:prstGeom>
          <a:noFill/>
        </p:spPr>
        <p:txBody>
          <a:bodyPr wrap="none" rtlCol="0">
            <a:spAutoFit/>
          </a:bodyPr>
          <a:lstStyle/>
          <a:p>
            <a:r>
              <a:rPr lang="en-IN" sz="2000" b="1" dirty="0"/>
              <a:t>GPS IMU Data</a:t>
            </a:r>
          </a:p>
        </p:txBody>
      </p:sp>
      <p:sp>
        <p:nvSpPr>
          <p:cNvPr id="18" name="Rectangle 17">
            <a:extLst>
              <a:ext uri="{FF2B5EF4-FFF2-40B4-BE49-F238E27FC236}">
                <a16:creationId xmlns:a16="http://schemas.microsoft.com/office/drawing/2014/main" id="{83286632-3D25-4FF3-BE0B-6816FEA92A22}"/>
              </a:ext>
            </a:extLst>
          </p:cNvPr>
          <p:cNvSpPr/>
          <p:nvPr/>
        </p:nvSpPr>
        <p:spPr>
          <a:xfrm>
            <a:off x="4808026" y="184747"/>
            <a:ext cx="2573322" cy="70788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9" name="TextBox 18">
            <a:extLst>
              <a:ext uri="{FF2B5EF4-FFF2-40B4-BE49-F238E27FC236}">
                <a16:creationId xmlns:a16="http://schemas.microsoft.com/office/drawing/2014/main" id="{5176F66A-3DCB-4CE3-9B7C-57D7E127C25F}"/>
              </a:ext>
            </a:extLst>
          </p:cNvPr>
          <p:cNvSpPr txBox="1"/>
          <p:nvPr/>
        </p:nvSpPr>
        <p:spPr>
          <a:xfrm>
            <a:off x="5361376" y="125834"/>
            <a:ext cx="1469248" cy="830997"/>
          </a:xfrm>
          <a:prstGeom prst="rect">
            <a:avLst/>
          </a:prstGeom>
          <a:noFill/>
        </p:spPr>
        <p:txBody>
          <a:bodyPr wrap="none" rtlCol="0">
            <a:spAutoFit/>
          </a:bodyPr>
          <a:lstStyle/>
          <a:p>
            <a:r>
              <a:rPr lang="en-IN" sz="4800" dirty="0"/>
              <a:t>DATA</a:t>
            </a:r>
          </a:p>
        </p:txBody>
      </p:sp>
    </p:spTree>
    <p:extLst>
      <p:ext uri="{BB962C8B-B14F-4D97-AF65-F5344CB8AC3E}">
        <p14:creationId xmlns:p14="http://schemas.microsoft.com/office/powerpoint/2010/main" val="1604266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5089E28-B76C-4B6A-B72F-C62E748AD9C2}"/>
              </a:ext>
            </a:extLst>
          </p:cNvPr>
          <p:cNvSpPr/>
          <p:nvPr/>
        </p:nvSpPr>
        <p:spPr>
          <a:xfrm>
            <a:off x="8267142" y="1204356"/>
            <a:ext cx="3438884" cy="5394131"/>
          </a:xfrm>
          <a:prstGeom prst="rect">
            <a:avLst/>
          </a:prstGeom>
          <a:solidFill>
            <a:schemeClr val="accent1">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0D3124B-C894-4A74-B4E5-38739C51C6F9}"/>
              </a:ext>
            </a:extLst>
          </p:cNvPr>
          <p:cNvSpPr txBox="1"/>
          <p:nvPr/>
        </p:nvSpPr>
        <p:spPr>
          <a:xfrm>
            <a:off x="8267142" y="1243176"/>
            <a:ext cx="3378499" cy="5355312"/>
          </a:xfrm>
          <a:prstGeom prst="rect">
            <a:avLst/>
          </a:prstGeom>
          <a:noFill/>
        </p:spPr>
        <p:txBody>
          <a:bodyPr wrap="square">
            <a:spAutoFit/>
          </a:bodyPr>
          <a:lstStyle/>
          <a:p>
            <a:r>
              <a:rPr lang="en-IN" b="1" dirty="0"/>
              <a:t>{</a:t>
            </a:r>
          </a:p>
          <a:p>
            <a:r>
              <a:rPr lang="en-IN" b="1" dirty="0"/>
              <a:t>    "</a:t>
            </a:r>
            <a:r>
              <a:rPr lang="en-IN" b="1" dirty="0" err="1"/>
              <a:t>obj_id</a:t>
            </a:r>
            <a:r>
              <a:rPr lang="en-IN" b="1" dirty="0"/>
              <a:t>": "1",</a:t>
            </a:r>
          </a:p>
          <a:p>
            <a:r>
              <a:rPr lang="en-IN" b="1" dirty="0"/>
              <a:t>    "</a:t>
            </a:r>
            <a:r>
              <a:rPr lang="en-IN" b="1" dirty="0" err="1"/>
              <a:t>obj_type</a:t>
            </a:r>
            <a:r>
              <a:rPr lang="en-IN" b="1" dirty="0"/>
              <a:t>": "Truck",</a:t>
            </a:r>
          </a:p>
          <a:p>
            <a:r>
              <a:rPr lang="en-IN" b="1" dirty="0"/>
              <a:t>    "</a:t>
            </a:r>
            <a:r>
              <a:rPr lang="en-IN" b="1" dirty="0" err="1"/>
              <a:t>psr</a:t>
            </a:r>
            <a:r>
              <a:rPr lang="en-IN" b="1" dirty="0"/>
              <a:t>": {</a:t>
            </a:r>
          </a:p>
          <a:p>
            <a:r>
              <a:rPr lang="en-IN" b="1" dirty="0"/>
              <a:t>      "position": {</a:t>
            </a:r>
          </a:p>
          <a:p>
            <a:r>
              <a:rPr lang="en-IN" b="1" dirty="0"/>
              <a:t>        "x": 2.123174069920722,</a:t>
            </a:r>
          </a:p>
          <a:p>
            <a:r>
              <a:rPr lang="en-IN" b="1" dirty="0"/>
              <a:t>        "y": -4.022200008214299,</a:t>
            </a:r>
          </a:p>
          <a:p>
            <a:r>
              <a:rPr lang="en-IN" b="1" dirty="0"/>
              <a:t>        "z": -0.6255537564655307</a:t>
            </a:r>
          </a:p>
          <a:p>
            <a:r>
              <a:rPr lang="en-IN" b="1" dirty="0"/>
              <a:t>      },</a:t>
            </a:r>
          </a:p>
          <a:p>
            <a:r>
              <a:rPr lang="en-IN" b="1" dirty="0"/>
              <a:t>      "rotation": {</a:t>
            </a:r>
          </a:p>
          <a:p>
            <a:r>
              <a:rPr lang="en-IN" b="1" dirty="0"/>
              <a:t>        "x": 0,</a:t>
            </a:r>
          </a:p>
          <a:p>
            <a:r>
              <a:rPr lang="en-IN" b="1" dirty="0"/>
              <a:t>        "y": 0,</a:t>
            </a:r>
          </a:p>
          <a:p>
            <a:r>
              <a:rPr lang="en-IN" b="1" dirty="0"/>
              <a:t>        "z": -0.02617993877991509</a:t>
            </a:r>
          </a:p>
          <a:p>
            <a:r>
              <a:rPr lang="en-IN" b="1" dirty="0"/>
              <a:t>      },</a:t>
            </a:r>
          </a:p>
          <a:p>
            <a:r>
              <a:rPr lang="en-IN" b="1" dirty="0"/>
              <a:t>      "scale": {</a:t>
            </a:r>
          </a:p>
          <a:p>
            <a:r>
              <a:rPr lang="en-IN" b="1" dirty="0"/>
              <a:t>        "x": 5.584514173656585,</a:t>
            </a:r>
          </a:p>
          <a:p>
            <a:r>
              <a:rPr lang="en-IN" b="1" dirty="0"/>
              <a:t>        "y": 2.0582923876818384,</a:t>
            </a:r>
          </a:p>
          <a:p>
            <a:r>
              <a:rPr lang="en-IN" b="1" dirty="0"/>
              <a:t>        "z": 1.6567580262828112</a:t>
            </a:r>
          </a:p>
          <a:p>
            <a:r>
              <a:rPr lang="en-IN" b="1" dirty="0"/>
              <a:t>      }</a:t>
            </a:r>
          </a:p>
        </p:txBody>
      </p:sp>
      <p:sp>
        <p:nvSpPr>
          <p:cNvPr id="8" name="TextBox 7">
            <a:extLst>
              <a:ext uri="{FF2B5EF4-FFF2-40B4-BE49-F238E27FC236}">
                <a16:creationId xmlns:a16="http://schemas.microsoft.com/office/drawing/2014/main" id="{01F6BB05-5980-4C2E-8A62-25E79D92F4AB}"/>
              </a:ext>
            </a:extLst>
          </p:cNvPr>
          <p:cNvSpPr txBox="1"/>
          <p:nvPr/>
        </p:nvSpPr>
        <p:spPr>
          <a:xfrm>
            <a:off x="215669" y="556721"/>
            <a:ext cx="1306704" cy="400110"/>
          </a:xfrm>
          <a:prstGeom prst="rect">
            <a:avLst/>
          </a:prstGeom>
          <a:noFill/>
        </p:spPr>
        <p:txBody>
          <a:bodyPr wrap="none" rtlCol="0">
            <a:spAutoFit/>
          </a:bodyPr>
          <a:lstStyle/>
          <a:p>
            <a:r>
              <a:rPr lang="en-IN" sz="2000" b="1" dirty="0"/>
              <a:t>Label Data</a:t>
            </a:r>
          </a:p>
        </p:txBody>
      </p:sp>
      <p:sp>
        <p:nvSpPr>
          <p:cNvPr id="9" name="TextBox 8">
            <a:extLst>
              <a:ext uri="{FF2B5EF4-FFF2-40B4-BE49-F238E27FC236}">
                <a16:creationId xmlns:a16="http://schemas.microsoft.com/office/drawing/2014/main" id="{DB1225BE-FA62-43C5-83B9-E157B6810FF4}"/>
              </a:ext>
            </a:extLst>
          </p:cNvPr>
          <p:cNvSpPr txBox="1"/>
          <p:nvPr/>
        </p:nvSpPr>
        <p:spPr>
          <a:xfrm>
            <a:off x="195155" y="956831"/>
            <a:ext cx="7853290" cy="1631216"/>
          </a:xfrm>
          <a:prstGeom prst="rect">
            <a:avLst/>
          </a:prstGeom>
          <a:noFill/>
        </p:spPr>
        <p:txBody>
          <a:bodyPr wrap="square" rtlCol="0">
            <a:spAutoFit/>
          </a:bodyPr>
          <a:lstStyle/>
          <a:p>
            <a:pPr marL="342900" indent="-342900">
              <a:buFont typeface="Arial" panose="020B0604020202020204" pitchFamily="34" charset="0"/>
              <a:buChar char="•"/>
            </a:pPr>
            <a:r>
              <a:rPr lang="en-IN" sz="2000" dirty="0"/>
              <a:t>This data has been concluded from the PCD files, where cluster of cloud points has been classified using trained data as different objects, and given attributes such as their position, rotation and scaling.</a:t>
            </a:r>
          </a:p>
          <a:p>
            <a:pPr marL="342900" indent="-342900">
              <a:buFont typeface="Arial" panose="020B0604020202020204" pitchFamily="34" charset="0"/>
              <a:buChar char="•"/>
            </a:pPr>
            <a:r>
              <a:rPr lang="en-IN" sz="2000" dirty="0"/>
              <a:t>This data was useful for following the movement of objects around the subject.</a:t>
            </a:r>
          </a:p>
        </p:txBody>
      </p:sp>
      <p:pic>
        <p:nvPicPr>
          <p:cNvPr id="10" name="Picture 9">
            <a:extLst>
              <a:ext uri="{FF2B5EF4-FFF2-40B4-BE49-F238E27FC236}">
                <a16:creationId xmlns:a16="http://schemas.microsoft.com/office/drawing/2014/main" id="{0AEF8771-CBE0-4719-8064-B21E89FC289F}"/>
              </a:ext>
            </a:extLst>
          </p:cNvPr>
          <p:cNvPicPr>
            <a:picLocks noChangeAspect="1"/>
          </p:cNvPicPr>
          <p:nvPr/>
        </p:nvPicPr>
        <p:blipFill rotWithShape="1">
          <a:blip r:embed="rId2">
            <a:extLst>
              <a:ext uri="{28A0092B-C50C-407E-A947-70E740481C1C}">
                <a14:useLocalDpi xmlns:a14="http://schemas.microsoft.com/office/drawing/2010/main" val="0"/>
              </a:ext>
            </a:extLst>
          </a:blip>
          <a:srcRect l="10369" r="21990"/>
          <a:stretch/>
        </p:blipFill>
        <p:spPr>
          <a:xfrm>
            <a:off x="290046" y="3119570"/>
            <a:ext cx="6378173" cy="3315531"/>
          </a:xfrm>
          <a:prstGeom prst="rect">
            <a:avLst/>
          </a:prstGeom>
        </p:spPr>
      </p:pic>
      <p:sp>
        <p:nvSpPr>
          <p:cNvPr id="11" name="TextBox 10">
            <a:extLst>
              <a:ext uri="{FF2B5EF4-FFF2-40B4-BE49-F238E27FC236}">
                <a16:creationId xmlns:a16="http://schemas.microsoft.com/office/drawing/2014/main" id="{8D620E0F-BC00-4CA4-8C1E-8785595C79A6}"/>
              </a:ext>
            </a:extLst>
          </p:cNvPr>
          <p:cNvSpPr txBox="1"/>
          <p:nvPr/>
        </p:nvSpPr>
        <p:spPr>
          <a:xfrm>
            <a:off x="215669" y="2645090"/>
            <a:ext cx="5316520" cy="400110"/>
          </a:xfrm>
          <a:prstGeom prst="rect">
            <a:avLst/>
          </a:prstGeom>
          <a:noFill/>
        </p:spPr>
        <p:txBody>
          <a:bodyPr wrap="none" rtlCol="0">
            <a:spAutoFit/>
          </a:bodyPr>
          <a:lstStyle/>
          <a:p>
            <a:r>
              <a:rPr lang="en-IN" sz="2000" b="1" dirty="0"/>
              <a:t>Visual of a point cloud data file from the dataset</a:t>
            </a:r>
          </a:p>
        </p:txBody>
      </p:sp>
      <p:sp>
        <p:nvSpPr>
          <p:cNvPr id="12" name="Rectangle 11">
            <a:extLst>
              <a:ext uri="{FF2B5EF4-FFF2-40B4-BE49-F238E27FC236}">
                <a16:creationId xmlns:a16="http://schemas.microsoft.com/office/drawing/2014/main" id="{076FE228-1AC9-44BC-8DE2-03316ED1DEF9}"/>
              </a:ext>
            </a:extLst>
          </p:cNvPr>
          <p:cNvSpPr/>
          <p:nvPr/>
        </p:nvSpPr>
        <p:spPr>
          <a:xfrm>
            <a:off x="4808026" y="142802"/>
            <a:ext cx="2573322" cy="70788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94C35C08-966F-4FEB-B5AF-4690EA73BAAA}"/>
              </a:ext>
            </a:extLst>
          </p:cNvPr>
          <p:cNvSpPr txBox="1"/>
          <p:nvPr/>
        </p:nvSpPr>
        <p:spPr>
          <a:xfrm>
            <a:off x="5361376" y="83889"/>
            <a:ext cx="1469248" cy="830997"/>
          </a:xfrm>
          <a:prstGeom prst="rect">
            <a:avLst/>
          </a:prstGeom>
          <a:noFill/>
        </p:spPr>
        <p:txBody>
          <a:bodyPr wrap="none" rtlCol="0">
            <a:spAutoFit/>
          </a:bodyPr>
          <a:lstStyle/>
          <a:p>
            <a:r>
              <a:rPr lang="en-IN" sz="4800" dirty="0"/>
              <a:t>DATA</a:t>
            </a:r>
          </a:p>
        </p:txBody>
      </p:sp>
    </p:spTree>
    <p:extLst>
      <p:ext uri="{BB962C8B-B14F-4D97-AF65-F5344CB8AC3E}">
        <p14:creationId xmlns:p14="http://schemas.microsoft.com/office/powerpoint/2010/main" val="1379604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3286632-3D25-4FF3-BE0B-6816FEA92A22}"/>
              </a:ext>
            </a:extLst>
          </p:cNvPr>
          <p:cNvSpPr/>
          <p:nvPr/>
        </p:nvSpPr>
        <p:spPr>
          <a:xfrm>
            <a:off x="379069" y="255384"/>
            <a:ext cx="4823403" cy="70788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5176F66A-3DCB-4CE3-9B7C-57D7E127C25F}"/>
              </a:ext>
            </a:extLst>
          </p:cNvPr>
          <p:cNvSpPr txBox="1"/>
          <p:nvPr/>
        </p:nvSpPr>
        <p:spPr>
          <a:xfrm>
            <a:off x="379069" y="208209"/>
            <a:ext cx="4791440" cy="830997"/>
          </a:xfrm>
          <a:prstGeom prst="rect">
            <a:avLst/>
          </a:prstGeom>
          <a:noFill/>
        </p:spPr>
        <p:txBody>
          <a:bodyPr wrap="none" rtlCol="0">
            <a:spAutoFit/>
          </a:bodyPr>
          <a:lstStyle/>
          <a:p>
            <a:r>
              <a:rPr lang="en-IN" sz="4800" dirty="0"/>
              <a:t>DATA PROCESSING</a:t>
            </a:r>
          </a:p>
        </p:txBody>
      </p:sp>
      <p:pic>
        <p:nvPicPr>
          <p:cNvPr id="6" name="Picture 5">
            <a:extLst>
              <a:ext uri="{FF2B5EF4-FFF2-40B4-BE49-F238E27FC236}">
                <a16:creationId xmlns:a16="http://schemas.microsoft.com/office/drawing/2014/main" id="{11BCAD41-0458-457C-AB31-4078C932C5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9542" y="208209"/>
            <a:ext cx="5410200" cy="6391275"/>
          </a:xfrm>
          <a:prstGeom prst="rect">
            <a:avLst/>
          </a:prstGeom>
        </p:spPr>
      </p:pic>
      <p:sp>
        <p:nvSpPr>
          <p:cNvPr id="15" name="TextBox 14">
            <a:extLst>
              <a:ext uri="{FF2B5EF4-FFF2-40B4-BE49-F238E27FC236}">
                <a16:creationId xmlns:a16="http://schemas.microsoft.com/office/drawing/2014/main" id="{0AEA4B50-ABAC-48BE-A61F-4085F163DCCB}"/>
              </a:ext>
            </a:extLst>
          </p:cNvPr>
          <p:cNvSpPr txBox="1"/>
          <p:nvPr/>
        </p:nvSpPr>
        <p:spPr>
          <a:xfrm>
            <a:off x="178377" y="1086381"/>
            <a:ext cx="6021087"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is the main execution point of the driver program. It sets up the label and GPS/IMU data directories, then calls </a:t>
            </a:r>
            <a:r>
              <a:rPr lang="en-US" sz="2000" dirty="0" err="1"/>
              <a:t>process_data</a:t>
            </a:r>
            <a:r>
              <a:rPr lang="en-US" sz="2000" dirty="0"/>
              <a:t> to loop over the above data.</a:t>
            </a:r>
          </a:p>
          <a:p>
            <a:pPr marL="342900" indent="-342900">
              <a:buFont typeface="Arial" panose="020B0604020202020204" pitchFamily="34" charset="0"/>
              <a:buChar char="•"/>
            </a:pPr>
            <a:r>
              <a:rPr lang="en-US" sz="2000" dirty="0"/>
              <a:t>it proceeds to look for possible collisions based on a 2.0-meter threshold.</a:t>
            </a:r>
          </a:p>
          <a:p>
            <a:pPr marL="342900" indent="-342900">
              <a:buFont typeface="Arial" panose="020B0604020202020204" pitchFamily="34" charset="0"/>
              <a:buChar char="•"/>
            </a:pPr>
            <a:endParaRPr lang="en-IN" sz="2000" dirty="0"/>
          </a:p>
        </p:txBody>
      </p:sp>
    </p:spTree>
    <p:extLst>
      <p:ext uri="{BB962C8B-B14F-4D97-AF65-F5344CB8AC3E}">
        <p14:creationId xmlns:p14="http://schemas.microsoft.com/office/powerpoint/2010/main" val="30268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3286632-3D25-4FF3-BE0B-6816FEA92A22}"/>
              </a:ext>
            </a:extLst>
          </p:cNvPr>
          <p:cNvSpPr/>
          <p:nvPr/>
        </p:nvSpPr>
        <p:spPr>
          <a:xfrm>
            <a:off x="2870602" y="255384"/>
            <a:ext cx="5635314" cy="70788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5176F66A-3DCB-4CE3-9B7C-57D7E127C25F}"/>
              </a:ext>
            </a:extLst>
          </p:cNvPr>
          <p:cNvSpPr txBox="1"/>
          <p:nvPr/>
        </p:nvSpPr>
        <p:spPr>
          <a:xfrm>
            <a:off x="2929325" y="193827"/>
            <a:ext cx="5576591" cy="830997"/>
          </a:xfrm>
          <a:prstGeom prst="rect">
            <a:avLst/>
          </a:prstGeom>
          <a:noFill/>
        </p:spPr>
        <p:txBody>
          <a:bodyPr wrap="none" rtlCol="0">
            <a:spAutoFit/>
          </a:bodyPr>
          <a:lstStyle/>
          <a:p>
            <a:r>
              <a:rPr lang="en-IN" sz="4800" dirty="0"/>
              <a:t>CONCLUDED RESULTS</a:t>
            </a:r>
          </a:p>
        </p:txBody>
      </p:sp>
      <p:pic>
        <p:nvPicPr>
          <p:cNvPr id="3" name="Picture 2">
            <a:extLst>
              <a:ext uri="{FF2B5EF4-FFF2-40B4-BE49-F238E27FC236}">
                <a16:creationId xmlns:a16="http://schemas.microsoft.com/office/drawing/2014/main" id="{1D05C1C0-D24F-418C-9596-0A7D811AD7CF}"/>
              </a:ext>
            </a:extLst>
          </p:cNvPr>
          <p:cNvPicPr>
            <a:picLocks noChangeAspect="1"/>
          </p:cNvPicPr>
          <p:nvPr/>
        </p:nvPicPr>
        <p:blipFill rotWithShape="1">
          <a:blip r:embed="rId2">
            <a:extLst>
              <a:ext uri="{28A0092B-C50C-407E-A947-70E740481C1C}">
                <a14:useLocalDpi xmlns:a14="http://schemas.microsoft.com/office/drawing/2010/main" val="0"/>
              </a:ext>
            </a:extLst>
          </a:blip>
          <a:srcRect b="14162"/>
          <a:stretch/>
        </p:blipFill>
        <p:spPr>
          <a:xfrm>
            <a:off x="201336" y="1034269"/>
            <a:ext cx="9471169" cy="5823731"/>
          </a:xfrm>
          <a:prstGeom prst="rect">
            <a:avLst/>
          </a:prstGeom>
        </p:spPr>
      </p:pic>
      <p:pic>
        <p:nvPicPr>
          <p:cNvPr id="7" name="Picture 6">
            <a:extLst>
              <a:ext uri="{FF2B5EF4-FFF2-40B4-BE49-F238E27FC236}">
                <a16:creationId xmlns:a16="http://schemas.microsoft.com/office/drawing/2014/main" id="{8F1B596A-66C1-45EC-B7DC-912756E87F20}"/>
              </a:ext>
            </a:extLst>
          </p:cNvPr>
          <p:cNvPicPr>
            <a:picLocks noChangeAspect="1"/>
          </p:cNvPicPr>
          <p:nvPr/>
        </p:nvPicPr>
        <p:blipFill rotWithShape="1">
          <a:blip r:embed="rId2">
            <a:extLst>
              <a:ext uri="{28A0092B-C50C-407E-A947-70E740481C1C}">
                <a14:useLocalDpi xmlns:a14="http://schemas.microsoft.com/office/drawing/2010/main" val="0"/>
              </a:ext>
            </a:extLst>
          </a:blip>
          <a:srcRect l="25855" t="85239" r="25781" b="294"/>
          <a:stretch/>
        </p:blipFill>
        <p:spPr>
          <a:xfrm>
            <a:off x="7470475" y="4699196"/>
            <a:ext cx="4580628" cy="981511"/>
          </a:xfrm>
          <a:prstGeom prst="rect">
            <a:avLst/>
          </a:prstGeom>
        </p:spPr>
      </p:pic>
    </p:spTree>
    <p:extLst>
      <p:ext uri="{BB962C8B-B14F-4D97-AF65-F5344CB8AC3E}">
        <p14:creationId xmlns:p14="http://schemas.microsoft.com/office/powerpoint/2010/main" val="1347636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3286632-3D25-4FF3-BE0B-6816FEA92A22}"/>
              </a:ext>
            </a:extLst>
          </p:cNvPr>
          <p:cNvSpPr/>
          <p:nvPr/>
        </p:nvSpPr>
        <p:spPr>
          <a:xfrm>
            <a:off x="2870602" y="255384"/>
            <a:ext cx="5635314" cy="70788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5176F66A-3DCB-4CE3-9B7C-57D7E127C25F}"/>
              </a:ext>
            </a:extLst>
          </p:cNvPr>
          <p:cNvSpPr txBox="1"/>
          <p:nvPr/>
        </p:nvSpPr>
        <p:spPr>
          <a:xfrm>
            <a:off x="2929325" y="193827"/>
            <a:ext cx="5576591" cy="830997"/>
          </a:xfrm>
          <a:prstGeom prst="rect">
            <a:avLst/>
          </a:prstGeom>
          <a:noFill/>
        </p:spPr>
        <p:txBody>
          <a:bodyPr wrap="none" rtlCol="0">
            <a:spAutoFit/>
          </a:bodyPr>
          <a:lstStyle/>
          <a:p>
            <a:r>
              <a:rPr lang="en-IN" sz="4800" dirty="0"/>
              <a:t>CONCLUDED RESULTS</a:t>
            </a:r>
          </a:p>
        </p:txBody>
      </p:sp>
      <p:pic>
        <p:nvPicPr>
          <p:cNvPr id="4" name="Picture 3">
            <a:extLst>
              <a:ext uri="{FF2B5EF4-FFF2-40B4-BE49-F238E27FC236}">
                <a16:creationId xmlns:a16="http://schemas.microsoft.com/office/drawing/2014/main" id="{C2E5DEFA-080F-407D-9D5F-5F342D1A8F4E}"/>
              </a:ext>
            </a:extLst>
          </p:cNvPr>
          <p:cNvPicPr>
            <a:picLocks noChangeAspect="1"/>
          </p:cNvPicPr>
          <p:nvPr/>
        </p:nvPicPr>
        <p:blipFill rotWithShape="1">
          <a:blip r:embed="rId2">
            <a:extLst>
              <a:ext uri="{28A0092B-C50C-407E-A947-70E740481C1C}">
                <a14:useLocalDpi xmlns:a14="http://schemas.microsoft.com/office/drawing/2010/main" val="0"/>
              </a:ext>
            </a:extLst>
          </a:blip>
          <a:srcRect l="5100" t="5841" r="8357" b="2033"/>
          <a:stretch/>
        </p:blipFill>
        <p:spPr>
          <a:xfrm>
            <a:off x="1" y="963269"/>
            <a:ext cx="6199342" cy="3299651"/>
          </a:xfrm>
          <a:prstGeom prst="rect">
            <a:avLst/>
          </a:prstGeom>
        </p:spPr>
      </p:pic>
      <p:pic>
        <p:nvPicPr>
          <p:cNvPr id="6" name="Picture 5">
            <a:extLst>
              <a:ext uri="{FF2B5EF4-FFF2-40B4-BE49-F238E27FC236}">
                <a16:creationId xmlns:a16="http://schemas.microsoft.com/office/drawing/2014/main" id="{10A82E66-1664-4A31-978D-041447BD7EBE}"/>
              </a:ext>
            </a:extLst>
          </p:cNvPr>
          <p:cNvPicPr>
            <a:picLocks noChangeAspect="1"/>
          </p:cNvPicPr>
          <p:nvPr/>
        </p:nvPicPr>
        <p:blipFill rotWithShape="1">
          <a:blip r:embed="rId3">
            <a:extLst>
              <a:ext uri="{28A0092B-C50C-407E-A947-70E740481C1C}">
                <a14:useLocalDpi xmlns:a14="http://schemas.microsoft.com/office/drawing/2010/main" val="0"/>
              </a:ext>
            </a:extLst>
          </a:blip>
          <a:srcRect l="7539" t="5333" r="8385" b="2466"/>
          <a:stretch/>
        </p:blipFill>
        <p:spPr>
          <a:xfrm>
            <a:off x="6096000" y="3321590"/>
            <a:ext cx="6095999" cy="3342583"/>
          </a:xfrm>
          <a:prstGeom prst="rect">
            <a:avLst/>
          </a:prstGeom>
        </p:spPr>
      </p:pic>
    </p:spTree>
    <p:extLst>
      <p:ext uri="{BB962C8B-B14F-4D97-AF65-F5344CB8AC3E}">
        <p14:creationId xmlns:p14="http://schemas.microsoft.com/office/powerpoint/2010/main" val="304346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3286632-3D25-4FF3-BE0B-6816FEA92A22}"/>
              </a:ext>
            </a:extLst>
          </p:cNvPr>
          <p:cNvSpPr/>
          <p:nvPr/>
        </p:nvSpPr>
        <p:spPr>
          <a:xfrm>
            <a:off x="2870602" y="255384"/>
            <a:ext cx="5635314" cy="70788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5176F66A-3DCB-4CE3-9B7C-57D7E127C25F}"/>
              </a:ext>
            </a:extLst>
          </p:cNvPr>
          <p:cNvSpPr txBox="1"/>
          <p:nvPr/>
        </p:nvSpPr>
        <p:spPr>
          <a:xfrm>
            <a:off x="2929325" y="193827"/>
            <a:ext cx="5576591" cy="830997"/>
          </a:xfrm>
          <a:prstGeom prst="rect">
            <a:avLst/>
          </a:prstGeom>
          <a:noFill/>
        </p:spPr>
        <p:txBody>
          <a:bodyPr wrap="none" rtlCol="0">
            <a:spAutoFit/>
          </a:bodyPr>
          <a:lstStyle/>
          <a:p>
            <a:r>
              <a:rPr lang="en-IN" sz="4800" dirty="0"/>
              <a:t>CONCLUDED RESULTS</a:t>
            </a:r>
          </a:p>
        </p:txBody>
      </p:sp>
      <p:pic>
        <p:nvPicPr>
          <p:cNvPr id="3" name="Picture 2">
            <a:extLst>
              <a:ext uri="{FF2B5EF4-FFF2-40B4-BE49-F238E27FC236}">
                <a16:creationId xmlns:a16="http://schemas.microsoft.com/office/drawing/2014/main" id="{3AF65429-1688-4FC9-8A9B-382170998270}"/>
              </a:ext>
            </a:extLst>
          </p:cNvPr>
          <p:cNvPicPr>
            <a:picLocks noChangeAspect="1"/>
          </p:cNvPicPr>
          <p:nvPr/>
        </p:nvPicPr>
        <p:blipFill rotWithShape="1">
          <a:blip r:embed="rId2">
            <a:extLst>
              <a:ext uri="{28A0092B-C50C-407E-A947-70E740481C1C}">
                <a14:useLocalDpi xmlns:a14="http://schemas.microsoft.com/office/drawing/2010/main" val="0"/>
              </a:ext>
            </a:extLst>
          </a:blip>
          <a:srcRect l="7582" t="7636" r="8689" b="2849"/>
          <a:stretch/>
        </p:blipFill>
        <p:spPr>
          <a:xfrm>
            <a:off x="75502" y="1024824"/>
            <a:ext cx="6091496" cy="3256165"/>
          </a:xfrm>
          <a:prstGeom prst="rect">
            <a:avLst/>
          </a:prstGeom>
        </p:spPr>
      </p:pic>
      <p:pic>
        <p:nvPicPr>
          <p:cNvPr id="7" name="Picture 6">
            <a:extLst>
              <a:ext uri="{FF2B5EF4-FFF2-40B4-BE49-F238E27FC236}">
                <a16:creationId xmlns:a16="http://schemas.microsoft.com/office/drawing/2014/main" id="{FC9AFC9D-0AB7-485E-A937-C3222469F281}"/>
              </a:ext>
            </a:extLst>
          </p:cNvPr>
          <p:cNvPicPr>
            <a:picLocks noChangeAspect="1"/>
          </p:cNvPicPr>
          <p:nvPr/>
        </p:nvPicPr>
        <p:blipFill rotWithShape="1">
          <a:blip r:embed="rId3">
            <a:extLst>
              <a:ext uri="{28A0092B-C50C-407E-A947-70E740481C1C}">
                <a14:useLocalDpi xmlns:a14="http://schemas.microsoft.com/office/drawing/2010/main" val="0"/>
              </a:ext>
            </a:extLst>
          </a:blip>
          <a:srcRect l="6244" t="7176" r="9113" b="2399"/>
          <a:stretch/>
        </p:blipFill>
        <p:spPr>
          <a:xfrm>
            <a:off x="6096000" y="3601835"/>
            <a:ext cx="6095999" cy="3256165"/>
          </a:xfrm>
          <a:prstGeom prst="rect">
            <a:avLst/>
          </a:prstGeom>
        </p:spPr>
      </p:pic>
    </p:spTree>
    <p:extLst>
      <p:ext uri="{BB962C8B-B14F-4D97-AF65-F5344CB8AC3E}">
        <p14:creationId xmlns:p14="http://schemas.microsoft.com/office/powerpoint/2010/main" val="798336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3286632-3D25-4FF3-BE0B-6816FEA92A22}"/>
              </a:ext>
            </a:extLst>
          </p:cNvPr>
          <p:cNvSpPr/>
          <p:nvPr/>
        </p:nvSpPr>
        <p:spPr>
          <a:xfrm>
            <a:off x="2870602" y="255384"/>
            <a:ext cx="5635314" cy="707885"/>
          </a:xfrm>
          <a:prstGeom prst="rect">
            <a:avLst/>
          </a:prstGeom>
          <a:solidFill>
            <a:schemeClr val="accent6">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5176F66A-3DCB-4CE3-9B7C-57D7E127C25F}"/>
              </a:ext>
            </a:extLst>
          </p:cNvPr>
          <p:cNvSpPr txBox="1"/>
          <p:nvPr/>
        </p:nvSpPr>
        <p:spPr>
          <a:xfrm>
            <a:off x="2929325" y="193827"/>
            <a:ext cx="5576591" cy="830997"/>
          </a:xfrm>
          <a:prstGeom prst="rect">
            <a:avLst/>
          </a:prstGeom>
          <a:noFill/>
        </p:spPr>
        <p:txBody>
          <a:bodyPr wrap="none" rtlCol="0">
            <a:spAutoFit/>
          </a:bodyPr>
          <a:lstStyle/>
          <a:p>
            <a:r>
              <a:rPr lang="en-IN" sz="4800" dirty="0"/>
              <a:t>CONCLUDED RESULTS</a:t>
            </a:r>
          </a:p>
        </p:txBody>
      </p:sp>
      <p:graphicFrame>
        <p:nvGraphicFramePr>
          <p:cNvPr id="2" name="Table 1">
            <a:extLst>
              <a:ext uri="{FF2B5EF4-FFF2-40B4-BE49-F238E27FC236}">
                <a16:creationId xmlns:a16="http://schemas.microsoft.com/office/drawing/2014/main" id="{C2A9D2C5-614A-4668-A02C-24506BB09B8F}"/>
              </a:ext>
            </a:extLst>
          </p:cNvPr>
          <p:cNvGraphicFramePr>
            <a:graphicFrameLocks noGrp="1"/>
          </p:cNvGraphicFramePr>
          <p:nvPr>
            <p:extLst>
              <p:ext uri="{D42A27DB-BD31-4B8C-83A1-F6EECF244321}">
                <p14:modId xmlns:p14="http://schemas.microsoft.com/office/powerpoint/2010/main" val="894908586"/>
              </p:ext>
            </p:extLst>
          </p:nvPr>
        </p:nvGraphicFramePr>
        <p:xfrm>
          <a:off x="436228" y="1079359"/>
          <a:ext cx="11543251" cy="5239220"/>
        </p:xfrm>
        <a:graphic>
          <a:graphicData uri="http://schemas.openxmlformats.org/drawingml/2006/table">
            <a:tbl>
              <a:tblPr/>
              <a:tblGrid>
                <a:gridCol w="1833694">
                  <a:extLst>
                    <a:ext uri="{9D8B030D-6E8A-4147-A177-3AD203B41FA5}">
                      <a16:colId xmlns:a16="http://schemas.microsoft.com/office/drawing/2014/main" val="3007373156"/>
                    </a:ext>
                  </a:extLst>
                </a:gridCol>
                <a:gridCol w="2104238">
                  <a:extLst>
                    <a:ext uri="{9D8B030D-6E8A-4147-A177-3AD203B41FA5}">
                      <a16:colId xmlns:a16="http://schemas.microsoft.com/office/drawing/2014/main" val="3828177836"/>
                    </a:ext>
                  </a:extLst>
                </a:gridCol>
                <a:gridCol w="1518057">
                  <a:extLst>
                    <a:ext uri="{9D8B030D-6E8A-4147-A177-3AD203B41FA5}">
                      <a16:colId xmlns:a16="http://schemas.microsoft.com/office/drawing/2014/main" val="1443490627"/>
                    </a:ext>
                  </a:extLst>
                </a:gridCol>
                <a:gridCol w="2014057">
                  <a:extLst>
                    <a:ext uri="{9D8B030D-6E8A-4147-A177-3AD203B41FA5}">
                      <a16:colId xmlns:a16="http://schemas.microsoft.com/office/drawing/2014/main" val="2272566136"/>
                    </a:ext>
                  </a:extLst>
                </a:gridCol>
                <a:gridCol w="1788603">
                  <a:extLst>
                    <a:ext uri="{9D8B030D-6E8A-4147-A177-3AD203B41FA5}">
                      <a16:colId xmlns:a16="http://schemas.microsoft.com/office/drawing/2014/main" val="1608056069"/>
                    </a:ext>
                  </a:extLst>
                </a:gridCol>
                <a:gridCol w="2284602">
                  <a:extLst>
                    <a:ext uri="{9D8B030D-6E8A-4147-A177-3AD203B41FA5}">
                      <a16:colId xmlns:a16="http://schemas.microsoft.com/office/drawing/2014/main" val="3048538749"/>
                    </a:ext>
                  </a:extLst>
                </a:gridCol>
              </a:tblGrid>
              <a:tr h="296495">
                <a:tc>
                  <a:txBody>
                    <a:bodyPr/>
                    <a:lstStyle/>
                    <a:p>
                      <a:pPr algn="l" fontAlgn="b"/>
                      <a:r>
                        <a:rPr lang="en-IN" sz="1600" b="1" i="0" u="none" strike="noStrike" dirty="0">
                          <a:solidFill>
                            <a:srgbClr val="000000"/>
                          </a:solidFill>
                          <a:effectLst/>
                          <a:latin typeface="Calibri" panose="020F0502020204030204" pitchFamily="34" charset="0"/>
                        </a:rPr>
                        <a:t>ANGLE RANGE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1" i="0" u="none" strike="noStrike" dirty="0">
                          <a:solidFill>
                            <a:srgbClr val="000000"/>
                          </a:solidFill>
                          <a:effectLst/>
                          <a:latin typeface="Calibri" panose="020F0502020204030204" pitchFamily="34" charset="0"/>
                        </a:rPr>
                        <a:t>ANGLE CHANGE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1" i="0" u="none" strike="noStrike" dirty="0">
                          <a:solidFill>
                            <a:srgbClr val="000000"/>
                          </a:solidFill>
                          <a:effectLst/>
                          <a:latin typeface="Calibri" panose="020F0502020204030204" pitchFamily="34" charset="0"/>
                        </a:rPr>
                        <a:t>DISTANCE CHANGE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1" i="0" u="none" strike="noStrike" dirty="0">
                          <a:solidFill>
                            <a:srgbClr val="000000"/>
                          </a:solidFill>
                          <a:effectLst/>
                          <a:latin typeface="Calibri" panose="020F0502020204030204" pitchFamily="34" charset="0"/>
                        </a:rPr>
                        <a:t>QUADRANT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1" i="0" u="none" strike="noStrike" dirty="0">
                          <a:solidFill>
                            <a:srgbClr val="000000"/>
                          </a:solidFill>
                          <a:effectLst/>
                          <a:latin typeface="Calibri" panose="020F0502020204030204" pitchFamily="34" charset="0"/>
                        </a:rPr>
                        <a:t>POSITION</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1" i="0" u="none" strike="noStrike" dirty="0">
                          <a:solidFill>
                            <a:srgbClr val="000000"/>
                          </a:solidFill>
                          <a:effectLst/>
                          <a:latin typeface="Calibri" panose="020F0502020204030204" pitchFamily="34" charset="0"/>
                        </a:rPr>
                        <a:t>MOVEMENT RELATIVE TO SUBJECT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28664380"/>
                  </a:ext>
                </a:extLst>
              </a:tr>
              <a:tr h="296495">
                <a:tc>
                  <a:txBody>
                    <a:bodyPr/>
                    <a:lstStyle/>
                    <a:p>
                      <a:pPr algn="l" fontAlgn="b"/>
                      <a:r>
                        <a:rPr lang="en-IN" sz="1600" b="0" i="0" u="none" strike="noStrike">
                          <a:solidFill>
                            <a:srgbClr val="000000"/>
                          </a:solidFill>
                          <a:effectLst/>
                          <a:latin typeface="Calibri" panose="020F0502020204030204" pitchFamily="34" charset="0"/>
                        </a:rPr>
                        <a:t>0 to 90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Front-Right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 front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Moving away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3387418"/>
                  </a:ext>
                </a:extLst>
              </a:tr>
              <a:tr h="296495">
                <a:tc>
                  <a:txBody>
                    <a:bodyPr/>
                    <a:lstStyle/>
                    <a:p>
                      <a:pPr algn="l" fontAlgn="b"/>
                      <a:r>
                        <a:rPr lang="en-IN" sz="1600" b="0" i="0" u="none" strike="noStrike">
                          <a:solidFill>
                            <a:srgbClr val="000000"/>
                          </a:solidFill>
                          <a:effectLst/>
                          <a:latin typeface="Calibri" panose="020F0502020204030204" pitchFamily="34" charset="0"/>
                        </a:rPr>
                        <a:t>0 to 90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Decreasing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Front-Right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 front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Moving closer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266670"/>
                  </a:ext>
                </a:extLst>
              </a:tr>
              <a:tr h="296495">
                <a:tc>
                  <a:txBody>
                    <a:bodyPr/>
                    <a:lstStyle/>
                    <a:p>
                      <a:pPr algn="l" fontAlgn="b"/>
                      <a:r>
                        <a:rPr lang="en-IN" sz="1600" b="0" i="0" u="none" strike="noStrike">
                          <a:solidFill>
                            <a:srgbClr val="000000"/>
                          </a:solidFill>
                          <a:effectLst/>
                          <a:latin typeface="Calibri" panose="020F0502020204030204" pitchFamily="34" charset="0"/>
                        </a:rPr>
                        <a:t>0 to 90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Decreasing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Front-Right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 front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Moving away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64397788"/>
                  </a:ext>
                </a:extLst>
              </a:tr>
              <a:tr h="296495">
                <a:tc>
                  <a:txBody>
                    <a:bodyPr/>
                    <a:lstStyle/>
                    <a:p>
                      <a:pPr algn="l" fontAlgn="b"/>
                      <a:r>
                        <a:rPr lang="en-IN" sz="1600" b="0" i="0" u="none" strike="noStrike">
                          <a:solidFill>
                            <a:srgbClr val="000000"/>
                          </a:solidFill>
                          <a:effectLst/>
                          <a:latin typeface="Calibri" panose="020F0502020204030204" pitchFamily="34" charset="0"/>
                        </a:rPr>
                        <a:t>0 to 90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Decreasing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Decreasing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Front-Right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 front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Moving closer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53771182"/>
                  </a:ext>
                </a:extLst>
              </a:tr>
              <a:tr h="296495">
                <a:tc>
                  <a:txBody>
                    <a:bodyPr/>
                    <a:lstStyle/>
                    <a:p>
                      <a:pPr algn="l" fontAlgn="b"/>
                      <a:r>
                        <a:rPr lang="en-IN" sz="1600" b="0" i="0" u="none" strike="noStrike">
                          <a:solidFill>
                            <a:srgbClr val="000000"/>
                          </a:solidFill>
                          <a:effectLst/>
                          <a:latin typeface="Calibri" panose="020F0502020204030204" pitchFamily="34" charset="0"/>
                        </a:rPr>
                        <a:t>90 to 180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Back-Right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Behind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Moving away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0562278"/>
                  </a:ext>
                </a:extLst>
              </a:tr>
              <a:tr h="296495">
                <a:tc>
                  <a:txBody>
                    <a:bodyPr/>
                    <a:lstStyle/>
                    <a:p>
                      <a:pPr algn="l" fontAlgn="b"/>
                      <a:r>
                        <a:rPr lang="en-IN" sz="1600" b="0" i="0" u="none" strike="noStrike">
                          <a:solidFill>
                            <a:srgbClr val="000000"/>
                          </a:solidFill>
                          <a:effectLst/>
                          <a:latin typeface="Calibri" panose="020F0502020204030204" pitchFamily="34" charset="0"/>
                        </a:rPr>
                        <a:t>90 to 180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Decreasing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Back-Right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Behind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Moving closer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3868672"/>
                  </a:ext>
                </a:extLst>
              </a:tr>
              <a:tr h="296495">
                <a:tc>
                  <a:txBody>
                    <a:bodyPr/>
                    <a:lstStyle/>
                    <a:p>
                      <a:pPr algn="l" fontAlgn="b"/>
                      <a:r>
                        <a:rPr lang="en-IN" sz="1600" b="0" i="0" u="none" strike="noStrike">
                          <a:solidFill>
                            <a:srgbClr val="000000"/>
                          </a:solidFill>
                          <a:effectLst/>
                          <a:latin typeface="Calibri" panose="020F0502020204030204" pitchFamily="34" charset="0"/>
                        </a:rPr>
                        <a:t>90 to 180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Decreasing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Back-Right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Behind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Moving away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7363546"/>
                  </a:ext>
                </a:extLst>
              </a:tr>
              <a:tr h="296495">
                <a:tc>
                  <a:txBody>
                    <a:bodyPr/>
                    <a:lstStyle/>
                    <a:p>
                      <a:pPr algn="l" fontAlgn="b"/>
                      <a:r>
                        <a:rPr lang="en-IN" sz="1600" b="0" i="0" u="none" strike="noStrike">
                          <a:solidFill>
                            <a:srgbClr val="000000"/>
                          </a:solidFill>
                          <a:effectLst/>
                          <a:latin typeface="Calibri" panose="020F0502020204030204" pitchFamily="34" charset="0"/>
                        </a:rPr>
                        <a:t>90 to 180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Decreasing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Decreasing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Back-Right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Behind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Moving closer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008578"/>
                  </a:ext>
                </a:extLst>
              </a:tr>
              <a:tr h="296495">
                <a:tc>
                  <a:txBody>
                    <a:bodyPr/>
                    <a:lstStyle/>
                    <a:p>
                      <a:pPr algn="l" fontAlgn="b"/>
                      <a:r>
                        <a:rPr lang="en-IN" sz="1600" b="0" i="0" u="none" strike="noStrike">
                          <a:solidFill>
                            <a:srgbClr val="000000"/>
                          </a:solidFill>
                          <a:effectLst/>
                          <a:latin typeface="Calibri" panose="020F0502020204030204" pitchFamily="34" charset="0"/>
                        </a:rPr>
                        <a:t>180/-180 to 270/-90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Increasing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Back-Left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Behind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Moving away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2871254"/>
                  </a:ext>
                </a:extLst>
              </a:tr>
              <a:tr h="296495">
                <a:tc>
                  <a:txBody>
                    <a:bodyPr/>
                    <a:lstStyle/>
                    <a:p>
                      <a:pPr algn="l" fontAlgn="b"/>
                      <a:r>
                        <a:rPr lang="en-IN" sz="1600" b="0" i="0" u="none" strike="noStrike">
                          <a:solidFill>
                            <a:srgbClr val="000000"/>
                          </a:solidFill>
                          <a:effectLst/>
                          <a:latin typeface="Calibri" panose="020F0502020204030204" pitchFamily="34" charset="0"/>
                        </a:rPr>
                        <a:t>180/-180 to 270/-90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Decreasing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Back-Left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Behind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Moving closer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48355108"/>
                  </a:ext>
                </a:extLst>
              </a:tr>
              <a:tr h="296495">
                <a:tc>
                  <a:txBody>
                    <a:bodyPr/>
                    <a:lstStyle/>
                    <a:p>
                      <a:pPr algn="l" fontAlgn="b"/>
                      <a:r>
                        <a:rPr lang="en-IN" sz="1600" b="0" i="0" u="none" strike="noStrike">
                          <a:solidFill>
                            <a:srgbClr val="000000"/>
                          </a:solidFill>
                          <a:effectLst/>
                          <a:latin typeface="Calibri" panose="020F0502020204030204" pitchFamily="34" charset="0"/>
                        </a:rPr>
                        <a:t>180/-180 to 270/-90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Decreasing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Back-Left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Behind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Moving away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0521628"/>
                  </a:ext>
                </a:extLst>
              </a:tr>
              <a:tr h="296495">
                <a:tc>
                  <a:txBody>
                    <a:bodyPr/>
                    <a:lstStyle/>
                    <a:p>
                      <a:pPr algn="l" fontAlgn="b"/>
                      <a:r>
                        <a:rPr lang="en-IN" sz="1600" b="0" i="0" u="none" strike="noStrike">
                          <a:solidFill>
                            <a:srgbClr val="000000"/>
                          </a:solidFill>
                          <a:effectLst/>
                          <a:latin typeface="Calibri" panose="020F0502020204030204" pitchFamily="34" charset="0"/>
                        </a:rPr>
                        <a:t>180/-180 to 270/-90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Decreasing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Decreasing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Back-Left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Behind</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Moving closer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7116469"/>
                  </a:ext>
                </a:extLst>
              </a:tr>
              <a:tr h="296495">
                <a:tc>
                  <a:txBody>
                    <a:bodyPr/>
                    <a:lstStyle/>
                    <a:p>
                      <a:pPr algn="l" fontAlgn="b"/>
                      <a:r>
                        <a:rPr lang="en-IN" sz="1600" b="0" i="0" u="none" strike="noStrike">
                          <a:solidFill>
                            <a:srgbClr val="000000"/>
                          </a:solidFill>
                          <a:effectLst/>
                          <a:latin typeface="Calibri" panose="020F0502020204030204" pitchFamily="34" charset="0"/>
                        </a:rPr>
                        <a:t>270/-90 to 360/0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Front-Left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 front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Moving away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5836423"/>
                  </a:ext>
                </a:extLst>
              </a:tr>
              <a:tr h="296495">
                <a:tc>
                  <a:txBody>
                    <a:bodyPr/>
                    <a:lstStyle/>
                    <a:p>
                      <a:pPr algn="l" fontAlgn="b"/>
                      <a:r>
                        <a:rPr lang="en-IN" sz="1600" b="0" i="0" u="none" strike="noStrike">
                          <a:solidFill>
                            <a:srgbClr val="000000"/>
                          </a:solidFill>
                          <a:effectLst/>
                          <a:latin typeface="Calibri" panose="020F0502020204030204" pitchFamily="34" charset="0"/>
                        </a:rPr>
                        <a:t>270/-90 to 360/0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Decreasing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Front-Left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 front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Moving closer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154112"/>
                  </a:ext>
                </a:extLst>
              </a:tr>
              <a:tr h="296495">
                <a:tc>
                  <a:txBody>
                    <a:bodyPr/>
                    <a:lstStyle/>
                    <a:p>
                      <a:pPr algn="l" fontAlgn="b"/>
                      <a:r>
                        <a:rPr lang="en-IN" sz="1600" b="0" i="0" u="none" strike="noStrike">
                          <a:solidFill>
                            <a:srgbClr val="000000"/>
                          </a:solidFill>
                          <a:effectLst/>
                          <a:latin typeface="Calibri" panose="020F0502020204030204" pitchFamily="34" charset="0"/>
                        </a:rPr>
                        <a:t>270/-90 to 360/0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Decreasing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Front-Left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 front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Moving away</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8119460"/>
                  </a:ext>
                </a:extLst>
              </a:tr>
              <a:tr h="296495">
                <a:tc>
                  <a:txBody>
                    <a:bodyPr/>
                    <a:lstStyle/>
                    <a:p>
                      <a:pPr algn="l" fontAlgn="b"/>
                      <a:r>
                        <a:rPr lang="en-IN" sz="1600" b="0" i="0" u="none" strike="noStrike">
                          <a:solidFill>
                            <a:srgbClr val="000000"/>
                          </a:solidFill>
                          <a:effectLst/>
                          <a:latin typeface="Calibri" panose="020F0502020204030204" pitchFamily="34" charset="0"/>
                        </a:rPr>
                        <a:t>270/-90 to 360/0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Decreasing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Decreasing</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Front-Left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a:solidFill>
                            <a:srgbClr val="000000"/>
                          </a:solidFill>
                          <a:effectLst/>
                          <a:latin typeface="Calibri" panose="020F0502020204030204" pitchFamily="34" charset="0"/>
                        </a:rPr>
                        <a:t>In front</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600" b="0" i="0" u="none" strike="noStrike" dirty="0">
                          <a:solidFill>
                            <a:srgbClr val="000000"/>
                          </a:solidFill>
                          <a:effectLst/>
                          <a:latin typeface="Calibri" panose="020F0502020204030204" pitchFamily="34" charset="0"/>
                        </a:rPr>
                        <a:t>Moving closer</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8471842"/>
                  </a:ext>
                </a:extLst>
              </a:tr>
            </a:tbl>
          </a:graphicData>
        </a:graphic>
      </p:graphicFrame>
    </p:spTree>
    <p:extLst>
      <p:ext uri="{BB962C8B-B14F-4D97-AF65-F5344CB8AC3E}">
        <p14:creationId xmlns:p14="http://schemas.microsoft.com/office/powerpoint/2010/main" val="8624089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TotalTime>
  <Words>616</Words>
  <Application>Microsoft Office PowerPoint</Application>
  <PresentationFormat>Widescreen</PresentationFormat>
  <Paragraphs>147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Assistive Technologies using sensors data and producing spatial soundscape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HARSHIT CHOUHAN 20SCSE1100047</dc:creator>
  <cp:lastModifiedBy>HARSHIT CHOUHAN 20SCSE1100047</cp:lastModifiedBy>
  <cp:revision>2</cp:revision>
  <dcterms:created xsi:type="dcterms:W3CDTF">2025-02-28T21:08:38Z</dcterms:created>
  <dcterms:modified xsi:type="dcterms:W3CDTF">2025-02-28T23:13:16Z</dcterms:modified>
</cp:coreProperties>
</file>