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BF774-C905-1AA2-4002-3B95D1C4E9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294" r="882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0EFD94-8EDC-35A3-F913-BB6D1066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Microprocessors	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651E7-524C-7659-971F-CAAA82EA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Jackson Hall</a:t>
            </a:r>
          </a:p>
        </p:txBody>
      </p:sp>
    </p:spTree>
    <p:extLst>
      <p:ext uri="{BB962C8B-B14F-4D97-AF65-F5344CB8AC3E}">
        <p14:creationId xmlns:p14="http://schemas.microsoft.com/office/powerpoint/2010/main" val="415005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C209-57C8-E983-09C7-DE1814D8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49524"/>
            <a:ext cx="7359174" cy="948759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4094-A2FA-1356-B437-C3F54741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EF0431-9DD5-F32D-60D4-EB9266E69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1756410"/>
            <a:ext cx="4351793" cy="49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2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E1FB9-513D-63DC-F5F1-C0A12A8E1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C8E8-EF52-351E-54CA-047D35BA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49524"/>
            <a:ext cx="7359174" cy="948759"/>
          </a:xfrm>
        </p:spPr>
        <p:txBody>
          <a:bodyPr/>
          <a:lstStyle/>
          <a:p>
            <a:r>
              <a:rPr lang="en-US" dirty="0"/>
              <a:t>System Cost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3FB207-B1F1-A94A-3C75-CA076BDD8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927820"/>
              </p:ext>
            </p:extLst>
          </p:nvPr>
        </p:nvGraphicFramePr>
        <p:xfrm>
          <a:off x="859790" y="1862931"/>
          <a:ext cx="2425700" cy="3817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99968104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1155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Original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623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 ($)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8974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Openlog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16.95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3518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Accelerometer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16.95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5617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Humidity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10.95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410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 Uno 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27.60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781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Silicon Pressure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11.70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7595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14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PCB Shield (assumed)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2.00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2368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0.08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2519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6140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 Headers (16POS)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0.87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94339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      89.24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683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4A6D5-478E-070D-DE77-069D6EA5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57466"/>
              </p:ext>
            </p:extLst>
          </p:nvPr>
        </p:nvGraphicFramePr>
        <p:xfrm>
          <a:off x="4883150" y="1937809"/>
          <a:ext cx="2425700" cy="3634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2772261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187743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Design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7190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Cost ($)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0858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Adafruit BME280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14.95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389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TMP36GT9Z Temp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1.42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3753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MPU6050 Accelerometer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6.99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82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Openlog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16.95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4388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PCB Shield (assumed)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 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2290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 Uno 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20.00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5122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0.08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7681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330 Ohm Resistor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9119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 Headers (16POS)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0.87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107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      63.40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948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65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9E37-C20A-0672-A7FD-6A66D712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Power Consumption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1EC03-15AC-96AB-4E92-A8F114376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481" y="2502041"/>
            <a:ext cx="4585458" cy="3563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EE011-5A90-2DDA-4386-80F8EB594138}"/>
              </a:ext>
            </a:extLst>
          </p:cNvPr>
          <p:cNvSpPr txBox="1"/>
          <p:nvPr/>
        </p:nvSpPr>
        <p:spPr>
          <a:xfrm>
            <a:off x="6518063" y="4612680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~440mW</a:t>
            </a:r>
          </a:p>
        </p:txBody>
      </p:sp>
    </p:spTree>
    <p:extLst>
      <p:ext uri="{BB962C8B-B14F-4D97-AF65-F5344CB8AC3E}">
        <p14:creationId xmlns:p14="http://schemas.microsoft.com/office/powerpoint/2010/main" val="61092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C40A-968D-A556-1FCD-8A183061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D62B-0982-3CD7-B107-20CD1F15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few improvements can be made to the initial design.</a:t>
            </a:r>
          </a:p>
          <a:p>
            <a:pPr marL="0" indent="0">
              <a:buNone/>
            </a:pPr>
            <a:r>
              <a:rPr lang="en-US" dirty="0"/>
              <a:t>The temperature, pressure and humidity sensors can be consolidated to a single module, which drastically reduces costs.</a:t>
            </a:r>
          </a:p>
          <a:p>
            <a:pPr marL="0" indent="0">
              <a:buNone/>
            </a:pPr>
            <a:r>
              <a:rPr lang="en-US" dirty="0"/>
              <a:t>Better and cheaper components were also chosen in general without reducing the quality of the design.</a:t>
            </a:r>
          </a:p>
        </p:txBody>
      </p:sp>
    </p:spTree>
    <p:extLst>
      <p:ext uri="{BB962C8B-B14F-4D97-AF65-F5344CB8AC3E}">
        <p14:creationId xmlns:p14="http://schemas.microsoft.com/office/powerpoint/2010/main" val="22961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730C-FF13-1377-5602-35FC1BA9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65" y="405130"/>
            <a:ext cx="10895106" cy="1325563"/>
          </a:xfrm>
        </p:spPr>
        <p:txBody>
          <a:bodyPr/>
          <a:lstStyle/>
          <a:p>
            <a:r>
              <a:rPr lang="en-US" dirty="0"/>
              <a:t>PCB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1B8C3-1DD1-6DD9-24E9-515BDAE7D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66" y="1463129"/>
            <a:ext cx="4428861" cy="41957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A10ED-D59A-E646-5CCF-B469F53F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48" y="1393369"/>
            <a:ext cx="5767758" cy="4335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C245B-99D9-E2C3-9306-20FE943DE492}"/>
              </a:ext>
            </a:extLst>
          </p:cNvPr>
          <p:cNvSpPr txBox="1"/>
          <p:nvPr/>
        </p:nvSpPr>
        <p:spPr>
          <a:xfrm>
            <a:off x="5161280" y="3059668"/>
            <a:ext cx="56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 </a:t>
            </a:r>
          </a:p>
        </p:txBody>
      </p:sp>
    </p:spTree>
    <p:extLst>
      <p:ext uri="{BB962C8B-B14F-4D97-AF65-F5344CB8AC3E}">
        <p14:creationId xmlns:p14="http://schemas.microsoft.com/office/powerpoint/2010/main" val="46470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824E-DB45-018B-6191-237FC453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E1FF-44EC-7385-1E42-2FA25C4D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https://www.colorado.edu/center/spacegrant/statewide-programs/remote-kits-learning-modules/high-altitude-balloon-payload-remote-skill-module-0#accordion-1065444066-1</a:t>
            </a:r>
          </a:p>
        </p:txBody>
      </p:sp>
    </p:spTree>
    <p:extLst>
      <p:ext uri="{BB962C8B-B14F-4D97-AF65-F5344CB8AC3E}">
        <p14:creationId xmlns:p14="http://schemas.microsoft.com/office/powerpoint/2010/main" val="306017505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Narrow</vt:lpstr>
      <vt:lpstr>Arial</vt:lpstr>
      <vt:lpstr>Avenir Next LT Pro</vt:lpstr>
      <vt:lpstr>AvenirNext LT Pro Medium</vt:lpstr>
      <vt:lpstr>Sabon Next LT</vt:lpstr>
      <vt:lpstr>DappledVTI</vt:lpstr>
      <vt:lpstr>Microprocessors  Final Project</vt:lpstr>
      <vt:lpstr>Block Diagram</vt:lpstr>
      <vt:lpstr>System Cost</vt:lpstr>
      <vt:lpstr>System Power Consumption</vt:lpstr>
      <vt:lpstr>Alternative Design</vt:lpstr>
      <vt:lpstr>PCB Design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Hall</dc:creator>
  <cp:lastModifiedBy>Jackson Hall</cp:lastModifiedBy>
  <cp:revision>1</cp:revision>
  <dcterms:created xsi:type="dcterms:W3CDTF">2025-03-14T06:21:49Z</dcterms:created>
  <dcterms:modified xsi:type="dcterms:W3CDTF">2025-03-14T06:42:54Z</dcterms:modified>
</cp:coreProperties>
</file>